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37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notesMaster" Target="notesMasters/notesMaster1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722E77-8DF8-4737-AAE6-47A18CE15B63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A3678-A3B4-4638-8534-3C57C53A194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633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9C5321-C048-4240-8695-DF6ACC23FED1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88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F03CF4-256C-407A-9BB7-E7A7007415F3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2C6C53-5B29-4E44-B7D5-A92B2566EE4D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B02788-C5E8-41CA-AA98-F07F9836F7FC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CC14D3-C64C-47BB-9377-94EFAA1F5CFD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3E298C-CD9D-4B7D-A99D-47513DFE960A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35D53C-7ACC-4D57-8863-6E302C12ED8B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D17367-81B0-4901-B123-34EA612A2543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8B9877-C6AE-4071-B124-0CD21DA0BED4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B01FDA-E531-42DC-92C9-1447630E97A5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99DDFD-E592-47A5-8786-AD7F13CE2371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17D062-D36C-4687-A54B-D8FA64DE9F1F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417AB5-7202-40F4-AE6B-38EADE9D4EB0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34A195-66FD-40D5-8522-99E0711D183F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890E2C-F78D-4A16-A95A-0522AB87CE55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363729-4DF9-429F-9B56-AA9774120A20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23CDA0-2773-4F1F-8ACC-87544050E622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43396B-789A-4E89-8818-85BFD981D548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FC2541-FEC0-4EC8-B657-99963C50D68A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02D660-478E-4BC9-9601-2C5D2D17A296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3211EA-A24A-47E3-A84F-02CBD3B605C5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EAA2A7-4F2C-49B6-B5AE-923ED2CC2A7A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1B8167-A199-4FE7-A222-E245ED13146E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6860E2-0A2A-4F1F-8237-716638CE0C21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7521FE-EE48-463A-A002-21022646CD14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983910-FEE5-4CA9-BE15-490FFE8430F1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 Moorriem.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69176E-6D7D-49F6-AEB2-E437A425F61F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CA480A-CE9E-456F-BD77-E346BF96CF7C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9AC9A1-297E-409D-87AC-ACC4B8180EAF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0FCDA1-80B8-473B-8D62-FF15CF72A137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666BEC-687F-4A79-80FA-F5DF8D41B30C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139844-3CB4-4C1E-B42C-A1A980A37415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1E9C5B-1D80-4A8A-9816-AA4A3D79BBE8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246669-D350-42D7-BF63-448E096247A3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3E192B-2F9D-4FD7-889D-69E64107B7E4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Gartenschau.-Kaisserlauten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B3A85B-7062-40FD-BE12-98C446231BF1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6E5E11-914C-4DA3-9319-D4FF036BB49D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E5DDA3-BFA2-4956-A15A-FEA4AECC72CE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E6CD96-0004-49E7-8C26-FDDDE9D43DA6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AA4867-99A4-4A52-82CF-7C4D0029AFB0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A2ECF5-9282-41D0-8319-1BAD24097094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B3F8A9-AF1F-4D6A-9CDA-95632D9C7157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B19E2E-AA3B-44A0-9028-317BB9E77E81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7E070D-D2DC-4DFC-A3B3-27B383E73DE2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0C7E73-24E1-489B-8E2D-4DDB722EFEDA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A19D07-CD5E-4013-BCAB-D484EE8936B0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374E53-A3C6-4EA6-8AD3-5C2402F9573B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E21CBE-3FE6-4050-9F48-84B2B089FD8D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D4531C-AB85-4A15-B6FF-30FC2FF772AB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8005FF-5843-4AB4-9E2F-5C37B2533288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79B9E1-E7D1-4257-B24C-A1699B774E6B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17C23A-9F43-45C7-A2E3-EBB7455E490D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494FAF-1103-4615-9546-577198DB597C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797A39-CE55-400C-9EDB-8042566DF3C9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Hildebard Weyan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9065BD-76D5-4110-8A3B-B3BFA0F9CBC4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EE6139-F520-419F-A171-9039DBEE791D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BB7018-5651-46AA-BED0-361CC78F3477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D447DE-9C90-4195-B305-567D00B30923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268305-730B-4F01-A566-21293390BC78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037F84-F923-4188-9384-183609BD5D16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23B20E-49D2-4A96-9DCD-174C976B9EA0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DBF50E-4B5B-42F7-A325-C9651EBEF4F2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D6EC46-3960-4B0D-AA91-DB8A2250CB01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419C96-7BC1-46E7-8997-CB22A4C1018D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021940-1988-4954-82E4-1B4E00FBF99C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Hofgarten.-Munich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13147A-FBD9-4E41-8128-7838BF761B01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C12F5B-C52A-4C72-9CD1-0D947A24B9A4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Koblenz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BE3088-0B0A-4A30-AE7D-7DEAEFA8B9E6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b="1" dirty="0"/>
              <a:t>Bundesgartenschau Koblenz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8488B2-4FC3-43D0-BDA7-836D93D51F6C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5B72FF-5AC8-474D-B1DC-9E80EFBF5E70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0449E0-80D0-4E19-AD39-77A52A1778EA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0BA6F2-028C-422F-8EC1-D7AFDB9B82D5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C1A4FD-79CB-49A2-AAA0-639A55AFC6E9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96E961-EA69-4834-8463-DC6FF63D9F0E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8C255B-A18D-475B-80AB-A7A8C91719B8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BUGAKoblen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FAB0BD-98CB-45F2-8E51-4151950DFDF8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 in Schwerin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A59962-E073-4524-8106-92BAD9A91C9C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ED279D-689F-4275-A1DC-B39711AFC7A2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149E50-C059-492A-AC05-3D5D7D3B3152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1CA387-4591-4CBB-82C5-CEAF4684A9E4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A314AC-E46E-4A3C-8BA4-BF950860B59C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C66AC6-45F7-4A1D-BA1F-D295EB92B004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3551CF-B4C0-4353-8524-2456269C73CC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Bundesgartenschau,Bamberg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3F75C3-C0C2-4AA0-8F02-C3D094E985B5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Bundesgartenschau,.-Astrantia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AE42536-36EF-4A7C-8671-5E77B608226B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14C2D7-E7AB-488E-8619-20AB13E3F542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Bundesgartenschau,-Rosas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FD8373-9B8B-4764-9DC8-6B359AB7EB90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34761E-24D8-4FBA-92EC-3640153034E8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938BC8-3635-451C-9367-7A31B0129549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2D6CE8-23B3-4C85-BB4B-A79004DC761C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7BA98A-D947-4109-99E4-037B3B639F04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DE04F-20AD-492D-AFE1-C1ABCF7150E6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 Klovenc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D80455-6A4D-419F-A0E0-7F9A92784EDD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A5CEF2-0629-4C5E-9319-382527B6AD59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5CE995-E54A-47A0-B83C-96877A37A035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Bundesgartenschau,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177983-7898-459E-9698-49CAF9A3129F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//upload.wikimedia.org/wikipedia/commons/7/76/Gartenschau_Kaiserslautern_Dino.jpg" TargetMode="Externa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5/5e/Kaiserslautern_Gartenschau_Mammut.jpg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b/bf/M%C3%BCnchen_Hofgartentempel.jpg" TargetMode="Externa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f/f9/Theatinerkirche_Hofgarten_Munich_M%C3%BCnchen_2009.jpg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c/c8/Bundesgartenschau_Koblenz_084.jpg" TargetMode="Externa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462464" cy="309634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JARDINES.-ALEMANIA.-</a:t>
            </a:r>
            <a:r>
              <a:rPr lang="es-ES" sz="2800" dirty="0"/>
              <a:t>Garten Moorriem.-Kaisserlauten 2000.-Hildegard Weyan.-Hofgarten.-Bundesgartenschau BUGA.-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5003322"/>
            <a:ext cx="439248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Garten Moorriem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jardín es Moorriem con 10.000 m² de espacio es un jardín perenne con arriates de gran tamaño</a:t>
            </a:r>
          </a:p>
          <a:p>
            <a:pPr eaLnBrk="1" hangingPunct="1"/>
            <a:r>
              <a:rPr lang="es-ES" dirty="0"/>
              <a:t> En floración a principios del verano cerca de la casa de las rosas </a:t>
            </a:r>
            <a:r>
              <a:rPr lang="es-ES" b="1" dirty="0"/>
              <a:t>huerto</a:t>
            </a:r>
            <a:r>
              <a:rPr lang="es-ES" dirty="0"/>
              <a:t> y </a:t>
            </a:r>
            <a:r>
              <a:rPr lang="es-ES" b="1" dirty="0"/>
              <a:t>jardín</a:t>
            </a:r>
            <a:r>
              <a:rPr lang="es-ES" dirty="0"/>
              <a:t> en </a:t>
            </a:r>
            <a:r>
              <a:rPr lang="es-ES" b="1" dirty="0"/>
              <a:t>junio,</a:t>
            </a:r>
            <a:r>
              <a:rPr lang="es-ES" dirty="0"/>
              <a:t> con  iris, peonías y espuelas en delicados tonos pastel. </a:t>
            </a:r>
          </a:p>
          <a:p>
            <a:pPr eaLnBrk="1" hangingPunct="1"/>
            <a:r>
              <a:rPr lang="es-ES" dirty="0"/>
              <a:t>Luego viene el </a:t>
            </a:r>
            <a:r>
              <a:rPr lang="es-ES" b="1" dirty="0"/>
              <a:t>jardín de verano</a:t>
            </a:r>
          </a:p>
          <a:p>
            <a:pPr eaLnBrk="1" hangingPunct="1"/>
            <a:r>
              <a:rPr lang="es-ES" dirty="0"/>
              <a:t>En medio del verano aquí ofrecen dalias, azucenas, las Montbretias y muchos otros, a menudo en los fuegos artificiales perennes inusuales en colores rojo, amarillo y naranja.</a:t>
            </a:r>
          </a:p>
        </p:txBody>
      </p:sp>
    </p:spTree>
    <p:extLst>
      <p:ext uri="{BB962C8B-B14F-4D97-AF65-F5344CB8AC3E}">
        <p14:creationId xmlns:p14="http://schemas.microsoft.com/office/powerpoint/2010/main" val="109902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543550"/>
          </a:xfrm>
        </p:spPr>
        <p:txBody>
          <a:bodyPr/>
          <a:lstStyle/>
          <a:p>
            <a:pPr eaLnBrk="1" hangingPunct="1"/>
            <a:r>
              <a:rPr lang="es-ES" dirty="0"/>
              <a:t>El </a:t>
            </a:r>
            <a:r>
              <a:rPr lang="es-ES" b="1" dirty="0"/>
              <a:t>jardín de los bosques está</a:t>
            </a:r>
            <a:r>
              <a:rPr lang="es-ES" dirty="0"/>
              <a:t> floreciendo arbustos, hortensias, cornejo y bola de nieve blanca, y amantes de la sombra las plantas perennes, incluyendo rarezas. </a:t>
            </a:r>
          </a:p>
          <a:p>
            <a:pPr eaLnBrk="1" hangingPunct="1"/>
            <a:r>
              <a:rPr lang="es-ES" dirty="0"/>
              <a:t>Un puente nos lleva a las </a:t>
            </a:r>
            <a:r>
              <a:rPr lang="es-ES" b="1" dirty="0"/>
              <a:t>partes naturales de la huerta, e</a:t>
            </a:r>
            <a:r>
              <a:rPr lang="es-ES" dirty="0"/>
              <a:t> en el que las hierbas silvestres y plantas perennes tienen los papeles principales.</a:t>
            </a:r>
          </a:p>
          <a:p>
            <a:pPr eaLnBrk="1" hangingPunct="1"/>
            <a:r>
              <a:rPr lang="es-ES" dirty="0"/>
              <a:t> Este jardín natural de las flores se refleja contra el telón de fondo de los vastos pastizales de Wesermarsch.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095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Moorrie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924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Garten Moorriem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528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Garten Moorriem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796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Garten Moorriem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872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2 Imagen" descr="Garten Moorriem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728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Garten Moorriem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159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032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Garten Moorriem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401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Garten Moorriem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144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Garten Moorriem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217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Garten Moorriem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799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Garten Moorriem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3454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Garten Moorriem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986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Garten Moorriem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072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Garten Moorriem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919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Garten Moorriem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450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Garten Moorriem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207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Garten Moorriem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968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Garten Moorriem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410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Garten Moorriem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713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Moorriem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581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Moorriem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011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2 Imagen" descr="Garten Moorriem. Wildstauden-8b89373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9048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010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Garten Moorriem. Wildstauden_Wiese-6ad58b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9048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265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Garten Moorriem.Allium-c8e074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9048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002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Garten Moorriem.Bruecke_Spaetsommer-f6ee035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2 Imagen" descr="Garten Moorriem.Echinacea1-4929af7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91440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618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Garten Moorriem.Echinacea2-562f82a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2 Imagen" descr="Garten Moorriem.Echinaceen_Selinum-a86dab7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538"/>
            <a:ext cx="9144000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326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Garten Moorriem.Filipendula-Nebel-ab52646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2 Imagen" descr="Garten Moorriem.Graben_Mai-c4fe91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463"/>
            <a:ext cx="9144000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49445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Garten Moorriem.Helenium-916c80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2 Imagen" descr="Garten Moorriem.Rudbeckien_Wagenrad-65a5757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463"/>
            <a:ext cx="9299575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3623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Garten Moorriem.Sommergarten1-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2 Imagen" descr="Garten Moorriem.Bruecke_Spaetsommer-f6ee035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7563"/>
            <a:ext cx="9144000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3404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Garten Moorriem.Sommergartenbeet-bcdcc63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2 Imagen" descr="Garten Moorriem.Echinacea1-4929af7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9247188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4856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Garten Moorriem.Wagenrad_Gegenlicht-fa1433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4875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2 Imagen" descr="Garten Moorriem.Wald_Gegenlicht-2a168a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6338"/>
            <a:ext cx="9048750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829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Garten Moorriem.Filipendula-Nebel-ab52646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384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2 Imagen" descr="Garten Moorriem.Graben_Mai-c4fe91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91440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5304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Gartenschau.-Kaisserlauten 2000</a:t>
            </a:r>
          </a:p>
        </p:txBody>
      </p:sp>
      <p:sp>
        <p:nvSpPr>
          <p:cNvPr id="4198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4789488"/>
          </a:xfrm>
        </p:spPr>
        <p:txBody>
          <a:bodyPr/>
          <a:lstStyle/>
          <a:p>
            <a:pPr eaLnBrk="1" hangingPunct="1"/>
            <a:r>
              <a:rPr lang="de-DE" dirty="0"/>
              <a:t>El </a:t>
            </a:r>
            <a:r>
              <a:rPr lang="de-DE" b="1" dirty="0"/>
              <a:t>Kaiserslautern Garden Show</a:t>
            </a:r>
            <a:r>
              <a:rPr lang="de-DE" dirty="0"/>
              <a:t> en 2000, casi simultáneamente con el jardín japonés se abrió y esto junto con el primero de Renania-Palatinado Mostrar Garden State . </a:t>
            </a:r>
          </a:p>
          <a:p>
            <a:pPr eaLnBrk="1" hangingPunct="1"/>
            <a:r>
              <a:rPr lang="de-DE" dirty="0"/>
              <a:t>Se encuentra en parte en los terrenos de la antigua fábrica de lana y el antiguo matadero y también incluye el lado de montaña Kaiser.</a:t>
            </a:r>
          </a:p>
          <a:p>
            <a:pPr eaLnBrk="1" hangingPunct="1"/>
            <a:r>
              <a:rPr lang="de-DE" dirty="0"/>
              <a:t> El sitio está dividido por temas, como por ejemplo </a:t>
            </a:r>
            <a:r>
              <a:rPr lang="de-DE" i="1" dirty="0"/>
              <a:t>en el</a:t>
            </a:r>
            <a:r>
              <a:rPr lang="de-DE" dirty="0"/>
              <a:t> pescado-o </a:t>
            </a:r>
            <a:r>
              <a:rPr lang="de-DE" i="1" dirty="0"/>
              <a:t>la cultura del jardín.</a:t>
            </a:r>
            <a:r>
              <a:rPr lang="de-DE" dirty="0"/>
              <a:t> </a:t>
            </a:r>
          </a:p>
          <a:p>
            <a:pPr eaLnBrk="1" hangingPunct="1"/>
            <a:r>
              <a:rPr lang="de-DE" dirty="0"/>
              <a:t>Después de la final de la exposición hortícola algunos elementos nuevos se han añadido.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85074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825952" cy="5470525"/>
          </a:xfrm>
        </p:spPr>
        <p:txBody>
          <a:bodyPr/>
          <a:lstStyle/>
          <a:p>
            <a:pPr eaLnBrk="1" hangingPunct="1"/>
            <a:r>
              <a:rPr lang="de-DE" dirty="0"/>
              <a:t>Así que el sitio es el hogar de al lado de un campo de minigolf y parque infantil para niños grandes desde el año 2002 con una superficie de exposición repartidos en los modelos de dinosaurios de tamaño natural. </a:t>
            </a:r>
          </a:p>
          <a:p>
            <a:pPr eaLnBrk="1" hangingPunct="1"/>
            <a:r>
              <a:rPr lang="de-DE" dirty="0"/>
              <a:t>La exposición se verá enriquecida y Europa es el mayor de su tipo en el </a:t>
            </a:r>
            <a:r>
              <a:rPr lang="de-DE" i="1" dirty="0"/>
              <a:t>Emperador</a:t>
            </a:r>
            <a:r>
              <a:rPr lang="de-DE" dirty="0"/>
              <a:t> es una </a:t>
            </a:r>
            <a:r>
              <a:rPr lang="de-DE" i="1" dirty="0"/>
              <a:t>montaña</a:t>
            </a:r>
            <a:r>
              <a:rPr lang="de-DE" dirty="0"/>
              <a:t> de los pastos iglesia , construida por voluntarios. </a:t>
            </a:r>
          </a:p>
          <a:p>
            <a:pPr eaLnBrk="1" hangingPunct="1"/>
            <a:r>
              <a:rPr lang="de-DE" dirty="0"/>
              <a:t>Tanto el terreno y los edificios del antiguo han de  servir para  diversos eventos culturales. </a:t>
            </a:r>
          </a:p>
        </p:txBody>
      </p:sp>
    </p:spTree>
    <p:extLst>
      <p:ext uri="{BB962C8B-B14F-4D97-AF65-F5344CB8AC3E}">
        <p14:creationId xmlns:p14="http://schemas.microsoft.com/office/powerpoint/2010/main" val="4907895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041976" cy="5327650"/>
          </a:xfrm>
        </p:spPr>
        <p:txBody>
          <a:bodyPr/>
          <a:lstStyle/>
          <a:p>
            <a:r>
              <a:rPr lang="es-ES" dirty="0"/>
              <a:t>Para el año 2009 era una subsidiaria de la de Kaiserslautern Garden Show, antes de una nueva empresa operadora bajo los auspicios del soporte vital del antiguo Kaiserslautern 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87327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Gartenschau.-Kaisserlaut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389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Gartenschau.-Kaiserlaut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4711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Gartenschau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1384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Gartenschau Kaisserlaut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070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Gartenschau_2007_Waldkirchen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7232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Gartenschau_Kaiserslautern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61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Gartenschau_Kaiserslautern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2453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Archivo: Garden Show Kaiserslautern Dino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7090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atei:Kaiserslautern Gartenschau Mammut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087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7875"/>
          </a:xfrm>
        </p:spPr>
        <p:txBody>
          <a:bodyPr/>
          <a:lstStyle/>
          <a:p>
            <a:pPr eaLnBrk="1" hangingPunct="1"/>
            <a:r>
              <a:rPr lang="es-ES" dirty="0"/>
              <a:t>Hildegard Weyan</a:t>
            </a:r>
          </a:p>
        </p:txBody>
      </p:sp>
      <p:sp>
        <p:nvSpPr>
          <p:cNvPr id="5427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49339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En su jardín en diferentes niveles Weyand la señora hizo una hermosa creación. </a:t>
            </a:r>
            <a:br>
              <a:rPr lang="es-ES" dirty="0"/>
            </a:br>
            <a:r>
              <a:rPr lang="es-ES" dirty="0"/>
              <a:t>Entrar en la casa se puede ver en la parte frontal del primer nivel. </a:t>
            </a:r>
            <a:br>
              <a:rPr lang="es-ES" dirty="0"/>
            </a:br>
            <a:r>
              <a:rPr lang="es-ES" dirty="0"/>
              <a:t> Detrás de la casa en cada nivel son caminos sorprendentes. </a:t>
            </a:r>
          </a:p>
          <a:p>
            <a:pPr eaLnBrk="1" hangingPunct="1"/>
            <a:r>
              <a:rPr lang="es-ES" dirty="0"/>
              <a:t>La elección de los árboles, arbustos y plantas perennes es fenomenal. </a:t>
            </a:r>
            <a:br>
              <a:rPr lang="es-ES" dirty="0"/>
            </a:br>
            <a:r>
              <a:rPr lang="es-ES" dirty="0"/>
              <a:t>Las combinaciones de colores están muy bien seleccionados. </a:t>
            </a:r>
            <a:br>
              <a:rPr lang="es-ES" dirty="0"/>
            </a:br>
            <a:r>
              <a:rPr lang="es-ES" dirty="0"/>
              <a:t> Algunos adornos dan al jardín una dimensión extra. Las más bellas vistas sobre el jardín son del más alto nivel.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32281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Hildegard Weyand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4589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Hildegard Weyand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228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Hildegard Weyand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0887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Hildegard Weyand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7100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Hildebard Weyand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343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Hildebard Weyand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8574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Hildebard Weyand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8967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Hildebard Weyand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5008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Hildegard Weyand.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07074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Hildegard Weyand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7342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Hildegard Weyand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3184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Hildegard Weyand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7531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Hildegard Weyand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7288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Hildegard Weyand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3449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Hildegard Weyand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4880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Hildegard Weyand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377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Hildegard Weyand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9294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Hildegard Wey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9873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Hildegrand Weyand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4204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Hofgarten.-Munich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El </a:t>
            </a:r>
            <a:r>
              <a:rPr lang="es-ES" sz="2800" b="1" dirty="0"/>
              <a:t>Hofgarten</a:t>
            </a:r>
            <a:r>
              <a:rPr lang="es-ES" sz="2800" dirty="0"/>
              <a:t> es un parque situado en el interior de la ciudad alemana de Múnich.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Fue construido entre 1613 y 1617 por Maximiliano I de Baviera imitando el estilo renacentista italiano.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El centro del parque se encuentra el pabellón dedicado a la diosa Diana construido en 1615 por Heinrich Schön.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 En el techo del pabellón se encuentra una réplica de la escultura de Hubert Gerhard conocida como Bavaria, creada en 1623.</a:t>
            </a:r>
          </a:p>
        </p:txBody>
      </p:sp>
    </p:spTree>
    <p:extLst>
      <p:ext uri="{BB962C8B-B14F-4D97-AF65-F5344CB8AC3E}">
        <p14:creationId xmlns:p14="http://schemas.microsoft.com/office/powerpoint/2010/main" val="14210520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897960" cy="5327650"/>
          </a:xfrm>
        </p:spPr>
        <p:txBody>
          <a:bodyPr/>
          <a:lstStyle/>
          <a:p>
            <a:pPr eaLnBrk="1" hangingPunct="1"/>
            <a:r>
              <a:rPr lang="es-ES" dirty="0"/>
              <a:t>El parque fue destruido durante la Segunda Guerra Mundial y fue parcialmente rediseñado como un jardín de estilo inglés. </a:t>
            </a:r>
          </a:p>
          <a:p>
            <a:pPr eaLnBrk="1" hangingPunct="1"/>
            <a:r>
              <a:rPr lang="es-ES" dirty="0"/>
              <a:t>En la actualidad el parque se encuentra abierto al público y es un lugar habitual de encuentro de los habitantes de Múnich en el que se puede disfrutar de multitud de artistas callejeros.</a:t>
            </a:r>
          </a:p>
          <a:p>
            <a:pPr eaLnBrk="1" hangingPunct="1"/>
            <a:r>
              <a:rPr lang="es-ES" dirty="0"/>
              <a:t>El jardín aparece citado en el poema de T. S. Elliot .La tierra baldía.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77115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Hofgarten schleissheim.-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961" r="1471" b="235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4072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Hofgarten schleissheim_neues_schl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2004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Hofgarten.-Munch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4071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Hofgarten.-Munich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1554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Hofgarten.-Muni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21331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Hoftgarten.-Munich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0150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File:München Hofgartentempel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6140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://www.tropicalisland.de/germany/bavaria/munich/images/MUC%20Munich%20-%20fountain%20in%20the%20Hofgarten%20park%203008x2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1309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Datei:Theatinerkirche Hofgarten Munich München 200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35979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Hofgarten.-Munich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0419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us.123rf.com/400wm/400/400/etienjones/etienjones0810/etienjones081000012/3689360-munich-hofgarten-on-a-colorful-autumn-d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13512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://photon.hiroki.de/img/munich-hofgart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6822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Bundesgartenschau BUGA</a:t>
            </a:r>
          </a:p>
        </p:txBody>
      </p:sp>
      <p:sp>
        <p:nvSpPr>
          <p:cNvPr id="88067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486092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El </a:t>
            </a:r>
            <a:r>
              <a:rPr lang="es-ES" b="1" dirty="0"/>
              <a:t>Bundesgartenschau</a:t>
            </a:r>
            <a:r>
              <a:rPr lang="es-ES" dirty="0"/>
              <a:t> ( abbr. BUGA) es la bienal Federal del show de la horticultura en Alemania .</a:t>
            </a:r>
          </a:p>
          <a:p>
            <a:pPr eaLnBrk="1" hangingPunct="1">
              <a:defRPr/>
            </a:pPr>
            <a:r>
              <a:rPr lang="es-ES" dirty="0"/>
              <a:t>Teniendo lugar en diferentes ciudades, los cambios de ubicación en un ciclo de dos años. </a:t>
            </a:r>
          </a:p>
          <a:p>
            <a:pPr eaLnBrk="1" hangingPunct="1">
              <a:defRPr/>
            </a:pPr>
            <a:r>
              <a:rPr lang="es-ES" dirty="0"/>
              <a:t> La BUGA 2011 está organizado por Koblenz desde el 15 de abril al 16 de octubre.</a:t>
            </a:r>
          </a:p>
          <a:p>
            <a:pPr eaLnBrk="1" hangingPunct="1">
              <a:defRPr/>
            </a:pPr>
            <a:r>
              <a:rPr lang="es-ES" dirty="0"/>
              <a:t> Uno de los atractivos de este espectáculo será el Teleférico de Koblenz , Alemania  el mayor elevador aéreo. 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74541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772400" cy="5038725"/>
          </a:xfrm>
        </p:spPr>
        <p:txBody>
          <a:bodyPr/>
          <a:lstStyle/>
          <a:p>
            <a:r>
              <a:rPr lang="es-ES" dirty="0"/>
              <a:t>Con un alto presupuesto, las arquitecturas de extensos paisajes y jardines sirvió para apoyar los objetivos de desarrollo regional en las respectivas ciudades</a:t>
            </a:r>
          </a:p>
        </p:txBody>
      </p:sp>
    </p:spTree>
    <p:extLst>
      <p:ext uri="{BB962C8B-B14F-4D97-AF65-F5344CB8AC3E}">
        <p14:creationId xmlns:p14="http://schemas.microsoft.com/office/powerpoint/2010/main" val="504521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http://sloopjohnp.files.wordpress.com/2011/04/seilbahn_buga_1_w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07684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http://ais.badische-zeitung.de/piece/02/a5/37/f8/44382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0401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File:Bundesgartenschau Koblenz 08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5122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Bundesgartenschau BUGAKoblenz25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1086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Bundesgartenschau,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2233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Bundesgartenschau .-Klovenz.-x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51343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bundesgartenschau 05.-Klovenz y Bu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30956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bundesgartenschau 18 Klovens y Bu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4869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bundesgartenschau 62.-Klovenz y Bu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09939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Bundesgartenschau BUGA-Intro-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03335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Bundesgartenschau inSchwer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2243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2 Imagen" descr="Bundesgartenschau, 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67798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Bundesgartenschau, 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8"/>
            <a:ext cx="9144000" cy="677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83157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Bundesgartenschau, 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55466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Bundesgartenschau, 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09488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Bundesgartenschau, .-x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5038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Bundesgartenschau,  Germany Trip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1930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Bundesgartenschau,  Germany Trip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2325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Bundesgartenschau,  Germany Trip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2063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Bundesgartenschau,  Germany Trip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061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Bundesgartenschau, _bamberg_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33551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Bundesgartenschau, astrantia%20flore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482292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Bundesgartenschau, buga-2011-koblenz--047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56587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Bundesgartenschau, buga_b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2617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Bundesgartenschau, Ein Fr FChlingsabend im Garten E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78571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Bundesgartenschau, Germany Trip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75736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Bundesgartenschau, Germany Trip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18093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Bundesgartenschau, lagabamberg2012bild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213"/>
            <a:ext cx="9144000" cy="675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33298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Bundesgartenschau, Landesgartenschau-Bamberg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98521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Bundesgartenschau, Schlossgarten_Guth_3_klein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328845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bundesgartenschau_juni_2011_walter_schmitz_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91453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Bundesgartenschau-Koblenz-2011-GmbH-Herbert-Pi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39366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bundesgartenschau-koblenz-d096b73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76357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Words>978</Words>
  <Application>Microsoft Office PowerPoint</Application>
  <PresentationFormat>Presentación en pantalla (4:3)</PresentationFormat>
  <Paragraphs>223</Paragraphs>
  <Slides>117</Slides>
  <Notes>96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117</vt:i4>
      </vt:variant>
    </vt:vector>
  </HeadingPairs>
  <TitlesOfParts>
    <vt:vector size="122" baseType="lpstr">
      <vt:lpstr>Calibri</vt:lpstr>
      <vt:lpstr>Century Schoolbook</vt:lpstr>
      <vt:lpstr>Wingdings</vt:lpstr>
      <vt:lpstr>Wingdings 2</vt:lpstr>
      <vt:lpstr>Default Theme</vt:lpstr>
      <vt:lpstr>EUROPA.-LA VUELTA AL MUNDO EN 885 JARDINES.-ALEMANIA.-Garten Moorriem.-Kaisserlauten 2000.-Hildegard Weyan.-Hofgarten.-Bundesgartenschau BUGA.-</vt:lpstr>
      <vt:lpstr>Garten Moorriem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Gartenschau.-Kaisserlauten 2000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Hildegard Weyan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Hofgarten.-Munich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Bundesgartenschau BUGA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13</cp:revision>
  <dcterms:created xsi:type="dcterms:W3CDTF">2013-08-24T06:13:10Z</dcterms:created>
  <dcterms:modified xsi:type="dcterms:W3CDTF">2018-03-08T12:37:44Z</dcterms:modified>
</cp:coreProperties>
</file>