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4"/>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 id="416" r:id="rId161"/>
    <p:sldId id="417" r:id="rId162"/>
    <p:sldId id="418" r:id="rId1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4267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F1802C-2C6F-49FE-A501-32AB1E87F19B}"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13E0C6-3B08-47FB-9D49-50CB75889799}" type="slidenum">
              <a:rPr lang="es-ES" smtClean="0"/>
              <a:t>‹Nº›</a:t>
            </a:fld>
            <a:endParaRPr lang="es-ES" dirty="0"/>
          </a:p>
        </p:txBody>
      </p:sp>
    </p:spTree>
    <p:extLst>
      <p:ext uri="{BB962C8B-B14F-4D97-AF65-F5344CB8AC3E}">
        <p14:creationId xmlns:p14="http://schemas.microsoft.com/office/powerpoint/2010/main" val="294585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FD21F2F-73EA-456D-9C04-99D5A6D0E214}" type="slidenum">
              <a:rPr lang="es-ES_tradnl">
                <a:solidFill>
                  <a:prstClr val="black"/>
                </a:solidFill>
                <a:latin typeface="Arial" pitchFamily="34" charset="0"/>
              </a:rPr>
              <a:pPr eaLnBrk="1" hangingPunct="1"/>
              <a:t>4</a:t>
            </a:fld>
            <a:endParaRPr lang="es-ES_tradnl" dirty="0">
              <a:solidFill>
                <a:prstClr val="black"/>
              </a:solidFill>
              <a:latin typeface="Arial"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 Garten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DBDA610-85CC-4F7C-8238-C50A3129F3A0}" type="slidenum">
              <a:rPr lang="es-ES_tradnl">
                <a:solidFill>
                  <a:prstClr val="black"/>
                </a:solidFill>
                <a:latin typeface="Arial" pitchFamily="34" charset="0"/>
              </a:rPr>
              <a:pPr eaLnBrk="1" hangingPunct="1"/>
              <a:t>5</a:t>
            </a:fld>
            <a:endParaRPr lang="es-ES_tradnl"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 Garten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65B38E4-A39C-4CE5-A7FF-5FE984F3B07B}" type="slidenum">
              <a:rPr lang="es-ES_tradnl">
                <a:solidFill>
                  <a:prstClr val="black"/>
                </a:solidFill>
                <a:latin typeface="Arial" pitchFamily="34" charset="0"/>
              </a:rPr>
              <a:pPr eaLnBrk="1" hangingPunct="1"/>
              <a:t>6</a:t>
            </a:fld>
            <a:endParaRPr lang="es-ES_tradnl" dirty="0">
              <a:solidFill>
                <a:prstClr val="black"/>
              </a:solidFill>
              <a:latin typeface="Arial" pitchFamily="34"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Munich.-Englich Garten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B54574C-276F-4763-8A47-EA2F3ABC643B}" type="slidenum">
              <a:rPr lang="es-ES_tradnl">
                <a:solidFill>
                  <a:prstClr val="black"/>
                </a:solidFill>
                <a:latin typeface="Arial" pitchFamily="34" charset="0"/>
              </a:rPr>
              <a:pPr eaLnBrk="1" hangingPunct="1"/>
              <a:t>7</a:t>
            </a:fld>
            <a:endParaRPr lang="es-ES_tradnl"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 Garten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D433248-F866-4861-BAC3-26781B0DB922}" type="slidenum">
              <a:rPr lang="es-ES_tradnl">
                <a:solidFill>
                  <a:prstClr val="black"/>
                </a:solidFill>
                <a:latin typeface="Arial" pitchFamily="34" charset="0"/>
              </a:rPr>
              <a:pPr eaLnBrk="1" hangingPunct="1"/>
              <a:t>8</a:t>
            </a:fld>
            <a:endParaRPr lang="es-ES_tradnl" dirty="0">
              <a:solidFill>
                <a:prstClr val="black"/>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 Garten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DCEA274-A22E-4076-9624-CCC9DFD37AD5}" type="slidenum">
              <a:rPr lang="es-ES_tradnl">
                <a:solidFill>
                  <a:prstClr val="black"/>
                </a:solidFill>
                <a:latin typeface="Arial" pitchFamily="34" charset="0"/>
              </a:rPr>
              <a:pPr eaLnBrk="1" hangingPunct="1"/>
              <a:t>9</a:t>
            </a:fld>
            <a:endParaRPr lang="es-ES_tradnl" dirty="0">
              <a:solidFill>
                <a:prstClr val="black"/>
              </a:solidFill>
              <a:latin typeface="Arial"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 Garten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8EC1C05-29E7-4C4A-B8FC-1EAF499E4E03}" type="slidenum">
              <a:rPr lang="es-ES_tradnl">
                <a:solidFill>
                  <a:prstClr val="black"/>
                </a:solidFill>
                <a:latin typeface="Arial" pitchFamily="34" charset="0"/>
              </a:rPr>
              <a:pPr eaLnBrk="1" hangingPunct="1"/>
              <a:t>10</a:t>
            </a:fld>
            <a:endParaRPr lang="es-ES_tradnl" dirty="0">
              <a:solidFill>
                <a:prstClr val="black"/>
              </a:solidFill>
              <a:latin typeface="Arial" pitchFamily="34"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 Garten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6C367B9-6F0D-4A58-A754-D8F4078EFDAF}" type="slidenum">
              <a:rPr lang="es-ES_tradnl">
                <a:solidFill>
                  <a:prstClr val="black"/>
                </a:solidFill>
                <a:latin typeface="Arial" pitchFamily="34" charset="0"/>
              </a:rPr>
              <a:pPr eaLnBrk="1" hangingPunct="1"/>
              <a:t>11</a:t>
            </a:fld>
            <a:endParaRPr lang="es-ES_tradnl" dirty="0">
              <a:solidFill>
                <a:prstClr val="black"/>
              </a:solidFill>
              <a:latin typeface="Arial"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 Garten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6C8E6AE-9DB1-4988-A8B9-1CCDF17A02FA}" type="slidenum">
              <a:rPr lang="es-ES_tradnl">
                <a:solidFill>
                  <a:prstClr val="black"/>
                </a:solidFill>
                <a:latin typeface="Arial" pitchFamily="34" charset="0"/>
              </a:rPr>
              <a:pPr eaLnBrk="1" hangingPunct="1"/>
              <a:t>12</a:t>
            </a:fld>
            <a:endParaRPr lang="es-ES_tradnl" dirty="0">
              <a:solidFill>
                <a:prstClr val="black"/>
              </a:solidFill>
              <a:latin typeface="Arial" pitchFamily="34"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 Garten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33AC36D-0C71-4029-9CD5-7FE6F8F64B94}" type="slidenum">
              <a:rPr lang="es-ES_tradnl">
                <a:solidFill>
                  <a:prstClr val="black"/>
                </a:solidFill>
                <a:latin typeface="Arial" pitchFamily="34" charset="0"/>
              </a:rPr>
              <a:pPr eaLnBrk="1" hangingPunct="1"/>
              <a:t>13</a:t>
            </a:fld>
            <a:endParaRPr lang="es-ES_tradnl" dirty="0">
              <a:solidFill>
                <a:prstClr val="black"/>
              </a:solidFill>
              <a:latin typeface="Arial"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 Garten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A373D1A-094E-4A86-8C29-3FF32C309132}" type="slidenum">
              <a:rPr lang="es-ES_tradnl">
                <a:solidFill>
                  <a:prstClr val="black"/>
                </a:solidFill>
                <a:latin typeface="Arial" pitchFamily="34" charset="0"/>
              </a:rPr>
              <a:pPr eaLnBrk="1" hangingPunct="1"/>
              <a:t>14</a:t>
            </a:fld>
            <a:endParaRPr lang="es-ES_tradnl" dirty="0">
              <a:solidFill>
                <a:prstClr val="black"/>
              </a:solidFill>
              <a:latin typeface="Arial"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 Garten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011466B-BA0F-4589-A48F-E80CE691D479}" type="slidenum">
              <a:rPr lang="es-ES_tradnl">
                <a:solidFill>
                  <a:prstClr val="black"/>
                </a:solidFill>
                <a:latin typeface="Arial" pitchFamily="34" charset="0"/>
              </a:rPr>
              <a:pPr eaLnBrk="1" hangingPunct="1"/>
              <a:t>16</a:t>
            </a:fld>
            <a:endParaRPr lang="es-ES_tradnl"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DAF42BF-4124-48C3-8C19-4F83FBC03401}" type="slidenum">
              <a:rPr lang="es-ES_tradnl">
                <a:solidFill>
                  <a:prstClr val="black"/>
                </a:solidFill>
                <a:latin typeface="Arial" pitchFamily="34" charset="0"/>
              </a:rPr>
              <a:pPr eaLnBrk="1" hangingPunct="1"/>
              <a:t>17</a:t>
            </a:fld>
            <a:endParaRPr lang="es-ES_tradnl" dirty="0">
              <a:solidFill>
                <a:prstClr val="black"/>
              </a:solidFill>
              <a:latin typeface="Arial" pitchFamily="34"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 .-Olympic Park</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B66166B-4ECC-4BC1-BF39-92BC63B7499B}" type="slidenum">
              <a:rPr lang="es-ES_tradnl">
                <a:solidFill>
                  <a:prstClr val="black"/>
                </a:solidFill>
                <a:latin typeface="Arial" pitchFamily="34" charset="0"/>
              </a:rPr>
              <a:pPr eaLnBrk="1" hangingPunct="1"/>
              <a:t>18</a:t>
            </a:fld>
            <a:endParaRPr lang="es-ES_tradnl" dirty="0">
              <a:solidFill>
                <a:prstClr val="black"/>
              </a:solidFill>
              <a:latin typeface="Arial" pitchFamily="34"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3B22936-7618-4EFC-972E-61CBB7E9177B}" type="slidenum">
              <a:rPr lang="es-ES_tradnl">
                <a:solidFill>
                  <a:prstClr val="black"/>
                </a:solidFill>
                <a:latin typeface="Arial" pitchFamily="34" charset="0"/>
              </a:rPr>
              <a:pPr eaLnBrk="1" hangingPunct="1"/>
              <a:t>19</a:t>
            </a:fld>
            <a:endParaRPr lang="es-ES_tradnl" dirty="0">
              <a:solidFill>
                <a:prstClr val="black"/>
              </a:solidFill>
              <a:latin typeface="Arial" pitchFamily="34"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46A4EE0-DF62-4491-8EBF-8624AE138A92}" type="slidenum">
              <a:rPr lang="es-ES_tradnl">
                <a:solidFill>
                  <a:prstClr val="black"/>
                </a:solidFill>
                <a:latin typeface="Arial" pitchFamily="34" charset="0"/>
              </a:rPr>
              <a:pPr eaLnBrk="1" hangingPunct="1"/>
              <a:t>20</a:t>
            </a:fld>
            <a:endParaRPr lang="es-ES_tradnl" dirty="0">
              <a:solidFill>
                <a:prstClr val="black"/>
              </a:solidFill>
              <a:latin typeface="Arial" pitchFamily="34"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B85DBF7-7E2E-44A1-9F81-B420019D2213}" type="slidenum">
              <a:rPr lang="es-ES_tradnl">
                <a:solidFill>
                  <a:prstClr val="black"/>
                </a:solidFill>
                <a:latin typeface="Arial" pitchFamily="34" charset="0"/>
              </a:rPr>
              <a:pPr eaLnBrk="1" hangingPunct="1"/>
              <a:t>21</a:t>
            </a:fld>
            <a:endParaRPr lang="es-ES_tradnl" dirty="0">
              <a:solidFill>
                <a:prstClr val="black"/>
              </a:solidFill>
              <a:latin typeface="Arial" pitchFamily="34"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9CF477-EB6D-4B95-BB24-2825328003D5}" type="slidenum">
              <a:rPr lang="es-ES_tradnl">
                <a:solidFill>
                  <a:prstClr val="black"/>
                </a:solidFill>
                <a:latin typeface="Arial" pitchFamily="34" charset="0"/>
              </a:rPr>
              <a:pPr eaLnBrk="1" hangingPunct="1"/>
              <a:t>22</a:t>
            </a:fld>
            <a:endParaRPr lang="es-ES_tradnl" dirty="0">
              <a:solidFill>
                <a:prstClr val="black"/>
              </a:solidFill>
              <a:latin typeface="Arial" pitchFamily="34"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2FCF3A0-D562-4231-918F-F658453CC83A}" type="slidenum">
              <a:rPr lang="es-ES_tradnl">
                <a:solidFill>
                  <a:prstClr val="black"/>
                </a:solidFill>
                <a:latin typeface="Arial" pitchFamily="34" charset="0"/>
              </a:rPr>
              <a:pPr eaLnBrk="1" hangingPunct="1"/>
              <a:t>23</a:t>
            </a:fld>
            <a:endParaRPr lang="es-ES_tradnl" dirty="0">
              <a:solidFill>
                <a:prstClr val="black"/>
              </a:solidFill>
              <a:latin typeface="Arial" pitchFamily="34"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BA69DEA-6D65-449B-84BB-9822842CCBC5}" type="slidenum">
              <a:rPr lang="es-ES_tradnl">
                <a:solidFill>
                  <a:prstClr val="black"/>
                </a:solidFill>
                <a:latin typeface="Arial" pitchFamily="34" charset="0"/>
              </a:rPr>
              <a:pPr eaLnBrk="1" hangingPunct="1"/>
              <a:t>24</a:t>
            </a:fld>
            <a:endParaRPr lang="es-ES_tradnl" dirty="0">
              <a:solidFill>
                <a:prstClr val="black"/>
              </a:solidFill>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1118F44-00B3-4777-9843-D30F58C18B89}" type="slidenum">
              <a:rPr lang="es-ES_tradnl">
                <a:solidFill>
                  <a:prstClr val="black"/>
                </a:solidFill>
                <a:latin typeface="Arial" pitchFamily="34" charset="0"/>
              </a:rPr>
              <a:pPr eaLnBrk="1" hangingPunct="1"/>
              <a:t>25</a:t>
            </a:fld>
            <a:endParaRPr lang="es-ES_tradnl" dirty="0">
              <a:solidFill>
                <a:prstClr val="black"/>
              </a:solidFill>
              <a:latin typeface="Arial" pitchFamily="34"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1C69E01-CF1A-4001-B878-D38A4B97AA55}" type="slidenum">
              <a:rPr lang="es-ES_tradnl">
                <a:solidFill>
                  <a:prstClr val="black"/>
                </a:solidFill>
                <a:latin typeface="Arial" pitchFamily="34" charset="0"/>
              </a:rPr>
              <a:pPr eaLnBrk="1" hangingPunct="1"/>
              <a:t>26</a:t>
            </a:fld>
            <a:endParaRPr lang="es-ES_tradnl" dirty="0">
              <a:solidFill>
                <a:prstClr val="black"/>
              </a:solidFill>
              <a:latin typeface="Arial" pitchFamily="34"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B3D5352-7930-4BD5-805E-102F249C89BA}" type="slidenum">
              <a:rPr lang="es-ES_tradnl">
                <a:solidFill>
                  <a:prstClr val="black"/>
                </a:solidFill>
                <a:latin typeface="Arial" pitchFamily="34" charset="0"/>
              </a:rPr>
              <a:pPr eaLnBrk="1" hangingPunct="1"/>
              <a:t>27</a:t>
            </a:fld>
            <a:endParaRPr lang="es-ES_tradnl" dirty="0">
              <a:solidFill>
                <a:prstClr val="black"/>
              </a:solidFill>
              <a:latin typeface="Arial" pitchFamily="34"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F2EA00B-077D-4C94-8CD4-527CD31019EE}" type="slidenum">
              <a:rPr lang="es-ES_tradnl">
                <a:solidFill>
                  <a:prstClr val="black"/>
                </a:solidFill>
                <a:latin typeface="Arial" pitchFamily="34" charset="0"/>
              </a:rPr>
              <a:pPr eaLnBrk="1" hangingPunct="1"/>
              <a:t>28</a:t>
            </a:fld>
            <a:endParaRPr lang="es-ES_tradnl" dirty="0">
              <a:solidFill>
                <a:prstClr val="black"/>
              </a:solidFill>
              <a:latin typeface="Arial" pitchFamily="34"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3102C02-3F5F-4CC4-9EA8-AD46E3F5E601}" type="slidenum">
              <a:rPr lang="es-ES_tradnl">
                <a:solidFill>
                  <a:prstClr val="black"/>
                </a:solidFill>
                <a:latin typeface="Arial" pitchFamily="34" charset="0"/>
              </a:rPr>
              <a:pPr eaLnBrk="1" hangingPunct="1"/>
              <a:t>29</a:t>
            </a:fld>
            <a:endParaRPr lang="es-ES_tradnl" dirty="0">
              <a:solidFill>
                <a:prstClr val="black"/>
              </a:solidFill>
              <a:latin typeface="Arial" pitchFamily="34"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 Olympic Park</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2A2D187-8403-4432-AA30-3BB13206FFD6}" type="slidenum">
              <a:rPr lang="es-ES_tradnl">
                <a:solidFill>
                  <a:prstClr val="black"/>
                </a:solidFill>
                <a:latin typeface="Arial" pitchFamily="34" charset="0"/>
              </a:rPr>
              <a:pPr eaLnBrk="1" hangingPunct="1"/>
              <a:t>30</a:t>
            </a:fld>
            <a:endParaRPr lang="es-ES_tradnl"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01C304-439E-4591-A60E-5C73FF00B848}" type="slidenum">
              <a:rPr lang="es-ES_tradnl">
                <a:solidFill>
                  <a:prstClr val="black"/>
                </a:solidFill>
                <a:latin typeface="Arial" pitchFamily="34" charset="0"/>
              </a:rPr>
              <a:pPr eaLnBrk="1" hangingPunct="1"/>
              <a:t>34</a:t>
            </a:fld>
            <a:endParaRPr lang="es-ES_tradnl" dirty="0">
              <a:solidFill>
                <a:prstClr val="black"/>
              </a:solidFill>
              <a:latin typeface="Arial" pitchFamily="34"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Pilnitz Park</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a:p>
            <a:endParaRPr lang="es-ES" dirty="0">
              <a:latin typeface="Arial" pitchFamily="34" charset="0"/>
              <a:cs typeface="Arial" pitchFamily="34" charset="0"/>
            </a:endParaRPr>
          </a:p>
        </p:txBody>
      </p:sp>
      <p:sp>
        <p:nvSpPr>
          <p:cNvPr id="2037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A434755-A7C4-449C-B095-E46BADF39F0B}" type="slidenum">
              <a:rPr lang="es-ES_tradnl">
                <a:solidFill>
                  <a:prstClr val="black"/>
                </a:solidFill>
                <a:latin typeface="Arial" pitchFamily="34" charset="0"/>
              </a:rPr>
              <a:pPr eaLnBrk="1" hangingPunct="1"/>
              <a:t>35</a:t>
            </a:fld>
            <a:endParaRPr lang="es-ES_tradnl" dirty="0">
              <a:solidFill>
                <a:prstClr val="black"/>
              </a:solidFill>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FA0ADAC-9EF7-45DF-BB7C-4AB7060296F9}" type="slidenum">
              <a:rPr lang="es-ES_tradnl">
                <a:solidFill>
                  <a:prstClr val="black"/>
                </a:solidFill>
                <a:latin typeface="Arial" pitchFamily="34" charset="0"/>
              </a:rPr>
              <a:pPr eaLnBrk="1" hangingPunct="1"/>
              <a:t>36</a:t>
            </a:fld>
            <a:endParaRPr lang="es-ES_tradnl" dirty="0">
              <a:solidFill>
                <a:prstClr val="black"/>
              </a:solidFill>
              <a:latin typeface="Arial" pitchFamily="34"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Pilnitz Park</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FC75756-F435-41D7-B1B3-BF18C9120AF8}" type="slidenum">
              <a:rPr lang="es-ES_tradnl">
                <a:solidFill>
                  <a:prstClr val="black"/>
                </a:solidFill>
                <a:latin typeface="Arial" pitchFamily="34" charset="0"/>
              </a:rPr>
              <a:pPr eaLnBrk="1" hangingPunct="1"/>
              <a:t>37</a:t>
            </a:fld>
            <a:endParaRPr lang="es-ES_tradnl" dirty="0">
              <a:solidFill>
                <a:prstClr val="black"/>
              </a:solidFill>
              <a:latin typeface="Arial" pitchFamily="34"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Pilnitz Park</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a:ln/>
        </p:spPr>
      </p:sp>
      <p:sp>
        <p:nvSpPr>
          <p:cNvPr id="206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a:p>
            <a:endParaRPr lang="es-ES" dirty="0">
              <a:latin typeface="Arial" pitchFamily="34" charset="0"/>
              <a:cs typeface="Arial" pitchFamily="34" charset="0"/>
            </a:endParaRPr>
          </a:p>
        </p:txBody>
      </p:sp>
      <p:sp>
        <p:nvSpPr>
          <p:cNvPr id="206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B835F4A-16C9-43FE-BA0F-DD9982CCC573}" type="slidenum">
              <a:rPr lang="es-ES_tradnl">
                <a:solidFill>
                  <a:prstClr val="black"/>
                </a:solidFill>
                <a:latin typeface="Arial" pitchFamily="34" charset="0"/>
              </a:rPr>
              <a:pPr eaLnBrk="1" hangingPunct="1"/>
              <a:t>38</a:t>
            </a:fld>
            <a:endParaRPr lang="es-ES_tradnl" dirty="0">
              <a:solidFill>
                <a:prstClr val="black"/>
              </a:solidFill>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a:ln/>
        </p:spPr>
      </p:sp>
      <p:sp>
        <p:nvSpPr>
          <p:cNvPr id="207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a:p>
            <a:endParaRPr lang="es-ES" dirty="0">
              <a:latin typeface="Arial" pitchFamily="34" charset="0"/>
              <a:cs typeface="Arial" pitchFamily="34" charset="0"/>
            </a:endParaRPr>
          </a:p>
        </p:txBody>
      </p:sp>
      <p:sp>
        <p:nvSpPr>
          <p:cNvPr id="207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389176-6EDD-4EDC-B6D3-5C01C0FBAA9A}" type="slidenum">
              <a:rPr lang="es-ES_tradnl">
                <a:solidFill>
                  <a:prstClr val="black"/>
                </a:solidFill>
                <a:latin typeface="Arial" pitchFamily="34" charset="0"/>
              </a:rPr>
              <a:pPr eaLnBrk="1" hangingPunct="1"/>
              <a:t>39</a:t>
            </a:fld>
            <a:endParaRPr lang="es-ES_tradnl" dirty="0">
              <a:solidFill>
                <a:prstClr val="black"/>
              </a:solidFill>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E1922AE-739B-475D-981B-7A4B1301AFB6}" type="slidenum">
              <a:rPr lang="es-ES_tradnl">
                <a:solidFill>
                  <a:prstClr val="black"/>
                </a:solidFill>
                <a:latin typeface="Arial" pitchFamily="34" charset="0"/>
              </a:rPr>
              <a:pPr eaLnBrk="1" hangingPunct="1"/>
              <a:t>40</a:t>
            </a:fld>
            <a:endParaRPr lang="es-ES_tradnl" dirty="0">
              <a:solidFill>
                <a:prstClr val="black"/>
              </a:solidFill>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Plinitz Park</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798F66F-56BC-4FF7-A465-CECC4A144F09}" type="slidenum">
              <a:rPr lang="es-ES_tradnl">
                <a:solidFill>
                  <a:prstClr val="black"/>
                </a:solidFill>
                <a:latin typeface="Arial" pitchFamily="34" charset="0"/>
              </a:rPr>
              <a:pPr eaLnBrk="1" hangingPunct="1"/>
              <a:t>41</a:t>
            </a:fld>
            <a:endParaRPr lang="es-ES_tradnl" dirty="0">
              <a:solidFill>
                <a:prstClr val="black"/>
              </a:solidFill>
              <a:latin typeface="Arial" pitchFamily="34"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Pilnitz Park</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F02EB5F-09CD-48FE-81F2-B2F15557D614}" type="slidenum">
              <a:rPr lang="es-ES_tradnl">
                <a:solidFill>
                  <a:prstClr val="black"/>
                </a:solidFill>
                <a:latin typeface="Arial" pitchFamily="34" charset="0"/>
              </a:rPr>
              <a:pPr eaLnBrk="1" hangingPunct="1"/>
              <a:t>42</a:t>
            </a:fld>
            <a:endParaRPr lang="es-ES_tradnl" dirty="0">
              <a:solidFill>
                <a:prstClr val="black"/>
              </a:solidFill>
              <a:latin typeface="Arial" pitchFamily="34"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Pilnitz Park</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83714AE-E303-4464-A983-4D20D438BC0B}" type="slidenum">
              <a:rPr lang="es-ES_tradnl">
                <a:solidFill>
                  <a:prstClr val="black"/>
                </a:solidFill>
                <a:latin typeface="Arial" pitchFamily="34" charset="0"/>
              </a:rPr>
              <a:pPr eaLnBrk="1" hangingPunct="1"/>
              <a:t>43</a:t>
            </a:fld>
            <a:endParaRPr lang="es-ES_tradnl" dirty="0">
              <a:solidFill>
                <a:prstClr val="black"/>
              </a:solidFill>
              <a:latin typeface="Arial"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Pilnitz Park</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CC032E8-9A08-456C-97F7-037503352681}" type="slidenum">
              <a:rPr lang="es-ES_tradnl">
                <a:solidFill>
                  <a:prstClr val="black"/>
                </a:solidFill>
                <a:latin typeface="Arial" pitchFamily="34" charset="0"/>
              </a:rPr>
              <a:pPr eaLnBrk="1" hangingPunct="1"/>
              <a:t>44</a:t>
            </a:fld>
            <a:endParaRPr lang="es-ES_tradnl" dirty="0">
              <a:solidFill>
                <a:prstClr val="black"/>
              </a:solidFill>
              <a:latin typeface="Arial" pitchFamily="34"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Pilnitz Park</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a:ln/>
        </p:spPr>
      </p:sp>
      <p:sp>
        <p:nvSpPr>
          <p:cNvPr id="2140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a:p>
            <a:endParaRPr lang="es-ES" dirty="0">
              <a:latin typeface="Arial" pitchFamily="34" charset="0"/>
              <a:cs typeface="Arial" pitchFamily="34" charset="0"/>
            </a:endParaRPr>
          </a:p>
          <a:p>
            <a:endParaRPr lang="es-ES" dirty="0">
              <a:latin typeface="Arial" pitchFamily="34" charset="0"/>
              <a:cs typeface="Arial" pitchFamily="34" charset="0"/>
            </a:endParaRPr>
          </a:p>
        </p:txBody>
      </p:sp>
      <p:sp>
        <p:nvSpPr>
          <p:cNvPr id="2140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5462C36-A53C-494E-9E0E-6749D5D23D57}" type="slidenum">
              <a:rPr lang="es-ES_tradnl">
                <a:solidFill>
                  <a:prstClr val="black"/>
                </a:solidFill>
                <a:latin typeface="Arial" pitchFamily="34" charset="0"/>
              </a:rPr>
              <a:pPr eaLnBrk="1" hangingPunct="1"/>
              <a:t>45</a:t>
            </a:fld>
            <a:endParaRPr lang="es-ES_tradnl" dirty="0">
              <a:solidFill>
                <a:prstClr val="black"/>
              </a:solidFill>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a:ln/>
        </p:spPr>
      </p:sp>
      <p:sp>
        <p:nvSpPr>
          <p:cNvPr id="2150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a:p>
            <a:endParaRPr lang="es-ES" dirty="0">
              <a:latin typeface="Arial" pitchFamily="34" charset="0"/>
              <a:cs typeface="Arial" pitchFamily="34" charset="0"/>
            </a:endParaRPr>
          </a:p>
        </p:txBody>
      </p:sp>
      <p:sp>
        <p:nvSpPr>
          <p:cNvPr id="2150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158806F-94E1-486F-B096-5FBB2302DD20}" type="slidenum">
              <a:rPr lang="es-ES_tradnl">
                <a:solidFill>
                  <a:prstClr val="black"/>
                </a:solidFill>
                <a:latin typeface="Arial" pitchFamily="34" charset="0"/>
              </a:rPr>
              <a:pPr eaLnBrk="1" hangingPunct="1"/>
              <a:t>46</a:t>
            </a:fld>
            <a:endParaRPr lang="es-ES_tradnl" dirty="0">
              <a:solidFill>
                <a:prstClr val="black"/>
              </a:solidFill>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a:ln/>
        </p:spPr>
      </p:sp>
      <p:sp>
        <p:nvSpPr>
          <p:cNvPr id="2160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a:p>
            <a:endParaRPr lang="es-ES" dirty="0">
              <a:latin typeface="Arial" pitchFamily="34" charset="0"/>
              <a:cs typeface="Arial" pitchFamily="34" charset="0"/>
            </a:endParaRPr>
          </a:p>
        </p:txBody>
      </p:sp>
      <p:sp>
        <p:nvSpPr>
          <p:cNvPr id="2160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A887E2D-5A76-42C8-8ACC-CBB88244CFC9}" type="slidenum">
              <a:rPr lang="es-ES_tradnl">
                <a:solidFill>
                  <a:prstClr val="black"/>
                </a:solidFill>
                <a:latin typeface="Arial" pitchFamily="34" charset="0"/>
              </a:rPr>
              <a:pPr eaLnBrk="1" hangingPunct="1"/>
              <a:t>47</a:t>
            </a:fld>
            <a:endParaRPr lang="es-ES_tradnl" dirty="0">
              <a:solidFill>
                <a:prstClr val="black"/>
              </a:solidFill>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a:ln/>
        </p:spPr>
      </p:sp>
      <p:sp>
        <p:nvSpPr>
          <p:cNvPr id="2170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a:p>
            <a:endParaRPr lang="es-ES" dirty="0">
              <a:latin typeface="Arial" pitchFamily="34" charset="0"/>
              <a:cs typeface="Arial" pitchFamily="34" charset="0"/>
            </a:endParaRPr>
          </a:p>
        </p:txBody>
      </p:sp>
      <p:sp>
        <p:nvSpPr>
          <p:cNvPr id="2170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043E5D0-1B69-4E26-882D-C0BEC57848A7}" type="slidenum">
              <a:rPr lang="es-ES_tradnl">
                <a:solidFill>
                  <a:prstClr val="black"/>
                </a:solidFill>
                <a:latin typeface="Arial" pitchFamily="34" charset="0"/>
              </a:rPr>
              <a:pPr eaLnBrk="1" hangingPunct="1"/>
              <a:t>48</a:t>
            </a:fld>
            <a:endParaRPr lang="es-ES_tradnl" dirty="0">
              <a:solidFill>
                <a:prstClr val="black"/>
              </a:solidFill>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a:ln/>
        </p:spPr>
      </p:sp>
      <p:sp>
        <p:nvSpPr>
          <p:cNvPr id="2181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a:p>
            <a:endParaRPr lang="es-ES" dirty="0">
              <a:latin typeface="Arial" pitchFamily="34" charset="0"/>
              <a:cs typeface="Arial" pitchFamily="34" charset="0"/>
            </a:endParaRPr>
          </a:p>
        </p:txBody>
      </p:sp>
      <p:sp>
        <p:nvSpPr>
          <p:cNvPr id="2181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B779D8A-8DAE-47F0-AEBE-D58B16477464}" type="slidenum">
              <a:rPr lang="es-ES_tradnl">
                <a:solidFill>
                  <a:prstClr val="black"/>
                </a:solidFill>
                <a:latin typeface="Arial" pitchFamily="34" charset="0"/>
              </a:rPr>
              <a:pPr eaLnBrk="1" hangingPunct="1"/>
              <a:t>50</a:t>
            </a:fld>
            <a:endParaRPr lang="es-ES_tradnl" dirty="0">
              <a:solidFill>
                <a:prstClr val="black"/>
              </a:solidFill>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a:ln/>
        </p:spPr>
      </p:sp>
      <p:sp>
        <p:nvSpPr>
          <p:cNvPr id="2191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a:p>
            <a:endParaRPr lang="es-ES" dirty="0">
              <a:latin typeface="Arial" pitchFamily="34" charset="0"/>
              <a:cs typeface="Arial" pitchFamily="34" charset="0"/>
            </a:endParaRPr>
          </a:p>
        </p:txBody>
      </p:sp>
      <p:sp>
        <p:nvSpPr>
          <p:cNvPr id="2191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D91D18F-8471-4E34-8803-4175EDF391A9}" type="slidenum">
              <a:rPr lang="es-ES_tradnl">
                <a:solidFill>
                  <a:prstClr val="black"/>
                </a:solidFill>
                <a:latin typeface="Arial" pitchFamily="34" charset="0"/>
              </a:rPr>
              <a:pPr eaLnBrk="1" hangingPunct="1"/>
              <a:t>51</a:t>
            </a:fld>
            <a:endParaRPr lang="es-ES_tradnl" dirty="0">
              <a:solidFill>
                <a:prstClr val="black"/>
              </a:solidFill>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a:ln/>
        </p:spPr>
      </p:sp>
      <p:sp>
        <p:nvSpPr>
          <p:cNvPr id="2201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p:txBody>
      </p:sp>
      <p:sp>
        <p:nvSpPr>
          <p:cNvPr id="2201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F621535-14A7-4D01-8BA0-7EAB4208D3C5}" type="slidenum">
              <a:rPr lang="es-ES_tradnl">
                <a:solidFill>
                  <a:prstClr val="black"/>
                </a:solidFill>
                <a:latin typeface="Arial" pitchFamily="34" charset="0"/>
              </a:rPr>
              <a:pPr eaLnBrk="1" hangingPunct="1"/>
              <a:t>52</a:t>
            </a:fld>
            <a:endParaRPr lang="es-ES_tradnl" dirty="0">
              <a:solidFill>
                <a:prstClr val="black"/>
              </a:solidFill>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a:ln/>
        </p:spPr>
      </p:sp>
      <p:sp>
        <p:nvSpPr>
          <p:cNvPr id="2211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a:p>
            <a:endParaRPr lang="es-ES" dirty="0">
              <a:latin typeface="Arial" pitchFamily="34" charset="0"/>
              <a:cs typeface="Arial" pitchFamily="34" charset="0"/>
            </a:endParaRPr>
          </a:p>
        </p:txBody>
      </p:sp>
      <p:sp>
        <p:nvSpPr>
          <p:cNvPr id="2211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76C7CA-05C0-4754-B610-C96515E4BFB5}" type="slidenum">
              <a:rPr lang="es-ES_tradnl">
                <a:solidFill>
                  <a:prstClr val="black"/>
                </a:solidFill>
                <a:latin typeface="Arial" pitchFamily="34" charset="0"/>
              </a:rPr>
              <a:pPr eaLnBrk="1" hangingPunct="1"/>
              <a:t>53</a:t>
            </a:fld>
            <a:endParaRPr lang="es-ES_tradnl" dirty="0">
              <a:solidFill>
                <a:prstClr val="black"/>
              </a:solidFill>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a:ln/>
        </p:spPr>
      </p:sp>
      <p:sp>
        <p:nvSpPr>
          <p:cNvPr id="2222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a:p>
            <a:endParaRPr lang="es-ES" dirty="0">
              <a:latin typeface="Arial" pitchFamily="34" charset="0"/>
              <a:cs typeface="Arial" pitchFamily="34" charset="0"/>
            </a:endParaRPr>
          </a:p>
        </p:txBody>
      </p:sp>
      <p:sp>
        <p:nvSpPr>
          <p:cNvPr id="2222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C6349CA-A120-484C-BB17-0EF4EA10A255}" type="slidenum">
              <a:rPr lang="es-ES_tradnl">
                <a:solidFill>
                  <a:prstClr val="black"/>
                </a:solidFill>
                <a:latin typeface="Arial" pitchFamily="34" charset="0"/>
              </a:rPr>
              <a:pPr eaLnBrk="1" hangingPunct="1"/>
              <a:t>54</a:t>
            </a:fld>
            <a:endParaRPr lang="es-ES_tradnl" dirty="0">
              <a:solidFill>
                <a:prstClr val="black"/>
              </a:solidFill>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a:ln/>
        </p:spPr>
      </p:sp>
      <p:sp>
        <p:nvSpPr>
          <p:cNvPr id="2232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a:p>
            <a:endParaRPr lang="es-ES" dirty="0">
              <a:latin typeface="Arial" pitchFamily="34" charset="0"/>
              <a:cs typeface="Arial" pitchFamily="34" charset="0"/>
            </a:endParaRPr>
          </a:p>
        </p:txBody>
      </p:sp>
      <p:sp>
        <p:nvSpPr>
          <p:cNvPr id="2232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C992048-9D67-4B1B-8396-4E170CDB37C7}" type="slidenum">
              <a:rPr lang="es-ES_tradnl">
                <a:solidFill>
                  <a:prstClr val="black"/>
                </a:solidFill>
                <a:latin typeface="Arial" pitchFamily="34" charset="0"/>
              </a:rPr>
              <a:pPr eaLnBrk="1" hangingPunct="1"/>
              <a:t>55</a:t>
            </a:fld>
            <a:endParaRPr lang="es-ES_tradnl" dirty="0">
              <a:solidFill>
                <a:prstClr val="black"/>
              </a:solidFill>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a:p>
            <a:endParaRPr lang="es-ES" dirty="0">
              <a:latin typeface="Arial" pitchFamily="34" charset="0"/>
              <a:cs typeface="Arial" pitchFamily="34" charset="0"/>
            </a:endParaRPr>
          </a:p>
        </p:txBody>
      </p:sp>
      <p:sp>
        <p:nvSpPr>
          <p:cNvPr id="224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21CB96-B236-4BF9-BA6A-CA6F12BC1057}" type="slidenum">
              <a:rPr lang="es-ES_tradnl">
                <a:solidFill>
                  <a:prstClr val="black"/>
                </a:solidFill>
                <a:latin typeface="Arial" pitchFamily="34" charset="0"/>
              </a:rPr>
              <a:pPr eaLnBrk="1" hangingPunct="1"/>
              <a:t>56</a:t>
            </a:fld>
            <a:endParaRPr lang="es-ES_tradnl" dirty="0">
              <a:solidFill>
                <a:prstClr val="black"/>
              </a:solidFill>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Park.-Camelia</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AA30BAC-EA4D-4694-9230-F579BCEB2A6D}" type="slidenum">
              <a:rPr lang="es-ES_tradnl">
                <a:solidFill>
                  <a:prstClr val="black"/>
                </a:solidFill>
                <a:latin typeface="Arial" pitchFamily="34" charset="0"/>
              </a:rPr>
              <a:pPr eaLnBrk="1" hangingPunct="1"/>
              <a:t>57</a:t>
            </a:fld>
            <a:endParaRPr lang="es-ES_tradnl" dirty="0">
              <a:solidFill>
                <a:prstClr val="black"/>
              </a:solidFill>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ln/>
        </p:spPr>
      </p:sp>
      <p:sp>
        <p:nvSpPr>
          <p:cNvPr id="226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a:p>
            <a:endParaRPr lang="es-ES" dirty="0">
              <a:latin typeface="Arial" pitchFamily="34" charset="0"/>
              <a:cs typeface="Arial" pitchFamily="34" charset="0"/>
            </a:endParaRPr>
          </a:p>
        </p:txBody>
      </p:sp>
      <p:sp>
        <p:nvSpPr>
          <p:cNvPr id="2263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56CBF9-9A73-4CDB-B756-759F8EE6A7F9}" type="slidenum">
              <a:rPr lang="es-ES_tradnl">
                <a:solidFill>
                  <a:prstClr val="black"/>
                </a:solidFill>
                <a:latin typeface="Arial" pitchFamily="34" charset="0"/>
              </a:rPr>
              <a:pPr eaLnBrk="1" hangingPunct="1"/>
              <a:t>58</a:t>
            </a:fld>
            <a:endParaRPr lang="es-ES_tradnl" dirty="0">
              <a:solidFill>
                <a:prstClr val="black"/>
              </a:solidFill>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Pillnitz Park</a:t>
            </a:r>
          </a:p>
          <a:p>
            <a:endParaRPr lang="es-ES" dirty="0">
              <a:latin typeface="Arial" pitchFamily="34" charset="0"/>
              <a:cs typeface="Arial" pitchFamily="34" charset="0"/>
            </a:endParaRPr>
          </a:p>
        </p:txBody>
      </p:sp>
      <p:sp>
        <p:nvSpPr>
          <p:cNvPr id="227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BE7F424-545B-414F-BD06-85C736E36535}" type="slidenum">
              <a:rPr lang="es-ES_tradnl">
                <a:solidFill>
                  <a:prstClr val="black"/>
                </a:solidFill>
                <a:latin typeface="Arial" pitchFamily="34" charset="0"/>
              </a:rPr>
              <a:pPr eaLnBrk="1" hangingPunct="1"/>
              <a:t>59</a:t>
            </a:fld>
            <a:endParaRPr lang="es-ES_tradnl" dirty="0">
              <a:solidFill>
                <a:prstClr val="black"/>
              </a:solidFill>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a:ln/>
        </p:spPr>
      </p:sp>
      <p:sp>
        <p:nvSpPr>
          <p:cNvPr id="2283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p:txBody>
      </p:sp>
      <p:sp>
        <p:nvSpPr>
          <p:cNvPr id="2283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35D8A2B-F201-4CB3-B64D-2B021759C6A7}" type="slidenum">
              <a:rPr lang="es-ES_tradnl">
                <a:solidFill>
                  <a:prstClr val="black"/>
                </a:solidFill>
                <a:latin typeface="Arial" pitchFamily="34" charset="0"/>
              </a:rPr>
              <a:pPr eaLnBrk="1" hangingPunct="1"/>
              <a:t>70</a:t>
            </a:fld>
            <a:endParaRPr lang="es-ES_tradnl" dirty="0">
              <a:solidFill>
                <a:prstClr val="black"/>
              </a:solidFill>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a:ln/>
        </p:spPr>
      </p:sp>
      <p:sp>
        <p:nvSpPr>
          <p:cNvPr id="2293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p:txBody>
      </p:sp>
      <p:sp>
        <p:nvSpPr>
          <p:cNvPr id="2293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1493396-D6EB-4783-9FDB-A50B29C1A7C6}" type="slidenum">
              <a:rPr lang="es-ES_tradnl">
                <a:solidFill>
                  <a:prstClr val="black"/>
                </a:solidFill>
                <a:latin typeface="Arial" pitchFamily="34" charset="0"/>
              </a:rPr>
              <a:pPr eaLnBrk="1" hangingPunct="1"/>
              <a:t>71</a:t>
            </a:fld>
            <a:endParaRPr lang="es-ES_tradnl" dirty="0">
              <a:solidFill>
                <a:prstClr val="black"/>
              </a:solidFill>
              <a:latin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FBCF0E-5068-4155-B435-B07D76DAED9B}" type="slidenum">
              <a:rPr lang="es-ES_tradnl">
                <a:solidFill>
                  <a:prstClr val="black"/>
                </a:solidFill>
                <a:latin typeface="Arial" pitchFamily="34" charset="0"/>
              </a:rPr>
              <a:pPr eaLnBrk="1" hangingPunct="1"/>
              <a:t>72</a:t>
            </a:fld>
            <a:endParaRPr lang="es-ES_tradnl" dirty="0">
              <a:solidFill>
                <a:prstClr val="black"/>
              </a:solidFill>
              <a:latin typeface="Arial"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31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DE57CDC-E966-4E52-97BD-140CE8D1A009}" type="slidenum">
              <a:rPr lang="es-ES_tradnl">
                <a:solidFill>
                  <a:prstClr val="black"/>
                </a:solidFill>
                <a:latin typeface="Arial" pitchFamily="34" charset="0"/>
              </a:rPr>
              <a:pPr eaLnBrk="1" hangingPunct="1"/>
              <a:t>73</a:t>
            </a:fld>
            <a:endParaRPr lang="es-ES_tradnl" dirty="0">
              <a:solidFill>
                <a:prstClr val="black"/>
              </a:solidFill>
              <a:latin typeface="Arial"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a:ln/>
        </p:spPr>
      </p:sp>
      <p:sp>
        <p:nvSpPr>
          <p:cNvPr id="2324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324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3F9FC8-65DD-475F-939B-8DD283E6043A}" type="slidenum">
              <a:rPr lang="es-ES_tradnl">
                <a:solidFill>
                  <a:prstClr val="black"/>
                </a:solidFill>
                <a:latin typeface="Arial" pitchFamily="34" charset="0"/>
              </a:rPr>
              <a:pPr eaLnBrk="1" hangingPunct="1"/>
              <a:t>74</a:t>
            </a:fld>
            <a:endParaRPr lang="es-ES_tradnl" dirty="0">
              <a:solidFill>
                <a:prstClr val="black"/>
              </a:solidFill>
              <a:latin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a:ln/>
        </p:spPr>
      </p:sp>
      <p:sp>
        <p:nvSpPr>
          <p:cNvPr id="233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p:txBody>
      </p:sp>
      <p:sp>
        <p:nvSpPr>
          <p:cNvPr id="233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ACDA0DE-B504-4E5B-83B5-90C89080446C}" type="slidenum">
              <a:rPr lang="es-ES_tradnl">
                <a:solidFill>
                  <a:prstClr val="black"/>
                </a:solidFill>
                <a:latin typeface="Arial" pitchFamily="34" charset="0"/>
              </a:rPr>
              <a:pPr eaLnBrk="1" hangingPunct="1"/>
              <a:t>75</a:t>
            </a:fld>
            <a:endParaRPr lang="es-ES_tradnl" dirty="0">
              <a:solidFill>
                <a:prstClr val="black"/>
              </a:solidFill>
              <a:latin typeface="Arial"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Sanssouci.-Templo de la Amistad</a:t>
            </a:r>
          </a:p>
          <a:p>
            <a:endParaRPr lang="es-ES" dirty="0">
              <a:latin typeface="Arial" pitchFamily="34" charset="0"/>
              <a:cs typeface="Arial" pitchFamily="34" charset="0"/>
            </a:endParaRPr>
          </a:p>
        </p:txBody>
      </p:sp>
      <p:sp>
        <p:nvSpPr>
          <p:cNvPr id="234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1E20EB0-ACFC-4C9E-ACF4-525306E7962E}" type="slidenum">
              <a:rPr lang="es-ES_tradnl">
                <a:solidFill>
                  <a:prstClr val="black"/>
                </a:solidFill>
                <a:latin typeface="Arial" pitchFamily="34" charset="0"/>
              </a:rPr>
              <a:pPr eaLnBrk="1" hangingPunct="1"/>
              <a:t>76</a:t>
            </a:fld>
            <a:endParaRPr lang="es-ES_tradnl" dirty="0">
              <a:solidFill>
                <a:prstClr val="black"/>
              </a:solidFill>
              <a:latin typeface="Arial"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Sanssouci.-Charlottenborg</a:t>
            </a:r>
          </a:p>
          <a:p>
            <a:endParaRPr lang="es-ES" dirty="0">
              <a:latin typeface="Arial" pitchFamily="34" charset="0"/>
              <a:cs typeface="Arial" pitchFamily="34" charset="0"/>
            </a:endParaRPr>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4DB4B54-296B-4F14-A532-7A20C0861439}" type="slidenum">
              <a:rPr lang="es-ES_tradnl">
                <a:solidFill>
                  <a:prstClr val="black"/>
                </a:solidFill>
                <a:latin typeface="Arial" pitchFamily="34" charset="0"/>
              </a:rPr>
              <a:pPr eaLnBrk="1" hangingPunct="1"/>
              <a:t>77</a:t>
            </a:fld>
            <a:endParaRPr lang="es-ES_tradnl" dirty="0">
              <a:solidFill>
                <a:prstClr val="black"/>
              </a:solidFill>
              <a:latin typeface="Arial"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a:ln/>
        </p:spPr>
      </p:sp>
      <p:sp>
        <p:nvSpPr>
          <p:cNvPr id="2365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Sanssouci.-Casa de Te</a:t>
            </a:r>
          </a:p>
          <a:p>
            <a:endParaRPr lang="es-ES" dirty="0">
              <a:latin typeface="Arial" pitchFamily="34" charset="0"/>
              <a:cs typeface="Arial" pitchFamily="34" charset="0"/>
            </a:endParaRPr>
          </a:p>
        </p:txBody>
      </p:sp>
      <p:sp>
        <p:nvSpPr>
          <p:cNvPr id="2365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7FB8ABA-5554-40F6-AB3A-EF46BF46A0F9}" type="slidenum">
              <a:rPr lang="es-ES_tradnl">
                <a:solidFill>
                  <a:prstClr val="black"/>
                </a:solidFill>
                <a:latin typeface="Arial" pitchFamily="34" charset="0"/>
              </a:rPr>
              <a:pPr eaLnBrk="1" hangingPunct="1"/>
              <a:t>78</a:t>
            </a:fld>
            <a:endParaRPr lang="es-ES_tradnl" dirty="0">
              <a:solidFill>
                <a:prstClr val="black"/>
              </a:solidFill>
              <a:latin typeface="Arial"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a:ln/>
        </p:spPr>
      </p:sp>
      <p:sp>
        <p:nvSpPr>
          <p:cNvPr id="2375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375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BD3ADF-8298-4D72-91C6-C16AFB84D84B}" type="slidenum">
              <a:rPr lang="es-ES_tradnl">
                <a:solidFill>
                  <a:prstClr val="black"/>
                </a:solidFill>
                <a:latin typeface="Arial" pitchFamily="34" charset="0"/>
              </a:rPr>
              <a:pPr eaLnBrk="1" hangingPunct="1"/>
              <a:t>79</a:t>
            </a:fld>
            <a:endParaRPr lang="es-ES_tradnl" dirty="0">
              <a:solidFill>
                <a:prstClr val="black"/>
              </a:solidFill>
              <a:latin typeface="Arial"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696F3B1-53BD-4089-8BD7-9B14B6C17306}" type="slidenum">
              <a:rPr lang="es-ES_tradnl">
                <a:solidFill>
                  <a:prstClr val="black"/>
                </a:solidFill>
                <a:latin typeface="Arial" pitchFamily="34" charset="0"/>
              </a:rPr>
              <a:pPr eaLnBrk="1" hangingPunct="1"/>
              <a:t>80</a:t>
            </a:fld>
            <a:endParaRPr lang="es-ES_tradnl" dirty="0">
              <a:solidFill>
                <a:prstClr val="black"/>
              </a:solidFill>
              <a:latin typeface="Arial" pitchFamily="34"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Sioucis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a:ln/>
        </p:spPr>
      </p:sp>
      <p:sp>
        <p:nvSpPr>
          <p:cNvPr id="239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Sanssouci.-Casa de te</a:t>
            </a:r>
          </a:p>
          <a:p>
            <a:endParaRPr lang="es-ES" dirty="0">
              <a:latin typeface="Arial" pitchFamily="34" charset="0"/>
              <a:cs typeface="Arial" pitchFamily="34" charset="0"/>
            </a:endParaRPr>
          </a:p>
        </p:txBody>
      </p:sp>
      <p:sp>
        <p:nvSpPr>
          <p:cNvPr id="2396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5DD5C45-5678-41B0-A5BE-CABAC3130B9B}" type="slidenum">
              <a:rPr lang="es-ES_tradnl">
                <a:solidFill>
                  <a:prstClr val="black"/>
                </a:solidFill>
                <a:latin typeface="Arial" pitchFamily="34" charset="0"/>
              </a:rPr>
              <a:pPr eaLnBrk="1" hangingPunct="1"/>
              <a:t>81</a:t>
            </a:fld>
            <a:endParaRPr lang="es-ES_tradnl" dirty="0">
              <a:solidFill>
                <a:prstClr val="black"/>
              </a:solidFill>
              <a:latin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a:ln/>
        </p:spPr>
      </p:sp>
      <p:sp>
        <p:nvSpPr>
          <p:cNvPr id="2406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Sanssouci.-Pavillon</a:t>
            </a:r>
          </a:p>
          <a:p>
            <a:endParaRPr lang="es-ES" dirty="0">
              <a:latin typeface="Arial" pitchFamily="34" charset="0"/>
              <a:cs typeface="Arial" pitchFamily="34" charset="0"/>
            </a:endParaRPr>
          </a:p>
        </p:txBody>
      </p:sp>
      <p:sp>
        <p:nvSpPr>
          <p:cNvPr id="2406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2FEA952-9266-4BF8-83CB-DC2BA314D568}" type="slidenum">
              <a:rPr lang="es-ES_tradnl">
                <a:solidFill>
                  <a:prstClr val="black"/>
                </a:solidFill>
                <a:latin typeface="Arial" pitchFamily="34" charset="0"/>
              </a:rPr>
              <a:pPr eaLnBrk="1" hangingPunct="1"/>
              <a:t>82</a:t>
            </a:fld>
            <a:endParaRPr lang="es-ES_tradnl" dirty="0">
              <a:solidFill>
                <a:prstClr val="black"/>
              </a:solidFill>
              <a:latin typeface="Arial"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a:ln/>
        </p:spPr>
      </p:sp>
      <p:sp>
        <p:nvSpPr>
          <p:cNvPr id="2416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416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10EEBF3-6307-4FCD-97E0-A722D444A258}" type="slidenum">
              <a:rPr lang="es-ES_tradnl">
                <a:solidFill>
                  <a:prstClr val="black"/>
                </a:solidFill>
                <a:latin typeface="Arial" pitchFamily="34" charset="0"/>
              </a:rPr>
              <a:pPr eaLnBrk="1" hangingPunct="1"/>
              <a:t>83</a:t>
            </a:fld>
            <a:endParaRPr lang="es-ES_tradnl" dirty="0">
              <a:solidFill>
                <a:prstClr val="black"/>
              </a:solidFill>
              <a:latin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a:ln/>
        </p:spPr>
      </p:sp>
      <p:sp>
        <p:nvSpPr>
          <p:cNvPr id="2426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426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1E73572-BCCE-4200-BACD-62BBD742FCC3}" type="slidenum">
              <a:rPr lang="es-ES_tradnl">
                <a:solidFill>
                  <a:prstClr val="black"/>
                </a:solidFill>
                <a:latin typeface="Arial" pitchFamily="34" charset="0"/>
              </a:rPr>
              <a:pPr eaLnBrk="1" hangingPunct="1"/>
              <a:t>84</a:t>
            </a:fld>
            <a:endParaRPr lang="es-ES_tradnl" dirty="0">
              <a:solidFill>
                <a:prstClr val="black"/>
              </a:solidFill>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a:ln/>
        </p:spPr>
      </p:sp>
      <p:sp>
        <p:nvSpPr>
          <p:cNvPr id="2437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437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41E2C49-F2EE-4E7C-BA3B-0BD89175B8EE}" type="slidenum">
              <a:rPr lang="es-ES_tradnl">
                <a:solidFill>
                  <a:prstClr val="black"/>
                </a:solidFill>
                <a:latin typeface="Arial" pitchFamily="34" charset="0"/>
              </a:rPr>
              <a:pPr eaLnBrk="1" hangingPunct="1"/>
              <a:t>85</a:t>
            </a:fld>
            <a:endParaRPr lang="es-ES_tradnl" dirty="0">
              <a:solidFill>
                <a:prstClr val="black"/>
              </a:solidFill>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a:ln/>
        </p:spPr>
      </p:sp>
      <p:sp>
        <p:nvSpPr>
          <p:cNvPr id="2447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447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56BD1CF-536A-4856-B68B-8148790120A5}" type="slidenum">
              <a:rPr lang="es-ES_tradnl">
                <a:solidFill>
                  <a:prstClr val="black"/>
                </a:solidFill>
                <a:latin typeface="Arial" pitchFamily="34" charset="0"/>
              </a:rPr>
              <a:pPr eaLnBrk="1" hangingPunct="1"/>
              <a:t>86</a:t>
            </a:fld>
            <a:endParaRPr lang="es-ES_tradnl" dirty="0">
              <a:solidFill>
                <a:prstClr val="black"/>
              </a:solidFill>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a:ln/>
        </p:spPr>
      </p:sp>
      <p:sp>
        <p:nvSpPr>
          <p:cNvPr id="2457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457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3FF63A4-5F08-4485-91C7-594D6D746671}" type="slidenum">
              <a:rPr lang="es-ES_tradnl">
                <a:solidFill>
                  <a:prstClr val="black"/>
                </a:solidFill>
                <a:latin typeface="Arial" pitchFamily="34" charset="0"/>
              </a:rPr>
              <a:pPr eaLnBrk="1" hangingPunct="1"/>
              <a:t>87</a:t>
            </a:fld>
            <a:endParaRPr lang="es-ES_tradnl" dirty="0">
              <a:solidFill>
                <a:prstClr val="black"/>
              </a:solidFill>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a:ln/>
        </p:spPr>
      </p:sp>
      <p:sp>
        <p:nvSpPr>
          <p:cNvPr id="2467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467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E056766-4B9C-4DE1-931A-C4795C83105C}" type="slidenum">
              <a:rPr lang="es-ES_tradnl">
                <a:solidFill>
                  <a:prstClr val="black"/>
                </a:solidFill>
                <a:latin typeface="Arial" pitchFamily="34" charset="0"/>
              </a:rPr>
              <a:pPr eaLnBrk="1" hangingPunct="1"/>
              <a:t>88</a:t>
            </a:fld>
            <a:endParaRPr lang="es-ES_tradnl" dirty="0">
              <a:solidFill>
                <a:prstClr val="black"/>
              </a:solidFill>
              <a:latin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a:ln/>
        </p:spPr>
      </p:sp>
      <p:sp>
        <p:nvSpPr>
          <p:cNvPr id="2478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478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2475601-2FFB-4C8F-8D51-27D41DFCC9A4}" type="slidenum">
              <a:rPr lang="es-ES_tradnl">
                <a:solidFill>
                  <a:prstClr val="black"/>
                </a:solidFill>
                <a:latin typeface="Arial" pitchFamily="34" charset="0"/>
              </a:rPr>
              <a:pPr eaLnBrk="1" hangingPunct="1"/>
              <a:t>89</a:t>
            </a:fld>
            <a:endParaRPr lang="es-ES_tradnl" dirty="0">
              <a:solidFill>
                <a:prstClr val="black"/>
              </a:solidFill>
              <a:latin typeface="Arial"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488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0ED19F-990E-478B-906B-9418C277762A}" type="slidenum">
              <a:rPr lang="es-ES_tradnl">
                <a:solidFill>
                  <a:prstClr val="black"/>
                </a:solidFill>
                <a:latin typeface="Arial" pitchFamily="34" charset="0"/>
              </a:rPr>
              <a:pPr eaLnBrk="1" hangingPunct="1"/>
              <a:t>90</a:t>
            </a:fld>
            <a:endParaRPr lang="es-ES_tradnl" dirty="0">
              <a:solidFill>
                <a:prstClr val="black"/>
              </a:solidFill>
              <a:latin typeface="Arial"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a:ln/>
        </p:spPr>
      </p:sp>
      <p:sp>
        <p:nvSpPr>
          <p:cNvPr id="2498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498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9343AF8-8358-4CEE-88DC-45C9E1B352F7}" type="slidenum">
              <a:rPr lang="es-ES_tradnl">
                <a:solidFill>
                  <a:prstClr val="black"/>
                </a:solidFill>
                <a:latin typeface="Arial" pitchFamily="34" charset="0"/>
              </a:rPr>
              <a:pPr eaLnBrk="1" hangingPunct="1"/>
              <a:t>91</a:t>
            </a:fld>
            <a:endParaRPr lang="es-ES_tradnl" dirty="0">
              <a:solidFill>
                <a:prstClr val="black"/>
              </a:solidFill>
              <a:latin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a:ln/>
        </p:spPr>
      </p:sp>
      <p:sp>
        <p:nvSpPr>
          <p:cNvPr id="2508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r>
              <a:rPr lang="es-ES" dirty="0">
                <a:latin typeface="Arial" pitchFamily="34" charset="0"/>
                <a:cs typeface="Arial" pitchFamily="34" charset="0"/>
              </a:rPr>
              <a:t>.-Nichos</a:t>
            </a:r>
          </a:p>
        </p:txBody>
      </p:sp>
      <p:sp>
        <p:nvSpPr>
          <p:cNvPr id="2508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AAF2007-5770-4C11-9B5B-54F5E2E7E762}" type="slidenum">
              <a:rPr lang="es-ES_tradnl">
                <a:solidFill>
                  <a:prstClr val="black"/>
                </a:solidFill>
                <a:latin typeface="Arial" pitchFamily="34" charset="0"/>
              </a:rPr>
              <a:pPr eaLnBrk="1" hangingPunct="1"/>
              <a:t>92</a:t>
            </a:fld>
            <a:endParaRPr lang="es-ES_tradnl" dirty="0">
              <a:solidFill>
                <a:prstClr val="black"/>
              </a:solidFill>
              <a:latin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a:ln/>
        </p:spPr>
      </p:sp>
      <p:sp>
        <p:nvSpPr>
          <p:cNvPr id="2519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519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DE394F8-6F78-429C-9C82-630585433EDB}" type="slidenum">
              <a:rPr lang="es-ES_tradnl">
                <a:solidFill>
                  <a:prstClr val="black"/>
                </a:solidFill>
                <a:latin typeface="Arial" pitchFamily="34" charset="0"/>
              </a:rPr>
              <a:pPr eaLnBrk="1" hangingPunct="1"/>
              <a:t>93</a:t>
            </a:fld>
            <a:endParaRPr lang="es-ES_tradnl" dirty="0">
              <a:solidFill>
                <a:prstClr val="black"/>
              </a:solidFill>
              <a:latin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03206C6-81B8-4A72-B52D-40A41AD57C74}" type="slidenum">
              <a:rPr lang="es-ES_tradnl">
                <a:solidFill>
                  <a:prstClr val="black"/>
                </a:solidFill>
                <a:latin typeface="Arial" pitchFamily="34" charset="0"/>
              </a:rPr>
              <a:pPr eaLnBrk="1" hangingPunct="1"/>
              <a:t>94</a:t>
            </a:fld>
            <a:endParaRPr lang="es-ES_tradnl" dirty="0">
              <a:solidFill>
                <a:prstClr val="black"/>
              </a:solidFill>
              <a:latin typeface="Arial" pitchFamily="34"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a:ln/>
        </p:spPr>
      </p:sp>
      <p:sp>
        <p:nvSpPr>
          <p:cNvPr id="2539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Sanssouci.-Cascada</a:t>
            </a:r>
          </a:p>
          <a:p>
            <a:endParaRPr lang="es-ES" dirty="0">
              <a:latin typeface="Arial" pitchFamily="34" charset="0"/>
              <a:cs typeface="Arial" pitchFamily="34" charset="0"/>
            </a:endParaRPr>
          </a:p>
        </p:txBody>
      </p:sp>
      <p:sp>
        <p:nvSpPr>
          <p:cNvPr id="2539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9B06049-1C59-4B4E-B5AB-87DA7E37FDB6}" type="slidenum">
              <a:rPr lang="es-ES_tradnl">
                <a:solidFill>
                  <a:prstClr val="black"/>
                </a:solidFill>
                <a:latin typeface="Arial" pitchFamily="34" charset="0"/>
              </a:rPr>
              <a:pPr eaLnBrk="1" hangingPunct="1"/>
              <a:t>95</a:t>
            </a:fld>
            <a:endParaRPr lang="es-ES_tradnl" dirty="0">
              <a:solidFill>
                <a:prstClr val="black"/>
              </a:solidFill>
              <a:latin typeface="Arial"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a:ln/>
        </p:spPr>
      </p:sp>
      <p:sp>
        <p:nvSpPr>
          <p:cNvPr id="2549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Sanssouci.-Charlottenhof</a:t>
            </a:r>
          </a:p>
          <a:p>
            <a:endParaRPr lang="es-ES" dirty="0">
              <a:latin typeface="Arial" pitchFamily="34" charset="0"/>
              <a:cs typeface="Arial" pitchFamily="34" charset="0"/>
            </a:endParaRPr>
          </a:p>
        </p:txBody>
      </p:sp>
      <p:sp>
        <p:nvSpPr>
          <p:cNvPr id="2549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BE7E4CC-7814-4C36-AE0A-D49FE4345445}" type="slidenum">
              <a:rPr lang="es-ES_tradnl">
                <a:solidFill>
                  <a:prstClr val="black"/>
                </a:solidFill>
                <a:latin typeface="Arial" pitchFamily="34" charset="0"/>
              </a:rPr>
              <a:pPr eaLnBrk="1" hangingPunct="1"/>
              <a:t>96</a:t>
            </a:fld>
            <a:endParaRPr lang="es-ES_tradnl" dirty="0">
              <a:solidFill>
                <a:prstClr val="black"/>
              </a:solidFill>
              <a:latin typeface="Arial"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a:ln/>
        </p:spPr>
      </p:sp>
      <p:sp>
        <p:nvSpPr>
          <p:cNvPr id="2560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Sanssouci.-Charlottenhof</a:t>
            </a:r>
          </a:p>
          <a:p>
            <a:r>
              <a:rPr lang="es-ES" dirty="0">
                <a:latin typeface="Arial" pitchFamily="34" charset="0"/>
                <a:cs typeface="Arial" pitchFamily="34" charset="0"/>
              </a:rPr>
              <a:t>C</a:t>
            </a:r>
          </a:p>
        </p:txBody>
      </p:sp>
      <p:sp>
        <p:nvSpPr>
          <p:cNvPr id="2560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FC92ED0-CB2A-466E-8D20-D5162C7E7BD4}" type="slidenum">
              <a:rPr lang="es-ES_tradnl">
                <a:solidFill>
                  <a:prstClr val="black"/>
                </a:solidFill>
                <a:latin typeface="Arial" pitchFamily="34" charset="0"/>
              </a:rPr>
              <a:pPr eaLnBrk="1" hangingPunct="1"/>
              <a:t>97</a:t>
            </a:fld>
            <a:endParaRPr lang="es-ES_tradnl" dirty="0">
              <a:solidFill>
                <a:prstClr val="black"/>
              </a:solidFill>
              <a:latin typeface="Arial"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a:ln/>
        </p:spPr>
      </p:sp>
      <p:sp>
        <p:nvSpPr>
          <p:cNvPr id="2570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r>
              <a:rPr lang="es-ES" dirty="0">
                <a:latin typeface="Arial" pitchFamily="34" charset="0"/>
                <a:cs typeface="Arial" pitchFamily="34" charset="0"/>
              </a:rPr>
              <a:t>.-Park</a:t>
            </a:r>
          </a:p>
        </p:txBody>
      </p:sp>
      <p:sp>
        <p:nvSpPr>
          <p:cNvPr id="2570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B3FE1E8-BFB6-43A2-9465-4D764A37D82D}" type="slidenum">
              <a:rPr lang="es-ES_tradnl">
                <a:solidFill>
                  <a:prstClr val="black"/>
                </a:solidFill>
                <a:latin typeface="Arial" pitchFamily="34" charset="0"/>
              </a:rPr>
              <a:pPr eaLnBrk="1" hangingPunct="1"/>
              <a:t>98</a:t>
            </a:fld>
            <a:endParaRPr lang="es-ES_tradnl" dirty="0">
              <a:solidFill>
                <a:prstClr val="black"/>
              </a:solidFill>
              <a:latin typeface="Arial"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a:ln/>
        </p:spPr>
      </p:sp>
      <p:sp>
        <p:nvSpPr>
          <p:cNvPr id="2580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580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AFEEDC-094F-46BE-80A4-07E534A4F6BF}" type="slidenum">
              <a:rPr lang="es-ES_tradnl">
                <a:solidFill>
                  <a:prstClr val="black"/>
                </a:solidFill>
                <a:latin typeface="Arial" pitchFamily="34" charset="0"/>
              </a:rPr>
              <a:pPr eaLnBrk="1" hangingPunct="1"/>
              <a:t>99</a:t>
            </a:fld>
            <a:endParaRPr lang="es-ES_tradnl" dirty="0">
              <a:solidFill>
                <a:prstClr val="black"/>
              </a:solidFill>
              <a:latin typeface="Arial"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a:ln/>
        </p:spPr>
      </p:sp>
      <p:sp>
        <p:nvSpPr>
          <p:cNvPr id="2590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590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5F7968-B6A7-437D-8150-301728EEA25C}" type="slidenum">
              <a:rPr lang="es-ES_tradnl">
                <a:solidFill>
                  <a:prstClr val="black"/>
                </a:solidFill>
                <a:latin typeface="Arial" pitchFamily="34" charset="0"/>
              </a:rPr>
              <a:pPr eaLnBrk="1" hangingPunct="1"/>
              <a:t>100</a:t>
            </a:fld>
            <a:endParaRPr lang="es-ES_tradnl" dirty="0">
              <a:solidFill>
                <a:prstClr val="black"/>
              </a:solidFill>
              <a:latin typeface="Arial"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a:ln/>
        </p:spPr>
      </p:sp>
      <p:sp>
        <p:nvSpPr>
          <p:cNvPr id="2600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Sanssouci.-Park</a:t>
            </a:r>
          </a:p>
          <a:p>
            <a:endParaRPr lang="es-ES" dirty="0">
              <a:latin typeface="Arial" pitchFamily="34" charset="0"/>
              <a:cs typeface="Arial" pitchFamily="34" charset="0"/>
            </a:endParaRPr>
          </a:p>
        </p:txBody>
      </p:sp>
      <p:sp>
        <p:nvSpPr>
          <p:cNvPr id="2601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8C27572-7D1A-483A-94DE-8216824CA9B2}" type="slidenum">
              <a:rPr lang="es-ES_tradnl">
                <a:solidFill>
                  <a:prstClr val="black"/>
                </a:solidFill>
                <a:latin typeface="Arial" pitchFamily="34" charset="0"/>
              </a:rPr>
              <a:pPr eaLnBrk="1" hangingPunct="1"/>
              <a:t>101</a:t>
            </a:fld>
            <a:endParaRPr lang="es-ES_tradnl" dirty="0">
              <a:solidFill>
                <a:prstClr val="black"/>
              </a:solidFill>
              <a:latin typeface="Arial"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a:ln/>
        </p:spPr>
      </p:sp>
      <p:sp>
        <p:nvSpPr>
          <p:cNvPr id="261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Sanssouci.-</a:t>
            </a:r>
          </a:p>
          <a:p>
            <a:endParaRPr lang="es-ES" dirty="0">
              <a:latin typeface="Arial" pitchFamily="34" charset="0"/>
              <a:cs typeface="Arial" pitchFamily="34" charset="0"/>
            </a:endParaRPr>
          </a:p>
        </p:txBody>
      </p:sp>
      <p:sp>
        <p:nvSpPr>
          <p:cNvPr id="261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167A438-63AF-4351-AD56-F61E956CF7C7}" type="slidenum">
              <a:rPr lang="es-ES_tradnl">
                <a:solidFill>
                  <a:prstClr val="black"/>
                </a:solidFill>
                <a:latin typeface="Arial" pitchFamily="34" charset="0"/>
              </a:rPr>
              <a:pPr eaLnBrk="1" hangingPunct="1"/>
              <a:t>102</a:t>
            </a:fld>
            <a:endParaRPr lang="es-ES_tradnl" dirty="0">
              <a:solidFill>
                <a:prstClr val="black"/>
              </a:solidFill>
              <a:latin typeface="Arial"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E144D60-73F6-49E2-8940-17F5BBAEF5CC}" type="slidenum">
              <a:rPr lang="es-ES_tradnl">
                <a:solidFill>
                  <a:prstClr val="black"/>
                </a:solidFill>
                <a:latin typeface="Arial" pitchFamily="34" charset="0"/>
              </a:rPr>
              <a:pPr eaLnBrk="1" hangingPunct="1"/>
              <a:t>103</a:t>
            </a:fld>
            <a:endParaRPr lang="es-ES_tradnl" dirty="0">
              <a:solidFill>
                <a:prstClr val="black"/>
              </a:solidFill>
              <a:latin typeface="Arial" pitchFamily="34"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a:ln/>
        </p:spPr>
      </p:sp>
      <p:sp>
        <p:nvSpPr>
          <p:cNvPr id="2631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a:p>
            <a:endParaRPr lang="es-ES" dirty="0">
              <a:latin typeface="Arial" pitchFamily="34" charset="0"/>
              <a:cs typeface="Arial" pitchFamily="34" charset="0"/>
            </a:endParaRPr>
          </a:p>
        </p:txBody>
      </p:sp>
      <p:sp>
        <p:nvSpPr>
          <p:cNvPr id="2631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0BBF7F3-4141-42C2-BBE2-A15081972E8E}" type="slidenum">
              <a:rPr lang="es-ES_tradnl">
                <a:solidFill>
                  <a:prstClr val="black"/>
                </a:solidFill>
                <a:latin typeface="Arial" pitchFamily="34" charset="0"/>
              </a:rPr>
              <a:pPr eaLnBrk="1" hangingPunct="1"/>
              <a:t>109</a:t>
            </a:fld>
            <a:endParaRPr lang="es-ES_tradnl" dirty="0">
              <a:solidFill>
                <a:prstClr val="black"/>
              </a:solidFill>
              <a:latin typeface="Arial"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499801F-2CD5-473F-ACB4-4095B45747A7}" type="slidenum">
              <a:rPr lang="es-ES_tradnl">
                <a:solidFill>
                  <a:prstClr val="black"/>
                </a:solidFill>
                <a:latin typeface="Arial" pitchFamily="34" charset="0"/>
              </a:rPr>
              <a:pPr eaLnBrk="1" hangingPunct="1"/>
              <a:t>110</a:t>
            </a:fld>
            <a:endParaRPr lang="es-ES_tradnl" dirty="0">
              <a:solidFill>
                <a:prstClr val="black"/>
              </a:solidFill>
              <a:latin typeface="Arial" pitchFamily="34"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Schwetzingen</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a:ln/>
        </p:spPr>
      </p:sp>
      <p:sp>
        <p:nvSpPr>
          <p:cNvPr id="265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a:p>
            <a:endParaRPr lang="es-ES" dirty="0">
              <a:latin typeface="Arial" pitchFamily="34" charset="0"/>
              <a:cs typeface="Arial" pitchFamily="34" charset="0"/>
            </a:endParaRPr>
          </a:p>
        </p:txBody>
      </p:sp>
      <p:sp>
        <p:nvSpPr>
          <p:cNvPr id="265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A3FF5E6-FA6E-4CF9-AF44-E0689B8E3D64}" type="slidenum">
              <a:rPr lang="es-ES_tradnl">
                <a:solidFill>
                  <a:prstClr val="black"/>
                </a:solidFill>
                <a:latin typeface="Arial" pitchFamily="34" charset="0"/>
              </a:rPr>
              <a:pPr eaLnBrk="1" hangingPunct="1"/>
              <a:t>111</a:t>
            </a:fld>
            <a:endParaRPr lang="es-ES_tradnl" dirty="0">
              <a:solidFill>
                <a:prstClr val="black"/>
              </a:solidFill>
              <a:latin typeface="Arial"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a:ln/>
        </p:spPr>
      </p:sp>
      <p:sp>
        <p:nvSpPr>
          <p:cNvPr id="2662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p:txBody>
      </p:sp>
      <p:sp>
        <p:nvSpPr>
          <p:cNvPr id="2662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2EF805A-4128-43B0-BAD8-079EA421D7ED}" type="slidenum">
              <a:rPr lang="es-ES_tradnl">
                <a:solidFill>
                  <a:prstClr val="black"/>
                </a:solidFill>
                <a:latin typeface="Arial" pitchFamily="34" charset="0"/>
              </a:rPr>
              <a:pPr eaLnBrk="1" hangingPunct="1"/>
              <a:t>112</a:t>
            </a:fld>
            <a:endParaRPr lang="es-ES_tradnl" dirty="0">
              <a:solidFill>
                <a:prstClr val="black"/>
              </a:solidFill>
              <a:latin typeface="Arial"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a:ln/>
        </p:spPr>
      </p:sp>
      <p:sp>
        <p:nvSpPr>
          <p:cNvPr id="2672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a:p>
            <a:endParaRPr lang="es-ES" dirty="0">
              <a:latin typeface="Arial" pitchFamily="34" charset="0"/>
              <a:cs typeface="Arial" pitchFamily="34" charset="0"/>
            </a:endParaRPr>
          </a:p>
        </p:txBody>
      </p:sp>
      <p:sp>
        <p:nvSpPr>
          <p:cNvPr id="2672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81CF6AB-F211-4ADF-9CEF-3458FCC42981}" type="slidenum">
              <a:rPr lang="es-ES_tradnl">
                <a:solidFill>
                  <a:prstClr val="black"/>
                </a:solidFill>
                <a:latin typeface="Arial" pitchFamily="34" charset="0"/>
              </a:rPr>
              <a:pPr eaLnBrk="1" hangingPunct="1"/>
              <a:t>113</a:t>
            </a:fld>
            <a:endParaRPr lang="es-ES_tradnl" dirty="0">
              <a:solidFill>
                <a:prstClr val="black"/>
              </a:solidFill>
              <a:latin typeface="Arial"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a:ln/>
        </p:spPr>
      </p:sp>
      <p:sp>
        <p:nvSpPr>
          <p:cNvPr id="2682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p:txBody>
      </p:sp>
      <p:sp>
        <p:nvSpPr>
          <p:cNvPr id="2682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81D6ABB-974F-4092-A016-CAC6DFD54797}" type="slidenum">
              <a:rPr lang="es-ES_tradnl">
                <a:solidFill>
                  <a:prstClr val="black"/>
                </a:solidFill>
                <a:latin typeface="Arial" pitchFamily="34" charset="0"/>
              </a:rPr>
              <a:pPr eaLnBrk="1" hangingPunct="1"/>
              <a:t>114</a:t>
            </a:fld>
            <a:endParaRPr lang="es-ES_tradnl" dirty="0">
              <a:solidFill>
                <a:prstClr val="black"/>
              </a:solidFill>
              <a:latin typeface="Arial"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a:ln/>
        </p:spPr>
      </p:sp>
      <p:sp>
        <p:nvSpPr>
          <p:cNvPr id="2693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a:p>
            <a:endParaRPr lang="es-ES" dirty="0">
              <a:latin typeface="Arial" pitchFamily="34" charset="0"/>
              <a:cs typeface="Arial" pitchFamily="34" charset="0"/>
            </a:endParaRPr>
          </a:p>
        </p:txBody>
      </p:sp>
      <p:sp>
        <p:nvSpPr>
          <p:cNvPr id="2693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FA9E831-F6EE-4C69-AFAD-927E782F35F4}" type="slidenum">
              <a:rPr lang="es-ES_tradnl">
                <a:solidFill>
                  <a:prstClr val="black"/>
                </a:solidFill>
                <a:latin typeface="Arial" pitchFamily="34" charset="0"/>
              </a:rPr>
              <a:pPr eaLnBrk="1" hangingPunct="1"/>
              <a:t>115</a:t>
            </a:fld>
            <a:endParaRPr lang="es-ES_tradnl" dirty="0">
              <a:solidFill>
                <a:prstClr val="black"/>
              </a:solidFill>
              <a:latin typeface="Arial"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a:ln/>
        </p:spPr>
      </p:sp>
      <p:sp>
        <p:nvSpPr>
          <p:cNvPr id="2703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p:txBody>
      </p:sp>
      <p:sp>
        <p:nvSpPr>
          <p:cNvPr id="2703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1366040-5FDB-48C1-A7E5-DBE68F7AF966}" type="slidenum">
              <a:rPr lang="es-ES_tradnl">
                <a:solidFill>
                  <a:prstClr val="black"/>
                </a:solidFill>
                <a:latin typeface="Arial" pitchFamily="34" charset="0"/>
              </a:rPr>
              <a:pPr eaLnBrk="1" hangingPunct="1"/>
              <a:t>116</a:t>
            </a:fld>
            <a:endParaRPr lang="es-ES_tradnl" dirty="0">
              <a:solidFill>
                <a:prstClr val="black"/>
              </a:solidFill>
              <a:latin typeface="Arial"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a:ln/>
        </p:spPr>
      </p:sp>
      <p:sp>
        <p:nvSpPr>
          <p:cNvPr id="2713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a:p>
            <a:endParaRPr lang="es-ES" dirty="0">
              <a:latin typeface="Arial" pitchFamily="34" charset="0"/>
              <a:cs typeface="Arial" pitchFamily="34" charset="0"/>
            </a:endParaRPr>
          </a:p>
        </p:txBody>
      </p:sp>
      <p:sp>
        <p:nvSpPr>
          <p:cNvPr id="2713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C90B3AF-7406-444E-91A9-62ED711C452D}" type="slidenum">
              <a:rPr lang="es-ES_tradnl">
                <a:solidFill>
                  <a:prstClr val="black"/>
                </a:solidFill>
                <a:latin typeface="Arial" pitchFamily="34" charset="0"/>
              </a:rPr>
              <a:pPr eaLnBrk="1" hangingPunct="1"/>
              <a:t>117</a:t>
            </a:fld>
            <a:endParaRPr lang="es-ES_tradnl" dirty="0">
              <a:solidFill>
                <a:prstClr val="black"/>
              </a:solidFill>
              <a:latin typeface="Arial"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a:ln/>
        </p:spPr>
      </p:sp>
      <p:sp>
        <p:nvSpPr>
          <p:cNvPr id="2723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a:p>
            <a:endParaRPr lang="es-ES" dirty="0">
              <a:latin typeface="Arial" pitchFamily="34" charset="0"/>
              <a:cs typeface="Arial" pitchFamily="34" charset="0"/>
            </a:endParaRPr>
          </a:p>
        </p:txBody>
      </p:sp>
      <p:sp>
        <p:nvSpPr>
          <p:cNvPr id="2723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802C63D-8ADC-49F1-99DD-3B6448A1E360}" type="slidenum">
              <a:rPr lang="es-ES_tradnl">
                <a:solidFill>
                  <a:prstClr val="black"/>
                </a:solidFill>
                <a:latin typeface="Arial" pitchFamily="34" charset="0"/>
              </a:rPr>
              <a:pPr eaLnBrk="1" hangingPunct="1"/>
              <a:t>118</a:t>
            </a:fld>
            <a:endParaRPr lang="es-ES_tradnl" dirty="0">
              <a:solidFill>
                <a:prstClr val="black"/>
              </a:solidFill>
              <a:latin typeface="Arial"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a:ln/>
        </p:spPr>
      </p:sp>
      <p:sp>
        <p:nvSpPr>
          <p:cNvPr id="2734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a:p>
            <a:endParaRPr lang="es-ES" dirty="0">
              <a:latin typeface="Arial" pitchFamily="34" charset="0"/>
              <a:cs typeface="Arial" pitchFamily="34" charset="0"/>
            </a:endParaRPr>
          </a:p>
        </p:txBody>
      </p:sp>
      <p:sp>
        <p:nvSpPr>
          <p:cNvPr id="2734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3E52B72-3BA0-4BF9-B4B8-1787C8B8F867}" type="slidenum">
              <a:rPr lang="es-ES_tradnl">
                <a:solidFill>
                  <a:prstClr val="black"/>
                </a:solidFill>
                <a:latin typeface="Arial" pitchFamily="34" charset="0"/>
              </a:rPr>
              <a:pPr eaLnBrk="1" hangingPunct="1"/>
              <a:t>119</a:t>
            </a:fld>
            <a:endParaRPr lang="es-ES_tradnl" dirty="0">
              <a:solidFill>
                <a:prstClr val="black"/>
              </a:solidFill>
              <a:latin typeface="Arial"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a:ln/>
        </p:spPr>
      </p:sp>
      <p:sp>
        <p:nvSpPr>
          <p:cNvPr id="2744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p:txBody>
      </p:sp>
      <p:sp>
        <p:nvSpPr>
          <p:cNvPr id="2744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FB8B1A8-8825-4D57-A5E1-7C269692A3E9}" type="slidenum">
              <a:rPr lang="es-ES_tradnl">
                <a:solidFill>
                  <a:prstClr val="black"/>
                </a:solidFill>
                <a:latin typeface="Arial" pitchFamily="34" charset="0"/>
              </a:rPr>
              <a:pPr eaLnBrk="1" hangingPunct="1"/>
              <a:t>120</a:t>
            </a:fld>
            <a:endParaRPr lang="es-ES_tradnl" dirty="0">
              <a:solidFill>
                <a:prstClr val="black"/>
              </a:solidFill>
              <a:latin typeface="Arial"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a:ln/>
        </p:spPr>
      </p:sp>
      <p:sp>
        <p:nvSpPr>
          <p:cNvPr id="2754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a:p>
            <a:endParaRPr lang="es-ES" dirty="0">
              <a:latin typeface="Arial" pitchFamily="34" charset="0"/>
              <a:cs typeface="Arial" pitchFamily="34" charset="0"/>
            </a:endParaRPr>
          </a:p>
        </p:txBody>
      </p:sp>
      <p:sp>
        <p:nvSpPr>
          <p:cNvPr id="2754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35096A-BA99-4626-BC49-EC2B300556D9}" type="slidenum">
              <a:rPr lang="es-ES_tradnl">
                <a:solidFill>
                  <a:prstClr val="black"/>
                </a:solidFill>
                <a:latin typeface="Arial" pitchFamily="34" charset="0"/>
              </a:rPr>
              <a:pPr eaLnBrk="1" hangingPunct="1"/>
              <a:t>121</a:t>
            </a:fld>
            <a:endParaRPr lang="es-ES_tradnl" dirty="0">
              <a:solidFill>
                <a:prstClr val="black"/>
              </a:solidFill>
              <a:latin typeface="Arial"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a:ln/>
        </p:spPr>
      </p:sp>
      <p:sp>
        <p:nvSpPr>
          <p:cNvPr id="2764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p:txBody>
      </p:sp>
      <p:sp>
        <p:nvSpPr>
          <p:cNvPr id="2764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D474EDE-C435-466C-B592-E76EA3376F50}" type="slidenum">
              <a:rPr lang="es-ES_tradnl">
                <a:solidFill>
                  <a:prstClr val="black"/>
                </a:solidFill>
                <a:latin typeface="Arial" pitchFamily="34" charset="0"/>
              </a:rPr>
              <a:pPr eaLnBrk="1" hangingPunct="1"/>
              <a:t>122</a:t>
            </a:fld>
            <a:endParaRPr lang="es-ES_tradnl" dirty="0">
              <a:solidFill>
                <a:prstClr val="black"/>
              </a:solidFill>
              <a:latin typeface="Arial"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a:ln/>
        </p:spPr>
      </p:sp>
      <p:sp>
        <p:nvSpPr>
          <p:cNvPr id="2775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a:p>
            <a:endParaRPr lang="es-ES" dirty="0">
              <a:latin typeface="Arial" pitchFamily="34" charset="0"/>
              <a:cs typeface="Arial" pitchFamily="34" charset="0"/>
            </a:endParaRPr>
          </a:p>
        </p:txBody>
      </p:sp>
      <p:sp>
        <p:nvSpPr>
          <p:cNvPr id="2775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D61B121-E88F-41FE-B3E9-2F25048D430E}" type="slidenum">
              <a:rPr lang="es-ES_tradnl">
                <a:solidFill>
                  <a:prstClr val="black"/>
                </a:solidFill>
                <a:latin typeface="Arial" pitchFamily="34" charset="0"/>
              </a:rPr>
              <a:pPr eaLnBrk="1" hangingPunct="1"/>
              <a:t>123</a:t>
            </a:fld>
            <a:endParaRPr lang="es-ES_tradnl" dirty="0">
              <a:solidFill>
                <a:prstClr val="black"/>
              </a:solidFill>
              <a:latin typeface="Arial"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a:ln/>
        </p:spPr>
      </p:sp>
      <p:sp>
        <p:nvSpPr>
          <p:cNvPr id="2785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p:txBody>
      </p:sp>
      <p:sp>
        <p:nvSpPr>
          <p:cNvPr id="2785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E879166-1E9B-4655-9D43-1C9B154F5207}" type="slidenum">
              <a:rPr lang="es-ES_tradnl">
                <a:solidFill>
                  <a:prstClr val="black"/>
                </a:solidFill>
                <a:latin typeface="Arial" pitchFamily="34" charset="0"/>
              </a:rPr>
              <a:pPr eaLnBrk="1" hangingPunct="1"/>
              <a:t>124</a:t>
            </a:fld>
            <a:endParaRPr lang="es-ES_tradnl" dirty="0">
              <a:solidFill>
                <a:prstClr val="black"/>
              </a:solidFill>
              <a:latin typeface="Arial"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a:ln/>
        </p:spPr>
      </p:sp>
      <p:sp>
        <p:nvSpPr>
          <p:cNvPr id="2795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p:txBody>
      </p:sp>
      <p:sp>
        <p:nvSpPr>
          <p:cNvPr id="2795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2CFA64E-0521-4F87-A05E-8EC84F11BB2E}" type="slidenum">
              <a:rPr lang="es-ES_tradnl">
                <a:solidFill>
                  <a:prstClr val="black"/>
                </a:solidFill>
                <a:latin typeface="Arial" pitchFamily="34" charset="0"/>
              </a:rPr>
              <a:pPr eaLnBrk="1" hangingPunct="1"/>
              <a:t>125</a:t>
            </a:fld>
            <a:endParaRPr lang="es-ES_tradnl" dirty="0">
              <a:solidFill>
                <a:prstClr val="black"/>
              </a:solidFill>
              <a:latin typeface="Arial"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a:ln/>
        </p:spPr>
      </p:sp>
      <p:sp>
        <p:nvSpPr>
          <p:cNvPr id="2805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p:txBody>
      </p:sp>
      <p:sp>
        <p:nvSpPr>
          <p:cNvPr id="2805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AF27A12-18D8-4B45-84B8-0F70FF504F3F}" type="slidenum">
              <a:rPr lang="es-ES_tradnl">
                <a:solidFill>
                  <a:prstClr val="black"/>
                </a:solidFill>
                <a:latin typeface="Arial" pitchFamily="34" charset="0"/>
              </a:rPr>
              <a:pPr eaLnBrk="1" hangingPunct="1"/>
              <a:t>126</a:t>
            </a:fld>
            <a:endParaRPr lang="es-ES_tradnl" dirty="0">
              <a:solidFill>
                <a:prstClr val="black"/>
              </a:solidFill>
              <a:latin typeface="Arial" pitchFamily="34"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a:ln/>
        </p:spPr>
      </p:sp>
      <p:sp>
        <p:nvSpPr>
          <p:cNvPr id="2816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p:txBody>
      </p:sp>
      <p:sp>
        <p:nvSpPr>
          <p:cNvPr id="2816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A470B79-754B-4CDE-96CB-90E786188DD9}" type="slidenum">
              <a:rPr lang="es-ES_tradnl">
                <a:solidFill>
                  <a:prstClr val="black"/>
                </a:solidFill>
                <a:latin typeface="Arial" pitchFamily="34" charset="0"/>
              </a:rPr>
              <a:pPr eaLnBrk="1" hangingPunct="1"/>
              <a:t>127</a:t>
            </a:fld>
            <a:endParaRPr lang="es-ES_tradnl" dirty="0">
              <a:solidFill>
                <a:prstClr val="black"/>
              </a:solidFill>
              <a:latin typeface="Arial" pitchFamily="34" charset="0"/>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a:ln/>
        </p:spPr>
      </p:sp>
      <p:sp>
        <p:nvSpPr>
          <p:cNvPr id="2826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p:txBody>
      </p:sp>
      <p:sp>
        <p:nvSpPr>
          <p:cNvPr id="2826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4376F08-BB76-4C89-9AFC-503FCFA7C9C4}" type="slidenum">
              <a:rPr lang="es-ES_tradnl">
                <a:solidFill>
                  <a:prstClr val="black"/>
                </a:solidFill>
                <a:latin typeface="Arial" pitchFamily="34" charset="0"/>
              </a:rPr>
              <a:pPr eaLnBrk="1" hangingPunct="1"/>
              <a:t>128</a:t>
            </a:fld>
            <a:endParaRPr lang="es-ES_tradnl" dirty="0">
              <a:solidFill>
                <a:prstClr val="black"/>
              </a:solidFill>
              <a:latin typeface="Arial" pitchFamily="34"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a:ln/>
        </p:spPr>
      </p:sp>
      <p:sp>
        <p:nvSpPr>
          <p:cNvPr id="2836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p:txBody>
      </p:sp>
      <p:sp>
        <p:nvSpPr>
          <p:cNvPr id="2836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C4CF263-19CE-4176-98AD-041C7F9DE13F}" type="slidenum">
              <a:rPr lang="es-ES_tradnl">
                <a:solidFill>
                  <a:prstClr val="black"/>
                </a:solidFill>
                <a:latin typeface="Arial" pitchFamily="34" charset="0"/>
              </a:rPr>
              <a:pPr eaLnBrk="1" hangingPunct="1"/>
              <a:t>129</a:t>
            </a:fld>
            <a:endParaRPr lang="es-ES_tradnl" dirty="0">
              <a:solidFill>
                <a:prstClr val="black"/>
              </a:solidFill>
              <a:latin typeface="Arial" pitchFamily="34"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a:ln/>
        </p:spPr>
      </p:sp>
      <p:sp>
        <p:nvSpPr>
          <p:cNvPr id="2846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a:p>
            <a:endParaRPr lang="es-ES" dirty="0">
              <a:latin typeface="Arial" pitchFamily="34" charset="0"/>
              <a:cs typeface="Arial" pitchFamily="34" charset="0"/>
            </a:endParaRPr>
          </a:p>
        </p:txBody>
      </p:sp>
      <p:sp>
        <p:nvSpPr>
          <p:cNvPr id="2846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1075433-DB5D-40DD-B768-8C22C04A3A9E}" type="slidenum">
              <a:rPr lang="es-ES_tradnl">
                <a:solidFill>
                  <a:prstClr val="black"/>
                </a:solidFill>
                <a:latin typeface="Arial" pitchFamily="34" charset="0"/>
              </a:rPr>
              <a:pPr eaLnBrk="1" hangingPunct="1"/>
              <a:t>130</a:t>
            </a:fld>
            <a:endParaRPr lang="es-ES_tradnl" dirty="0">
              <a:solidFill>
                <a:prstClr val="black"/>
              </a:solidFill>
              <a:latin typeface="Arial" pitchFamily="34"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DD8878-BEAA-4C54-94BD-18A41036633B}" type="slidenum">
              <a:rPr lang="es-ES_tradnl">
                <a:solidFill>
                  <a:prstClr val="black"/>
                </a:solidFill>
                <a:latin typeface="Arial" pitchFamily="34" charset="0"/>
              </a:rPr>
              <a:pPr eaLnBrk="1" hangingPunct="1"/>
              <a:t>131</a:t>
            </a:fld>
            <a:endParaRPr lang="es-ES_tradnl" dirty="0">
              <a:solidFill>
                <a:prstClr val="black"/>
              </a:solidFill>
              <a:latin typeface="Arial" pitchFamily="34" charset="0"/>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Schwetzingen.-Rio Danubio</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4286BE5-C68C-4964-918F-61C65CD2195F}" type="slidenum">
              <a:rPr lang="es-ES_tradnl">
                <a:solidFill>
                  <a:prstClr val="black"/>
                </a:solidFill>
                <a:latin typeface="Arial" pitchFamily="34" charset="0"/>
              </a:rPr>
              <a:pPr eaLnBrk="1" hangingPunct="1"/>
              <a:t>132</a:t>
            </a:fld>
            <a:endParaRPr lang="es-ES_tradnl" dirty="0">
              <a:solidFill>
                <a:prstClr val="black"/>
              </a:solidFill>
              <a:latin typeface="Arial" pitchFamily="34" charset="0"/>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Schwetzingen.-Rio Rhin</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a:ln/>
        </p:spPr>
      </p:sp>
      <p:sp>
        <p:nvSpPr>
          <p:cNvPr id="2877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Schwetzingen Gardens</a:t>
            </a:r>
          </a:p>
        </p:txBody>
      </p:sp>
      <p:sp>
        <p:nvSpPr>
          <p:cNvPr id="2877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E512B87-D25D-4EBD-B5E3-B5CD9029C246}" type="slidenum">
              <a:rPr lang="es-ES_tradnl">
                <a:solidFill>
                  <a:prstClr val="black"/>
                </a:solidFill>
                <a:latin typeface="Arial" pitchFamily="34" charset="0"/>
              </a:rPr>
              <a:pPr eaLnBrk="1" hangingPunct="1"/>
              <a:t>133</a:t>
            </a:fld>
            <a:endParaRPr lang="es-ES_tradnl" dirty="0">
              <a:solidFill>
                <a:prstClr val="black"/>
              </a:solidFill>
              <a:latin typeface="Arial" pitchFamily="34"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88E088A-BD01-4CEB-BC37-9F43C861CEDA}" type="slidenum">
              <a:rPr lang="es-ES_tradnl">
                <a:solidFill>
                  <a:prstClr val="black"/>
                </a:solidFill>
                <a:latin typeface="Arial" pitchFamily="34" charset="0"/>
              </a:rPr>
              <a:pPr eaLnBrk="1" hangingPunct="1"/>
              <a:t>134</a:t>
            </a:fld>
            <a:endParaRPr lang="es-ES_tradnl" dirty="0">
              <a:solidFill>
                <a:prstClr val="black"/>
              </a:solidFill>
              <a:latin typeface="Arial" pitchFamily="34"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Schwetzingen</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0FBAC52-AFB3-4A23-9466-B6349F05B2EE}" type="slidenum">
              <a:rPr lang="es-ES_tradnl">
                <a:solidFill>
                  <a:prstClr val="black"/>
                </a:solidFill>
                <a:latin typeface="Arial" pitchFamily="34" charset="0"/>
              </a:rPr>
              <a:pPr eaLnBrk="1" hangingPunct="1"/>
              <a:t>135</a:t>
            </a:fld>
            <a:endParaRPr lang="es-ES_tradnl" dirty="0">
              <a:solidFill>
                <a:prstClr val="black"/>
              </a:solidFill>
              <a:latin typeface="Arial" pitchFamily="34"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Schwetzingen</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B096175-2D0D-43F7-A437-EC0D5ECC157F}" type="slidenum">
              <a:rPr lang="es-ES_tradnl">
                <a:solidFill>
                  <a:prstClr val="black"/>
                </a:solidFill>
                <a:latin typeface="Arial" pitchFamily="34" charset="0"/>
              </a:rPr>
              <a:pPr eaLnBrk="1" hangingPunct="1"/>
              <a:t>139</a:t>
            </a:fld>
            <a:endParaRPr lang="es-ES_tradnl" dirty="0">
              <a:solidFill>
                <a:prstClr val="black"/>
              </a:solidFill>
              <a:latin typeface="Arial" pitchFamily="34"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Stuttgart.-Wilhema Park</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a:ln/>
        </p:spPr>
      </p:sp>
      <p:sp>
        <p:nvSpPr>
          <p:cNvPr id="2918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Stuttgart.-Wilhema Park</a:t>
            </a:r>
          </a:p>
        </p:txBody>
      </p:sp>
      <p:sp>
        <p:nvSpPr>
          <p:cNvPr id="2918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235EB76-291D-49D5-8525-7B917EDBF1C3}" type="slidenum">
              <a:rPr lang="es-ES_tradnl">
                <a:solidFill>
                  <a:prstClr val="black"/>
                </a:solidFill>
                <a:latin typeface="Arial" pitchFamily="34" charset="0"/>
              </a:rPr>
              <a:pPr eaLnBrk="1" hangingPunct="1"/>
              <a:t>140</a:t>
            </a:fld>
            <a:endParaRPr lang="es-ES_tradnl" dirty="0">
              <a:solidFill>
                <a:prstClr val="black"/>
              </a:solidFill>
              <a:latin typeface="Arial" pitchFamily="34"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A9345BD-CE78-4AB0-929D-34876744C82F}" type="slidenum">
              <a:rPr lang="es-ES_tradnl">
                <a:solidFill>
                  <a:prstClr val="black"/>
                </a:solidFill>
                <a:latin typeface="Arial" pitchFamily="34" charset="0"/>
              </a:rPr>
              <a:pPr eaLnBrk="1" hangingPunct="1"/>
              <a:t>141</a:t>
            </a:fld>
            <a:endParaRPr lang="es-ES_tradnl" dirty="0">
              <a:solidFill>
                <a:prstClr val="black"/>
              </a:solidFill>
              <a:latin typeface="Arial" pitchFamily="34"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Stuttgart.-Wilhema Park</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92EAADE-D8DD-4C5F-8205-535BFE4395C3}" type="slidenum">
              <a:rPr lang="es-ES_tradnl">
                <a:solidFill>
                  <a:prstClr val="black"/>
                </a:solidFill>
                <a:latin typeface="Arial" pitchFamily="34" charset="0"/>
              </a:rPr>
              <a:pPr eaLnBrk="1" hangingPunct="1"/>
              <a:t>142</a:t>
            </a:fld>
            <a:endParaRPr lang="es-ES_tradnl" dirty="0">
              <a:solidFill>
                <a:prstClr val="black"/>
              </a:solidFill>
              <a:latin typeface="Arial" pitchFamily="34"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Stuttgart.-Wilhema Park</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1B79629-BE26-4A6D-B569-AF72E973C887}" type="slidenum">
              <a:rPr lang="es-ES_tradnl">
                <a:solidFill>
                  <a:prstClr val="black"/>
                </a:solidFill>
                <a:latin typeface="Arial" pitchFamily="34" charset="0"/>
              </a:rPr>
              <a:pPr eaLnBrk="1" hangingPunct="1"/>
              <a:t>143</a:t>
            </a:fld>
            <a:endParaRPr lang="es-ES_tradnl" dirty="0">
              <a:solidFill>
                <a:prstClr val="black"/>
              </a:solidFill>
              <a:latin typeface="Arial" pitchFamily="34"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Stuttgart.-Wilhema Park</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C2BABAF-A043-426B-AD88-F05CB814252C}" type="slidenum">
              <a:rPr lang="es-ES_tradnl">
                <a:solidFill>
                  <a:prstClr val="black"/>
                </a:solidFill>
                <a:latin typeface="Arial" pitchFamily="34" charset="0"/>
              </a:rPr>
              <a:pPr eaLnBrk="1" hangingPunct="1"/>
              <a:t>144</a:t>
            </a:fld>
            <a:endParaRPr lang="es-ES_tradnl" dirty="0">
              <a:solidFill>
                <a:prstClr val="black"/>
              </a:solidFill>
              <a:latin typeface="Arial" pitchFamily="34" charset="0"/>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Stuttgart.-Wilhema Park</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51A1920-0BEB-4A83-8809-84BDEF1F5A0A}" type="slidenum">
              <a:rPr lang="es-ES_tradnl">
                <a:solidFill>
                  <a:prstClr val="black"/>
                </a:solidFill>
                <a:latin typeface="Arial" pitchFamily="34" charset="0"/>
              </a:rPr>
              <a:pPr eaLnBrk="1" hangingPunct="1"/>
              <a:t>145</a:t>
            </a:fld>
            <a:endParaRPr lang="es-ES_tradnl" dirty="0">
              <a:solidFill>
                <a:prstClr val="black"/>
              </a:solidFill>
              <a:latin typeface="Arial" pitchFamily="34" charset="0"/>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Stuttgart.-Wilhema Park</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CDB56BC-910B-4357-A64D-A71928CD2B75}" type="slidenum">
              <a:rPr lang="es-ES_tradnl">
                <a:solidFill>
                  <a:prstClr val="black"/>
                </a:solidFill>
                <a:latin typeface="Arial" pitchFamily="34" charset="0"/>
              </a:rPr>
              <a:pPr eaLnBrk="1" hangingPunct="1"/>
              <a:t>146</a:t>
            </a:fld>
            <a:endParaRPr lang="es-ES_tradnl" dirty="0">
              <a:solidFill>
                <a:prstClr val="black"/>
              </a:solidFill>
              <a:latin typeface="Arial" pitchFamily="34" charset="0"/>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Stuttgart.-Wilhema Park</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3977273-F625-446C-8CFB-27E727847BA0}" type="slidenum">
              <a:rPr lang="es-ES_tradnl">
                <a:solidFill>
                  <a:prstClr val="black"/>
                </a:solidFill>
                <a:latin typeface="Arial" pitchFamily="34" charset="0"/>
              </a:rPr>
              <a:pPr eaLnBrk="1" hangingPunct="1"/>
              <a:t>147</a:t>
            </a:fld>
            <a:endParaRPr lang="es-ES_tradnl" dirty="0">
              <a:solidFill>
                <a:prstClr val="black"/>
              </a:solidFill>
              <a:latin typeface="Arial" pitchFamily="34"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Stuttgart.-Wilhema Park</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23A3044-FA71-4D8A-8541-D23799CA8AD8}" type="slidenum">
              <a:rPr lang="es-ES_tradnl">
                <a:solidFill>
                  <a:prstClr val="black"/>
                </a:solidFill>
                <a:latin typeface="Arial" pitchFamily="34" charset="0"/>
              </a:rPr>
              <a:pPr eaLnBrk="1" hangingPunct="1"/>
              <a:t>148</a:t>
            </a:fld>
            <a:endParaRPr lang="es-ES_tradnl" dirty="0">
              <a:solidFill>
                <a:prstClr val="black"/>
              </a:solidFill>
              <a:latin typeface="Arial" pitchFamily="34"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Stuttgart.-Wilhema Park</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7F5AA94-E6CC-40AC-BA69-2B6064B794DE}" type="slidenum">
              <a:rPr lang="es-ES_tradnl">
                <a:solidFill>
                  <a:prstClr val="black"/>
                </a:solidFill>
                <a:latin typeface="Arial" pitchFamily="34" charset="0"/>
              </a:rPr>
              <a:pPr eaLnBrk="1" hangingPunct="1"/>
              <a:t>149</a:t>
            </a:fld>
            <a:endParaRPr lang="es-ES_tradnl" dirty="0">
              <a:solidFill>
                <a:prstClr val="black"/>
              </a:solidFill>
              <a:latin typeface="Arial" pitchFamily="34"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Stuttgart.-Wilhema Park</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B6590BB-01FC-414D-96A8-68451330B200}" type="slidenum">
              <a:rPr lang="es-ES_tradnl">
                <a:solidFill>
                  <a:prstClr val="black"/>
                </a:solidFill>
                <a:latin typeface="Arial" pitchFamily="34" charset="0"/>
              </a:rPr>
              <a:pPr eaLnBrk="1" hangingPunct="1"/>
              <a:t>150</a:t>
            </a:fld>
            <a:endParaRPr lang="es-ES_tradnl" dirty="0">
              <a:solidFill>
                <a:prstClr val="black"/>
              </a:solidFill>
              <a:latin typeface="Arial" pitchFamily="34"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Stuttgart.-Wilhema Park</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D994C7A-CF03-4CE1-AD94-0198CD59E32B}" type="slidenum">
              <a:rPr lang="es-ES_tradnl">
                <a:solidFill>
                  <a:prstClr val="black"/>
                </a:solidFill>
                <a:latin typeface="Arial" pitchFamily="34" charset="0"/>
              </a:rPr>
              <a:pPr eaLnBrk="1" hangingPunct="1"/>
              <a:t>151</a:t>
            </a:fld>
            <a:endParaRPr lang="es-ES_tradnl" dirty="0">
              <a:solidFill>
                <a:prstClr val="black"/>
              </a:solidFill>
              <a:latin typeface="Arial" pitchFamily="34"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Stuttgart.-Wilhema Park</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F83EAFF-5AAE-4DBC-BF46-10B34BDF99B8}" type="slidenum">
              <a:rPr lang="es-ES_tradnl">
                <a:solidFill>
                  <a:prstClr val="black"/>
                </a:solidFill>
                <a:latin typeface="Arial" pitchFamily="34" charset="0"/>
              </a:rPr>
              <a:pPr eaLnBrk="1" hangingPunct="1"/>
              <a:t>152</a:t>
            </a:fld>
            <a:endParaRPr lang="es-ES_tradnl" dirty="0">
              <a:solidFill>
                <a:prstClr val="black"/>
              </a:solidFill>
              <a:latin typeface="Arial" pitchFamily="34"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Stuttgart.-Wilhema Park</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a:ln/>
        </p:spPr>
      </p:sp>
      <p:sp>
        <p:nvSpPr>
          <p:cNvPr id="305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Stuttgart.-Wilhema Park</a:t>
            </a:r>
          </a:p>
          <a:p>
            <a:endParaRPr lang="es-ES" dirty="0">
              <a:latin typeface="Arial" pitchFamily="34" charset="0"/>
              <a:cs typeface="Arial" pitchFamily="34" charset="0"/>
            </a:endParaRPr>
          </a:p>
        </p:txBody>
      </p:sp>
      <p:sp>
        <p:nvSpPr>
          <p:cNvPr id="305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351A5B1-7973-45B3-AD4E-F4261F3F74B2}" type="slidenum">
              <a:rPr lang="es-ES_tradnl">
                <a:solidFill>
                  <a:prstClr val="black"/>
                </a:solidFill>
                <a:latin typeface="Arial" pitchFamily="34" charset="0"/>
              </a:rPr>
              <a:pPr eaLnBrk="1" hangingPunct="1"/>
              <a:t>153</a:t>
            </a:fld>
            <a:endParaRPr lang="es-ES_tradnl" dirty="0">
              <a:solidFill>
                <a:prstClr val="black"/>
              </a:solidFill>
              <a:latin typeface="Arial" pitchFamily="34" charset="0"/>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D3827D-D022-40C6-8645-962DF9C175C4}" type="slidenum">
              <a:rPr lang="es-ES_tradnl">
                <a:solidFill>
                  <a:prstClr val="black"/>
                </a:solidFill>
                <a:latin typeface="Arial" pitchFamily="34" charset="0"/>
              </a:rPr>
              <a:pPr eaLnBrk="1" hangingPunct="1"/>
              <a:t>154</a:t>
            </a:fld>
            <a:endParaRPr lang="es-ES_tradnl" dirty="0">
              <a:solidFill>
                <a:prstClr val="black"/>
              </a:solidFill>
              <a:latin typeface="Arial" pitchFamily="34" charset="0"/>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Stutgart.-Wilhema Park</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3F8481C-24D3-4695-BE7B-93B8D3C02265}" type="slidenum">
              <a:rPr lang="es-ES_tradnl">
                <a:solidFill>
                  <a:prstClr val="black"/>
                </a:solidFill>
                <a:latin typeface="Arial" pitchFamily="34" charset="0"/>
              </a:rPr>
              <a:pPr eaLnBrk="1" hangingPunct="1"/>
              <a:t>155</a:t>
            </a:fld>
            <a:endParaRPr lang="es-ES_tradnl" dirty="0">
              <a:solidFill>
                <a:prstClr val="black"/>
              </a:solidFill>
              <a:latin typeface="Arial" pitchFamily="34" charset="0"/>
            </a:endParaRPr>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Stuttgart.-Wilhema Park</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E6F6BE5-905C-4385-AD7B-D7A84095B0FD}" type="slidenum">
              <a:rPr lang="es-ES_tradnl">
                <a:solidFill>
                  <a:prstClr val="black"/>
                </a:solidFill>
                <a:latin typeface="Arial" pitchFamily="34" charset="0"/>
              </a:rPr>
              <a:pPr eaLnBrk="1" hangingPunct="1"/>
              <a:t>156</a:t>
            </a:fld>
            <a:endParaRPr lang="es-ES_tradnl" dirty="0">
              <a:solidFill>
                <a:prstClr val="black"/>
              </a:solidFill>
              <a:latin typeface="Arial" pitchFamily="34" charset="0"/>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Stuttgart.-Whilema Park</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FFD27F8-6D6F-4A59-84B7-D63588B61CD7}" type="slidenum">
              <a:rPr lang="es-ES_tradnl">
                <a:solidFill>
                  <a:prstClr val="black"/>
                </a:solidFill>
                <a:latin typeface="Arial" pitchFamily="34" charset="0"/>
              </a:rPr>
              <a:pPr eaLnBrk="1" hangingPunct="1"/>
              <a:t>157</a:t>
            </a:fld>
            <a:endParaRPr lang="es-ES_tradnl" dirty="0">
              <a:solidFill>
                <a:prstClr val="black"/>
              </a:solidFill>
              <a:latin typeface="Arial" pitchFamily="34" charset="0"/>
            </a:endParaRPr>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Stuttgart.-Wilhema Park</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a:ln/>
        </p:spPr>
      </p:sp>
      <p:sp>
        <p:nvSpPr>
          <p:cNvPr id="3102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Stuttgart.-Wilhema Park</a:t>
            </a:r>
          </a:p>
          <a:p>
            <a:endParaRPr lang="es-ES" dirty="0">
              <a:latin typeface="Arial" pitchFamily="34" charset="0"/>
              <a:cs typeface="Arial" pitchFamily="34" charset="0"/>
            </a:endParaRPr>
          </a:p>
        </p:txBody>
      </p:sp>
      <p:sp>
        <p:nvSpPr>
          <p:cNvPr id="3102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FE3CFBC-88F9-499B-A5C1-A06F736CC485}" type="slidenum">
              <a:rPr lang="es-ES_tradnl">
                <a:solidFill>
                  <a:prstClr val="black"/>
                </a:solidFill>
                <a:latin typeface="Arial" pitchFamily="34" charset="0"/>
              </a:rPr>
              <a:pPr eaLnBrk="1" hangingPunct="1"/>
              <a:t>158</a:t>
            </a:fld>
            <a:endParaRPr lang="es-ES_tradnl" dirty="0">
              <a:solidFill>
                <a:prstClr val="black"/>
              </a:solidFill>
              <a:latin typeface="Arial" pitchFamily="34" charset="0"/>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a:ln/>
        </p:spPr>
      </p:sp>
      <p:sp>
        <p:nvSpPr>
          <p:cNvPr id="3112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Stuttgart.-Wilhema Park</a:t>
            </a:r>
          </a:p>
          <a:p>
            <a:endParaRPr lang="es-ES" dirty="0">
              <a:latin typeface="Arial" pitchFamily="34" charset="0"/>
              <a:cs typeface="Arial" pitchFamily="34" charset="0"/>
            </a:endParaRPr>
          </a:p>
        </p:txBody>
      </p:sp>
      <p:sp>
        <p:nvSpPr>
          <p:cNvPr id="3113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AC1612A-3D66-4D1D-8365-29984B33214D}" type="slidenum">
              <a:rPr lang="es-ES_tradnl">
                <a:solidFill>
                  <a:prstClr val="black"/>
                </a:solidFill>
                <a:latin typeface="Arial" pitchFamily="34" charset="0"/>
              </a:rPr>
              <a:pPr eaLnBrk="1" hangingPunct="1"/>
              <a:t>159</a:t>
            </a:fld>
            <a:endParaRPr lang="es-ES_tradnl" dirty="0">
              <a:solidFill>
                <a:prstClr val="black"/>
              </a:solidFill>
              <a:latin typeface="Arial" pitchFamily="34" charset="0"/>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a:ln/>
        </p:spPr>
      </p:sp>
      <p:sp>
        <p:nvSpPr>
          <p:cNvPr id="312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Stuttgart.-Wilhema Park</a:t>
            </a:r>
          </a:p>
          <a:p>
            <a:endParaRPr lang="es-ES" dirty="0">
              <a:latin typeface="Arial" pitchFamily="34" charset="0"/>
              <a:cs typeface="Arial" pitchFamily="34" charset="0"/>
            </a:endParaRPr>
          </a:p>
        </p:txBody>
      </p:sp>
      <p:sp>
        <p:nvSpPr>
          <p:cNvPr id="312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58F87F2-F5DE-44D1-86D8-26BFFEE90846}" type="slidenum">
              <a:rPr lang="es-ES_tradnl">
                <a:solidFill>
                  <a:prstClr val="black"/>
                </a:solidFill>
                <a:latin typeface="Arial" pitchFamily="34" charset="0"/>
              </a:rPr>
              <a:pPr eaLnBrk="1" hangingPunct="1"/>
              <a:t>160</a:t>
            </a:fld>
            <a:endParaRPr lang="es-ES_tradnl" dirty="0">
              <a:solidFill>
                <a:prstClr val="black"/>
              </a:solidFill>
              <a:latin typeface="Arial" pitchFamily="34" charset="0"/>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a:ln/>
        </p:spPr>
      </p:sp>
      <p:sp>
        <p:nvSpPr>
          <p:cNvPr id="3133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Stuttgart.-Wilhema Park</a:t>
            </a:r>
          </a:p>
          <a:p>
            <a:endParaRPr lang="es-ES" dirty="0">
              <a:latin typeface="Arial" pitchFamily="34" charset="0"/>
              <a:cs typeface="Arial" pitchFamily="34" charset="0"/>
            </a:endParaRPr>
          </a:p>
        </p:txBody>
      </p:sp>
      <p:sp>
        <p:nvSpPr>
          <p:cNvPr id="3133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D0AB112-07C0-4C6B-BF2E-F2549956F359}" type="slidenum">
              <a:rPr lang="es-ES_tradnl">
                <a:solidFill>
                  <a:prstClr val="black"/>
                </a:solidFill>
                <a:latin typeface="Arial" pitchFamily="34" charset="0"/>
              </a:rPr>
              <a:pPr eaLnBrk="1" hangingPunct="1"/>
              <a:t>162</a:t>
            </a:fld>
            <a:endParaRPr lang="es-ES_tradnl" dirty="0">
              <a:solidFill>
                <a:prstClr val="black"/>
              </a:solidFill>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hyperlink" Target="//upload.wikimedia.org/wikipedia/commons/4/4b/Wilhelma_Teich.jpg" TargetMode="External"/><Relationship Id="rId2" Type="http://schemas.openxmlformats.org/officeDocument/2006/relationships/notesSlide" Target="../notesSlides/notesSlide114.xml"/><Relationship Id="rId1" Type="http://schemas.openxmlformats.org/officeDocument/2006/relationships/slideLayout" Target="../slideLayouts/slideLayout7.xml"/><Relationship Id="rId4" Type="http://schemas.openxmlformats.org/officeDocument/2006/relationships/image" Target="../media/image117.jpeg"/></Relationships>
</file>

<file path=ppt/slides/_rels/slide14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172200" cy="1656184"/>
          </a:xfrm>
        </p:spPr>
        <p:txBody>
          <a:bodyPr>
            <a:noAutofit/>
          </a:bodyPr>
          <a:lstStyle/>
          <a:p>
            <a:r>
              <a:rPr lang="es-ES" sz="2800" dirty="0"/>
              <a:t>EUROPA.-LA VUELTA AL MUNDO EN 885 JARDINES.-ALEMANIA.-L</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r>
              <a:rPr lang="es-ES" dirty="0"/>
              <a:t>Múnich.-English Garten</a:t>
            </a:r>
            <a:br>
              <a:rPr lang="es-ES" dirty="0"/>
            </a:br>
            <a:endParaRPr lang="es-ES" dirty="0"/>
          </a:p>
        </p:txBody>
      </p:sp>
      <p:sp>
        <p:nvSpPr>
          <p:cNvPr id="9219" name="2 Marcador de contenido"/>
          <p:cNvSpPr>
            <a:spLocks noGrp="1"/>
          </p:cNvSpPr>
          <p:nvPr>
            <p:ph sz="quarter" idx="1"/>
          </p:nvPr>
        </p:nvSpPr>
        <p:spPr/>
        <p:txBody>
          <a:bodyPr>
            <a:normAutofit lnSpcReduction="10000"/>
          </a:bodyPr>
          <a:lstStyle/>
          <a:p>
            <a:pPr eaLnBrk="1" hangingPunct="1"/>
            <a:r>
              <a:rPr lang="es-ES" dirty="0"/>
              <a:t>El Englischer Garten ('Jardín inglés' en alemán) es un parque ubicado en la ciudad de Múnich, Alemania. Situado en el nordeste de la capital bávara, en la orilla occidental del río Isar, sus 4,17 km² de zona verde lo convierten en uno de los parques urbanos más grandes del mundo, más extenso incluso que Central Park o Hyde Park.</a:t>
            </a:r>
          </a:p>
          <a:p>
            <a:pPr eaLnBrk="1" hangingPunct="1"/>
            <a:r>
              <a:rPr lang="es-ES" dirty="0"/>
              <a:t>Fue diseñado en 1789 por Benjamin Thompson y ampliado posteriormente por los paisajistas alemanes Reinhard von Werneck y Friedrich Ludwig von Sckell, quien ya había asesorado a Thompson durante la creación del jardín.</a:t>
            </a:r>
          </a:p>
          <a:p>
            <a:pPr eaLnBrk="1" hangingPunct="1"/>
            <a:endParaRPr lang="es-ES" dirty="0"/>
          </a:p>
        </p:txBody>
      </p:sp>
    </p:spTree>
    <p:extLst>
      <p:ext uri="{BB962C8B-B14F-4D97-AF65-F5344CB8AC3E}">
        <p14:creationId xmlns:p14="http://schemas.microsoft.com/office/powerpoint/2010/main" val="3429334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457200" y="836613"/>
            <a:ext cx="7467600" cy="5637212"/>
          </a:xfrm>
        </p:spPr>
        <p:txBody>
          <a:bodyPr/>
          <a:lstStyle/>
          <a:p>
            <a:pPr eaLnBrk="1" hangingPunct="1"/>
            <a:r>
              <a:rPr lang="es-ES" dirty="0"/>
              <a:t>El Englischer Garten debe su nombre a los jardines ingleses que von Sckell tomó como ejemplo durante el proceso de diseño.</a:t>
            </a:r>
          </a:p>
          <a:p>
            <a:pPr eaLnBrk="1" hangingPunct="1"/>
            <a:r>
              <a:rPr lang="es-ES" dirty="0"/>
              <a:t>Es un parque público y de acceso totalmente libre, y es una de las atracciones turísticas más importantes de la ciudad.</a:t>
            </a:r>
          </a:p>
          <a:p>
            <a:pPr eaLnBrk="1" hangingPunct="1"/>
            <a:r>
              <a:rPr lang="es-ES" dirty="0"/>
              <a:t>Es atravesado por el Eisbach (arroyo helado), un canal hecho por el hombre donde se practican deportes.</a:t>
            </a:r>
          </a:p>
          <a:p>
            <a:pPr eaLnBrk="1" hangingPunct="1"/>
            <a:endParaRPr lang="es-ES" dirty="0"/>
          </a:p>
        </p:txBody>
      </p:sp>
    </p:spTree>
    <p:extLst>
      <p:ext uri="{BB962C8B-B14F-4D97-AF65-F5344CB8AC3E}">
        <p14:creationId xmlns:p14="http://schemas.microsoft.com/office/powerpoint/2010/main" val="1027638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Munich English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5130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8472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86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788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667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588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5341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8592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2744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7933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4025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r>
              <a:rPr lang="es-ES" dirty="0"/>
              <a:t>Múnich.-Olympic Park</a:t>
            </a:r>
            <a:br>
              <a:rPr lang="es-ES" dirty="0"/>
            </a:br>
            <a:endParaRPr lang="es-ES" dirty="0"/>
          </a:p>
        </p:txBody>
      </p:sp>
      <p:sp>
        <p:nvSpPr>
          <p:cNvPr id="22531" name="2 Marcador de contenido"/>
          <p:cNvSpPr>
            <a:spLocks noGrp="1"/>
          </p:cNvSpPr>
          <p:nvPr>
            <p:ph sz="quarter" idx="1"/>
          </p:nvPr>
        </p:nvSpPr>
        <p:spPr/>
        <p:txBody>
          <a:bodyPr/>
          <a:lstStyle/>
          <a:p>
            <a:pPr eaLnBrk="1" hangingPunct="1"/>
            <a:r>
              <a:rPr lang="es-ES" dirty="0"/>
              <a:t>El Parque Olímpico de Múnich , Alemania , es un Parque Olímpico , construido para los Juegos Olímpicos de Verano 1972 .</a:t>
            </a:r>
          </a:p>
          <a:p>
            <a:pPr eaLnBrk="1" hangingPunct="1"/>
            <a:r>
              <a:rPr lang="es-ES" dirty="0"/>
              <a:t> Se encuentra en la zona de Múnich conocido como el "Oberwiesenfeld" ("campo de pradera alta"), el Parque continúa sirviendo como sede de eventos culturales, sociales y religiosas, tales como eventos de culto.</a:t>
            </a:r>
          </a:p>
          <a:p>
            <a:pPr eaLnBrk="1" hangingPunct="1"/>
            <a:r>
              <a:rPr lang="es-ES" dirty="0"/>
              <a:t> El parque es administrado por Olympiapark München GmbH, una sociedad de cartera de propiedad total de la capital del estado de Múnich. </a:t>
            </a:r>
          </a:p>
        </p:txBody>
      </p:sp>
    </p:spTree>
    <p:extLst>
      <p:ext uri="{BB962C8B-B14F-4D97-AF65-F5344CB8AC3E}">
        <p14:creationId xmlns:p14="http://schemas.microsoft.com/office/powerpoint/2010/main" val="463734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592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Munich Olympic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388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204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638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30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7425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77406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1236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535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998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364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7323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838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932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82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r>
              <a:rPr lang="es-ES" dirty="0"/>
              <a:t>Pillnitz Park</a:t>
            </a:r>
            <a:br>
              <a:rPr lang="es-ES" dirty="0"/>
            </a:br>
            <a:endParaRPr lang="es-ES" dirty="0"/>
          </a:p>
        </p:txBody>
      </p:sp>
      <p:sp>
        <p:nvSpPr>
          <p:cNvPr id="38915" name="2 Marcador de contenido"/>
          <p:cNvSpPr>
            <a:spLocks noGrp="1"/>
          </p:cNvSpPr>
          <p:nvPr>
            <p:ph sz="quarter" idx="1"/>
          </p:nvPr>
        </p:nvSpPr>
        <p:spPr/>
        <p:txBody>
          <a:bodyPr>
            <a:normAutofit lnSpcReduction="10000"/>
          </a:bodyPr>
          <a:lstStyle/>
          <a:p>
            <a:pPr eaLnBrk="1" hangingPunct="1"/>
            <a:r>
              <a:rPr lang="es-ES" dirty="0"/>
              <a:t>Elector Augusto el Fuerte, una vez adquirido el castillo de su favorito Anna Constantia condesa von Cosel. </a:t>
            </a:r>
          </a:p>
          <a:p>
            <a:pPr eaLnBrk="1" hangingPunct="1"/>
            <a:r>
              <a:rPr lang="es-ES" dirty="0"/>
              <a:t>Cuando el más conocido amante de Sajonia cayó en desgracia y el castillo volvió a ser de su propiedad, Augusto tenía la ladera y palacios ribereños construidos según los planes del arquitecto famoso Matthaeus Daniel Poeppelmann. </a:t>
            </a:r>
          </a:p>
          <a:p>
            <a:pPr eaLnBrk="1" hangingPunct="1"/>
            <a:r>
              <a:rPr lang="es-ES" dirty="0"/>
              <a:t>El gran castillo y los terrenos del parque situado directamente a orillas del río Elba se consideran un ejemplo perfecto del estilo chinoise la fusión de la arquitectura del Lejano Oriente con el estilo barroco</a:t>
            </a:r>
          </a:p>
          <a:p>
            <a:pPr eaLnBrk="1" hangingPunct="1"/>
            <a:endParaRPr lang="es-ES" dirty="0"/>
          </a:p>
        </p:txBody>
      </p:sp>
    </p:spTree>
    <p:extLst>
      <p:ext uri="{BB962C8B-B14F-4D97-AF65-F5344CB8AC3E}">
        <p14:creationId xmlns:p14="http://schemas.microsoft.com/office/powerpoint/2010/main" val="1997991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457200" y="404813"/>
            <a:ext cx="7467600" cy="6069012"/>
          </a:xfrm>
        </p:spPr>
        <p:txBody>
          <a:bodyPr/>
          <a:lstStyle/>
          <a:p>
            <a:pPr eaLnBrk="1" hangingPunct="1"/>
            <a:r>
              <a:rPr lang="es-ES" dirty="0"/>
              <a:t>La mejor manera de acercarse a este castillo con sus característicos techos de pagoda se encuentra en un barco de vapor por el río Elba. </a:t>
            </a:r>
          </a:p>
          <a:p>
            <a:pPr eaLnBrk="1" hangingPunct="1"/>
            <a:r>
              <a:rPr lang="es-ES" dirty="0"/>
              <a:t>Los jardines ingleses, holandeses y chinos en los amplios jardines invitan al visitante a dar un paseo y disfrutar de los tesoros exóticos, la famosa camelia japònesa de 250 años , del Castillo y Parque de Pillnitz. </a:t>
            </a:r>
          </a:p>
          <a:p>
            <a:pPr eaLnBrk="1" hangingPunct="1"/>
            <a:r>
              <a:rPr lang="es-ES" dirty="0"/>
              <a:t>Dentro de los terrenos del castillo el »Museo de las Artes Decorativas« se encuentra en las laderas y orilla palacios.</a:t>
            </a:r>
          </a:p>
          <a:p>
            <a:pPr eaLnBrk="1" hangingPunct="1"/>
            <a:r>
              <a:rPr lang="es-ES" dirty="0"/>
              <a:t> A »Castle Musem«, se puede ver el interior conserva originalmente de habitaciones y aprender acerca de los tiempos azarosos como residencia de verano.</a:t>
            </a:r>
          </a:p>
          <a:p>
            <a:pPr eaLnBrk="1" hangingPunct="1"/>
            <a:endParaRPr lang="es-ES" dirty="0"/>
          </a:p>
          <a:p>
            <a:pPr eaLnBrk="1" hangingPunct="1"/>
            <a:endParaRPr lang="es-ES" dirty="0"/>
          </a:p>
        </p:txBody>
      </p:sp>
    </p:spTree>
    <p:extLst>
      <p:ext uri="{BB962C8B-B14F-4D97-AF65-F5344CB8AC3E}">
        <p14:creationId xmlns:p14="http://schemas.microsoft.com/office/powerpoint/2010/main" val="33643207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13"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76611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Pillnitz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5457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72090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Pillnitz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35058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Pillnitz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64328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36395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10189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Pillnitz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3983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Pillnitz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5640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Pillnitz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3734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Pillnitz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92867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Pilln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7913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1206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92245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0394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2693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0013"/>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0642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62942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4449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497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32859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12087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03500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20941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93439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18891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25195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66077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r>
              <a:rPr lang="es-ES" dirty="0"/>
              <a:t>Sans Soucis</a:t>
            </a:r>
            <a:br>
              <a:rPr lang="es-ES" dirty="0"/>
            </a:br>
            <a:endParaRPr lang="es-ES" dirty="0"/>
          </a:p>
        </p:txBody>
      </p:sp>
      <p:sp>
        <p:nvSpPr>
          <p:cNvPr id="68611" name="2 Marcador de contenido"/>
          <p:cNvSpPr>
            <a:spLocks noGrp="1"/>
          </p:cNvSpPr>
          <p:nvPr>
            <p:ph sz="quarter" idx="1"/>
          </p:nvPr>
        </p:nvSpPr>
        <p:spPr>
          <a:xfrm>
            <a:off x="457200" y="1268413"/>
            <a:ext cx="7467600" cy="5205412"/>
          </a:xfrm>
        </p:spPr>
        <p:txBody>
          <a:bodyPr>
            <a:normAutofit lnSpcReduction="10000"/>
          </a:bodyPr>
          <a:lstStyle/>
          <a:p>
            <a:pPr eaLnBrk="1" hangingPunct="1"/>
            <a:r>
              <a:rPr lang="es-ES" dirty="0"/>
              <a:t>Sanssouci es el antiguo palacio de verano de Federico el Grande , rey de Prusia , en Potsdam , cerca de Berlín .</a:t>
            </a:r>
          </a:p>
          <a:p>
            <a:pPr eaLnBrk="1" hangingPunct="1"/>
            <a:r>
              <a:rPr lang="es-ES" dirty="0"/>
              <a:t> A menudo se cuenta entre los rivales alemanes de Versalles . </a:t>
            </a:r>
          </a:p>
          <a:p>
            <a:pPr eaLnBrk="1" hangingPunct="1"/>
            <a:r>
              <a:rPr lang="es-ES" dirty="0"/>
              <a:t>Mientras Sanssouci se encuentra en la más íntima rococó estilo y es mucho más pequeño que su barroco francés contraparte, también se caracteriza por los numerosos templos y locuras en el parque . El palacio fue diseñado / construido por Georg von Knobelsdorff Wenzeslaus entre 1745 y 1747 para satisfacer la necesidad del rey Federico de una residencia privada donde pudiera relajarse lejos de la pompa y la ceremonia de la corte de  Berlín.</a:t>
            </a:r>
          </a:p>
        </p:txBody>
      </p:sp>
    </p:spTree>
    <p:extLst>
      <p:ext uri="{BB962C8B-B14F-4D97-AF65-F5344CB8AC3E}">
        <p14:creationId xmlns:p14="http://schemas.microsoft.com/office/powerpoint/2010/main" val="22985323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457200" y="404813"/>
            <a:ext cx="7467600" cy="6069012"/>
          </a:xfrm>
        </p:spPr>
        <p:txBody>
          <a:bodyPr>
            <a:normAutofit lnSpcReduction="10000"/>
          </a:bodyPr>
          <a:lstStyle/>
          <a:p>
            <a:pPr eaLnBrk="1" hangingPunct="1"/>
            <a:r>
              <a:rPr lang="es-ES" dirty="0"/>
              <a:t>El nombre del palacio destaca este, es una expresión francesa (sans souci), que se traduce como "sin preocupaciones", que significa "sin preocupaciones" o "sin preocupaciones", simbolizando que el palacio era un lugar para el descanso en lugar de un centro de poder.</a:t>
            </a:r>
          </a:p>
          <a:p>
            <a:pPr eaLnBrk="1" hangingPunct="1"/>
            <a:r>
              <a:rPr lang="es-ES" dirty="0"/>
              <a:t> Sanssouci es poco más que un grande, de un solo piso villa -más como el Château de Marly de Versalles. Contiene sólo diez habitaciones principales, fue construido en la cima de una terraza colina en el centro del parque. La influencia del gusto personal del rey Frederick en el diseño y decoración del palacio era tan grande que su estilo se caracteriza como " Frederician Rococo ", y sus sentimientos hacia el palacio eran tan fuertes que él concibe como" un lugar que moriría con él .</a:t>
            </a:r>
          </a:p>
        </p:txBody>
      </p:sp>
    </p:spTree>
    <p:extLst>
      <p:ext uri="{BB962C8B-B14F-4D97-AF65-F5344CB8AC3E}">
        <p14:creationId xmlns:p14="http://schemas.microsoft.com/office/powerpoint/2010/main" val="29967431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457200" y="476250"/>
            <a:ext cx="7467600" cy="5997575"/>
          </a:xfrm>
        </p:spPr>
        <p:txBody>
          <a:bodyPr>
            <a:normAutofit/>
          </a:bodyPr>
          <a:lstStyle/>
          <a:p>
            <a:pPr eaLnBrk="1" hangingPunct="1"/>
            <a:r>
              <a:rPr lang="es-ES" dirty="0"/>
              <a:t>La panorámica vista del jardín de Sanssouci es el resultado de la decisión de Federico el Grande de crear una terraza viñedo en la ladera sur de las colinas de Bornstedt . </a:t>
            </a:r>
          </a:p>
          <a:p>
            <a:pPr eaLnBrk="1" hangingPunct="1"/>
            <a:r>
              <a:rPr lang="es-ES" dirty="0"/>
              <a:t>El área había sido arbolada pero los árboles fueron talados durante el reinado del "soldado-rey" Federico Guillermo I para permitir la ciudad de Potsdam se expandiera. </a:t>
            </a:r>
          </a:p>
          <a:p>
            <a:pPr eaLnBrk="1" hangingPunct="1"/>
            <a:r>
              <a:rPr lang="es-ES" dirty="0"/>
              <a:t>El 10 de agosto de 1744, Frederick ordenó la ladera desnuda para ser transformado en viñedos en terrazas. </a:t>
            </a:r>
          </a:p>
          <a:p>
            <a:pPr eaLnBrk="1" hangingPunct="1"/>
            <a:r>
              <a:rPr lang="es-ES" dirty="0"/>
              <a:t>Tres amplias terrazas fueron creadas, con convexos centros para maximizar la luz solar</a:t>
            </a:r>
          </a:p>
        </p:txBody>
      </p:sp>
    </p:spTree>
    <p:extLst>
      <p:ext uri="{BB962C8B-B14F-4D97-AF65-F5344CB8AC3E}">
        <p14:creationId xmlns:p14="http://schemas.microsoft.com/office/powerpoint/2010/main" val="13150740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457200" y="476250"/>
            <a:ext cx="7467600" cy="5997575"/>
          </a:xfrm>
        </p:spPr>
        <p:txBody>
          <a:bodyPr/>
          <a:lstStyle/>
          <a:p>
            <a:pPr eaLnBrk="1" hangingPunct="1"/>
            <a:r>
              <a:rPr lang="es-ES" dirty="0"/>
              <a:t> En los tabiques de las paredes de soporte, el ladrillo es atravesado por 168 nichos  acristalados . parras de Portugal , Italia , Francia , y también de la cercana Neuruppin , se plantaron frente a la fábrica de ladrillo, mientras que las higueras crecían en los nichos.</a:t>
            </a:r>
          </a:p>
          <a:p>
            <a:pPr eaLnBrk="1" hangingPunct="1"/>
            <a:r>
              <a:rPr lang="es-ES" dirty="0"/>
              <a:t>Las partes individuales de la terraza se dividen a su vez por las tiras de césped, en la que se plantaron árboles de tejo . </a:t>
            </a:r>
          </a:p>
          <a:p>
            <a:pPr eaLnBrk="1" hangingPunct="1"/>
            <a:r>
              <a:rPr lang="es-ES" dirty="0"/>
              <a:t>Baja cobertura cuadro rodeado de frutales en espaldera, haciendo un ornamental parterre circular parterre . </a:t>
            </a:r>
          </a:p>
          <a:p>
            <a:pPr eaLnBrk="1" hangingPunct="1"/>
            <a:r>
              <a:rPr lang="es-ES" dirty="0"/>
              <a:t>En medio de esta "rueda", 120 pasos (ahora 132) conducen dividiendo a la baja aún más las terrazas en seis. </a:t>
            </a:r>
          </a:p>
          <a:p>
            <a:pPr eaLnBrk="1" hangingPunct="1"/>
            <a:endParaRPr lang="es-ES" dirty="0"/>
          </a:p>
        </p:txBody>
      </p:sp>
    </p:spTree>
    <p:extLst>
      <p:ext uri="{BB962C8B-B14F-4D97-AF65-F5344CB8AC3E}">
        <p14:creationId xmlns:p14="http://schemas.microsoft.com/office/powerpoint/2010/main" val="30733365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457200" y="476250"/>
            <a:ext cx="7467600" cy="5997575"/>
          </a:xfrm>
        </p:spPr>
        <p:txBody>
          <a:bodyPr>
            <a:normAutofit lnSpcReduction="10000"/>
          </a:bodyPr>
          <a:lstStyle/>
          <a:p>
            <a:pPr eaLnBrk="1" hangingPunct="1"/>
            <a:r>
              <a:rPr lang="es-ES" dirty="0"/>
              <a:t>Por debajo de la colina, un ornamental jardín barroco  , inspirado en el parterre en Versalles , fue construido en 1745. </a:t>
            </a:r>
          </a:p>
          <a:p>
            <a:pPr eaLnBrk="1" hangingPunct="1"/>
            <a:r>
              <a:rPr lang="es-ES" dirty="0"/>
              <a:t>La Gran Fuente fue construida en el centro de este jardín en 1748. </a:t>
            </a:r>
          </a:p>
          <a:p>
            <a:pPr eaLnBrk="1" hangingPunct="1"/>
            <a:r>
              <a:rPr lang="es-ES" dirty="0"/>
              <a:t>Frederick nunca vio la fuente de juego porque los ingenieros que trabajaban en la construcción tenían poca comprensión de los sistemas hidráulicos.</a:t>
            </a:r>
          </a:p>
          <a:p>
            <a:pPr eaLnBrk="1" hangingPunct="1"/>
            <a:r>
              <a:rPr lang="es-ES" dirty="0"/>
              <a:t> Desde 1750, se colocaron estatuas de mármol alrededor de la fuente. </a:t>
            </a:r>
          </a:p>
          <a:p>
            <a:pPr eaLnBrk="1" hangingPunct="1"/>
            <a:r>
              <a:rPr lang="es-ES" dirty="0"/>
              <a:t>De nuevo, esto era una característica copiada de Versalles: figuras de Venus , Mercurio , Apolo , Diana , Juno , Júpiter , Marte y Minerva , así como representaciones alegóricas de la cuatro elementos Fuego, Agua, Aire y Tierra. </a:t>
            </a:r>
          </a:p>
        </p:txBody>
      </p:sp>
    </p:spTree>
    <p:extLst>
      <p:ext uri="{BB962C8B-B14F-4D97-AF65-F5344CB8AC3E}">
        <p14:creationId xmlns:p14="http://schemas.microsoft.com/office/powerpoint/2010/main" val="33510815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457200" y="333375"/>
            <a:ext cx="7467600" cy="6140450"/>
          </a:xfrm>
        </p:spPr>
        <p:txBody>
          <a:bodyPr/>
          <a:lstStyle/>
          <a:p>
            <a:pPr eaLnBrk="1" hangingPunct="1"/>
            <a:r>
              <a:rPr lang="es-ES" dirty="0"/>
              <a:t>Venus y Mercurio , las obras del escultor Jean Baptiste Pigalle , y dos grupos de cazadores, alegorías de los elementos (viento y agua) por Lambert Sigisbert Adam , fueron presentados por el propietario de Versailles, los franceses el rey Luis XV .</a:t>
            </a:r>
          </a:p>
          <a:p>
            <a:pPr eaLnBrk="1" hangingPunct="1"/>
            <a:r>
              <a:rPr lang="es-ES" dirty="0"/>
              <a:t>Las cifras restantes provenían del taller de François Gaspard Adam , un escultor de renombre en Berlín. Cerca de allí había un huerto , que Federico Guillermo I había puesto en algún momento antes de 1715. </a:t>
            </a:r>
          </a:p>
          <a:p>
            <a:pPr eaLnBrk="1" hangingPunct="1"/>
            <a:r>
              <a:rPr lang="es-ES" dirty="0"/>
              <a:t>El soldado-rey en tono de broma le dio este simple jardín el nombre de "Mi Marly", en relación con el jardín muy similar en la residencia de verano de la Louis XIV en Marly-le-Roi . </a:t>
            </a:r>
          </a:p>
          <a:p>
            <a:pPr eaLnBrk="1" hangingPunct="1"/>
            <a:endParaRPr lang="es-ES" dirty="0"/>
          </a:p>
          <a:p>
            <a:pPr eaLnBrk="1" hangingPunct="1"/>
            <a:endParaRPr lang="es-ES" dirty="0"/>
          </a:p>
        </p:txBody>
      </p:sp>
    </p:spTree>
    <p:extLst>
      <p:ext uri="{BB962C8B-B14F-4D97-AF65-F5344CB8AC3E}">
        <p14:creationId xmlns:p14="http://schemas.microsoft.com/office/powerpoint/2010/main" val="960242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323850" y="333375"/>
            <a:ext cx="7848600" cy="6140450"/>
          </a:xfrm>
        </p:spPr>
        <p:txBody>
          <a:bodyPr/>
          <a:lstStyle/>
          <a:p>
            <a:pPr eaLnBrk="1" hangingPunct="1"/>
            <a:r>
              <a:rPr lang="es-ES" dirty="0"/>
              <a:t>En sus planes para el terreno, Frederick concede gran importancia a la combinación de ambos ornamental y un jardín práctico, demostrando así su convicción de que el arte y la naturaleza deben estar unidos.</a:t>
            </a:r>
          </a:p>
          <a:p>
            <a:pPr eaLnBrk="1" hangingPunct="1"/>
            <a:r>
              <a:rPr lang="es-ES" dirty="0"/>
              <a:t>A raíz de la construcción de terrazas de la viña y la terminación del palacio, Frederick volvió su atención hacia el paisaje de la mayor proximidad del palacio y así comenzó la creación del Parque de Sanssouci . </a:t>
            </a:r>
          </a:p>
          <a:p>
            <a:pPr eaLnBrk="1" hangingPunct="1"/>
            <a:r>
              <a:rPr lang="es-ES" dirty="0"/>
              <a:t>En la organización del parque, Frederick continuó lo que había empezado en Neuruppin y Rheinsberg . Una vía recta principal fue presentado, en última instancia, 2,5 kilómetros de largo, a partir de este 1748 en el obelisco y se extendió durante los años de la Nueva Palacio, que marca su extremo occidental. </a:t>
            </a:r>
          </a:p>
        </p:txBody>
      </p:sp>
    </p:spTree>
    <p:extLst>
      <p:ext uri="{BB962C8B-B14F-4D97-AF65-F5344CB8AC3E}">
        <p14:creationId xmlns:p14="http://schemas.microsoft.com/office/powerpoint/2010/main" val="2285200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457200" y="404813"/>
            <a:ext cx="7499176" cy="6069012"/>
          </a:xfrm>
        </p:spPr>
        <p:txBody>
          <a:bodyPr>
            <a:normAutofit lnSpcReduction="10000"/>
          </a:bodyPr>
          <a:lstStyle/>
          <a:p>
            <a:pPr eaLnBrk="1" hangingPunct="1"/>
            <a:r>
              <a:rPr lang="es-ES" dirty="0"/>
              <a:t>Siguiendo con el tema hortícola de los jardines en terrazas, 3.000 árboles frutales fueron plantados en el parque, y los invernaderos y viveros dispuestas, produciendo naranjas , melones , melocotones y plátanos </a:t>
            </a:r>
          </a:p>
          <a:p>
            <a:pPr eaLnBrk="1" hangingPunct="1"/>
            <a:r>
              <a:rPr lang="es-ES" dirty="0"/>
              <a:t>Estatuas y obeliscos también se levantaron, con representaciones de las diosas flora y Pomona . Frederick había varios templos y locuras construidos en el mismo estilo rococó como el propio palacio. Algunas eran pequeñas casas que compensó la falta de salas de recepción en el propio palacio. </a:t>
            </a:r>
          </a:p>
          <a:p>
            <a:pPr eaLnBrk="1" hangingPunct="1"/>
            <a:r>
              <a:rPr lang="es-ES" dirty="0"/>
              <a:t>La Casa China , diseñado por Johann Gottfried enterrar entre 1755 y 1764, un pabellón en el Chinoiserie estilo: una mezcla de rococó elementos vinculados con Oriental arquitectura. </a:t>
            </a:r>
          </a:p>
        </p:txBody>
      </p:sp>
    </p:spTree>
    <p:extLst>
      <p:ext uri="{BB962C8B-B14F-4D97-AF65-F5344CB8AC3E}">
        <p14:creationId xmlns:p14="http://schemas.microsoft.com/office/powerpoint/2010/main" val="3695062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395288" y="188913"/>
            <a:ext cx="7848600" cy="6553200"/>
          </a:xfrm>
        </p:spPr>
        <p:txBody>
          <a:bodyPr/>
          <a:lstStyle/>
          <a:p>
            <a:pPr eaLnBrk="1" hangingPunct="1"/>
            <a:r>
              <a:rPr lang="es-ES" dirty="0"/>
              <a:t>Frederick invirtió fuertemente en un vano intento de introducir un sistema de fuente en el parque de Sanssouci, en un intento de emular a los otros grandes jardines barrocos de Europa.</a:t>
            </a:r>
          </a:p>
          <a:p>
            <a:pPr eaLnBrk="1" hangingPunct="1"/>
            <a:r>
              <a:rPr lang="es-ES" dirty="0"/>
              <a:t>La hidráulica en esta etapa estaban todavía en su infancia, ya pesar de la construcción de casas de bombeo y reservorios, las fuentes en Sanssouci permanecieron en silencio y sin moverse durante los próximos 100 años.</a:t>
            </a:r>
          </a:p>
          <a:p>
            <a:pPr eaLnBrk="1" hangingPunct="1"/>
            <a:r>
              <a:rPr lang="es-ES" dirty="0"/>
              <a:t> La invención de la máquina de vapor resolvió los problemas de un siglo después, y por lo tanto el depósito finalmente cumplió su propósito.</a:t>
            </a:r>
          </a:p>
          <a:p>
            <a:pPr eaLnBrk="1" hangingPunct="1"/>
            <a:r>
              <a:rPr lang="es-ES" dirty="0"/>
              <a:t> A partir de alrededor de 1842, la familia real prusiana finalmente fueron capaces de maravillarse con las características tales como la Gran Fuente debajo de las terrazas de viñedos, jets de disparo de agua a una altura de 38 metros</a:t>
            </a:r>
          </a:p>
        </p:txBody>
      </p:sp>
    </p:spTree>
    <p:extLst>
      <p:ext uri="{BB962C8B-B14F-4D97-AF65-F5344CB8AC3E}">
        <p14:creationId xmlns:p14="http://schemas.microsoft.com/office/powerpoint/2010/main" val="26425134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457200" y="260350"/>
            <a:ext cx="7467600" cy="6213475"/>
          </a:xfrm>
        </p:spPr>
        <p:txBody>
          <a:bodyPr/>
          <a:lstStyle/>
          <a:p>
            <a:pPr eaLnBrk="1" hangingPunct="1"/>
            <a:r>
              <a:rPr lang="es-ES" dirty="0"/>
              <a:t>La estación de bombeo en sí se convirtió en otro pabellón del jardín, disfrazado de mezquita  turca  , con su chimenea convertida en un minarete . </a:t>
            </a:r>
          </a:p>
          <a:p>
            <a:pPr eaLnBrk="1" hangingPunct="1"/>
            <a:r>
              <a:rPr lang="es-ES" dirty="0"/>
              <a:t>El parque fue ampliado bajo Federico Guillermo III, y más tarde bajo su hijo Federico Guillermo IV.</a:t>
            </a:r>
          </a:p>
          <a:p>
            <a:pPr eaLnBrk="1" hangingPunct="1"/>
            <a:r>
              <a:rPr lang="es-ES" dirty="0"/>
              <a:t> El arquitecto Karl Friedrich Schinkel y Ludwig Persius construyeron Charlottenhof Palacio en el parque en el sitio de una antigua casa de campo, y Peter Joseph Lenné recibió el encargo con el diseño de jardines.</a:t>
            </a:r>
          </a:p>
          <a:p>
            <a:pPr eaLnBrk="1" hangingPunct="1"/>
            <a:r>
              <a:rPr lang="es-ES" dirty="0"/>
              <a:t> Praderas amplias avenidas creadas visuales entre Charlottenhof, los baños romanos y el Nuevo Palacio, y se incorporan las locuras , como el templo de la amistad de Federico el Grande. </a:t>
            </a:r>
          </a:p>
          <a:p>
            <a:pPr eaLnBrk="1" hangingPunct="1"/>
            <a:endParaRPr lang="es-ES" dirty="0"/>
          </a:p>
        </p:txBody>
      </p:sp>
    </p:spTree>
    <p:extLst>
      <p:ext uri="{BB962C8B-B14F-4D97-AF65-F5344CB8AC3E}">
        <p14:creationId xmlns:p14="http://schemas.microsoft.com/office/powerpoint/2010/main" val="17762196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20158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p:cNvPicPr>
            <a:picLocks noChangeAspect="1"/>
          </p:cNvPicPr>
          <p:nvPr/>
        </p:nvPicPr>
        <p:blipFill>
          <a:blip r:embed="rId3">
            <a:extLst>
              <a:ext uri="{28A0092B-C50C-407E-A947-70E740481C1C}">
                <a14:useLocalDpi xmlns:a14="http://schemas.microsoft.com/office/drawing/2010/main" val="0"/>
              </a:ext>
            </a:extLst>
          </a:blip>
          <a:srcRect t="5573" r="2754"/>
          <a:stretch>
            <a:fillRect/>
          </a:stretch>
        </p:blipFill>
        <p:spPr bwMode="auto">
          <a:xfrm>
            <a:off x="0" y="0"/>
            <a:ext cx="8891588" cy="695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00575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p:cNvPicPr>
            <a:picLocks noChangeAspect="1"/>
          </p:cNvPicPr>
          <p:nvPr/>
        </p:nvPicPr>
        <p:blipFill>
          <a:blip r:embed="rId3">
            <a:extLst>
              <a:ext uri="{28A0092B-C50C-407E-A947-70E740481C1C}">
                <a14:useLocalDpi xmlns:a14="http://schemas.microsoft.com/office/drawing/2010/main" val="0"/>
              </a:ext>
            </a:extLst>
          </a:blip>
          <a:srcRect b="6087"/>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03451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53413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19793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39803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48409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29604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p:cNvPicPr>
            <a:picLocks noChangeAspect="1"/>
          </p:cNvPicPr>
          <p:nvPr/>
        </p:nvPicPr>
        <p:blipFill>
          <a:blip r:embed="rId3">
            <a:extLst>
              <a:ext uri="{28A0092B-C50C-407E-A947-70E740481C1C}">
                <a14:useLocalDpi xmlns:a14="http://schemas.microsoft.com/office/drawing/2010/main" val="0"/>
              </a:ext>
            </a:extLst>
          </a:blip>
          <a:srcRect b="7826"/>
          <a:stretch>
            <a:fillRect/>
          </a:stretch>
        </p:blipFill>
        <p:spPr bwMode="auto">
          <a:xfrm>
            <a:off x="6350" y="0"/>
            <a:ext cx="9131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51937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76334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Sanssouc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70816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13568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13152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5809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459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p:cNvPicPr>
            <a:picLocks noChangeAspect="1"/>
          </p:cNvPicPr>
          <p:nvPr/>
        </p:nvPicPr>
        <p:blipFill>
          <a:blip r:embed="rId3">
            <a:extLst>
              <a:ext uri="{28A0092B-C50C-407E-A947-70E740481C1C}">
                <a14:useLocalDpi xmlns:a14="http://schemas.microsoft.com/office/drawing/2010/main" val="0"/>
              </a:ext>
            </a:extLst>
          </a:blip>
          <a:srcRect r="1015" b="2995"/>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96412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34812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59515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91400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74065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9015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1208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9424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p:cNvPicPr>
            <a:picLocks noChangeAspect="1"/>
          </p:cNvPicPr>
          <p:nvPr/>
        </p:nvPicPr>
        <p:blipFill>
          <a:blip r:embed="rId3">
            <a:extLst>
              <a:ext uri="{28A0092B-C50C-407E-A947-70E740481C1C}">
                <a14:useLocalDpi xmlns:a14="http://schemas.microsoft.com/office/drawing/2010/main" val="0"/>
              </a:ext>
            </a:extLst>
          </a:blip>
          <a:srcRect b="570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624485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Sanssouc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53753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23272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07788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23382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01334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p:cNvPicPr>
            <a:picLocks noChangeAspect="1"/>
          </p:cNvPicPr>
          <p:nvPr/>
        </p:nvPicPr>
        <p:blipFill>
          <a:blip r:embed="rId3">
            <a:extLst>
              <a:ext uri="{28A0092B-C50C-407E-A947-70E740481C1C}">
                <a14:useLocalDpi xmlns:a14="http://schemas.microsoft.com/office/drawing/2010/main" val="0"/>
              </a:ext>
            </a:extLst>
          </a:blip>
          <a:srcRect b="7906"/>
          <a:stretch>
            <a:fillRect/>
          </a:stretch>
        </p:blipFill>
        <p:spPr bwMode="auto">
          <a:xfrm>
            <a:off x="0" y="-100013"/>
            <a:ext cx="9144000" cy="7058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7643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79998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056298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p:cNvPicPr>
            <a:picLocks noChangeAspect="1"/>
          </p:cNvPicPr>
          <p:nvPr/>
        </p:nvPicPr>
        <p:blipFill>
          <a:blip r:embed="rId3">
            <a:extLst>
              <a:ext uri="{28A0092B-C50C-407E-A947-70E740481C1C}">
                <a14:useLocalDpi xmlns:a14="http://schemas.microsoft.com/office/drawing/2010/main" val="0"/>
              </a:ext>
            </a:extLst>
          </a:blip>
          <a:srcRect b="10146"/>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307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Sans Soucc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69183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r>
              <a:rPr lang="es-ES" dirty="0"/>
              <a:t>Schwetzingen</a:t>
            </a:r>
            <a:br>
              <a:rPr lang="es-ES" dirty="0"/>
            </a:br>
            <a:endParaRPr lang="es-ES" dirty="0"/>
          </a:p>
        </p:txBody>
      </p:sp>
      <p:sp>
        <p:nvSpPr>
          <p:cNvPr id="113667" name="2 Marcador de contenido"/>
          <p:cNvSpPr>
            <a:spLocks noGrp="1"/>
          </p:cNvSpPr>
          <p:nvPr>
            <p:ph sz="quarter" idx="1"/>
          </p:nvPr>
        </p:nvSpPr>
        <p:spPr>
          <a:xfrm>
            <a:off x="457200" y="1196752"/>
            <a:ext cx="7467600" cy="5400898"/>
          </a:xfrm>
        </p:spPr>
        <p:txBody>
          <a:bodyPr>
            <a:normAutofit lnSpcReduction="10000"/>
          </a:bodyPr>
          <a:lstStyle/>
          <a:p>
            <a:pPr eaLnBrk="1" hangingPunct="1"/>
            <a:r>
              <a:rPr lang="es-ES" dirty="0"/>
              <a:t>Schwetzingen Castle es un castillo en Schwetzingen , que todo el Elector Karl Philipp y Karl Theodor servido como residencia de verano. Es conocido sobre todo por el jardín del castillo del siglo XVIII . </a:t>
            </a:r>
          </a:p>
          <a:p>
            <a:pPr eaLnBrk="1" hangingPunct="1"/>
            <a:r>
              <a:rPr lang="es-ES" dirty="0"/>
              <a:t>Cada año en el Castillo de Schwetzingen Festival y el Festival de las Luces cada dos años . </a:t>
            </a:r>
          </a:p>
          <a:p>
            <a:pPr eaLnBrk="1" hangingPunct="1"/>
            <a:r>
              <a:rPr lang="es-ES" dirty="0"/>
              <a:t>Castillo de Schwetzingen es uno de los monumentos de la nación y el establecimiento de los Palacios y Jardines del Estado de Baden-Wuerttemberg cuidado. </a:t>
            </a:r>
          </a:p>
          <a:p>
            <a:pPr eaLnBrk="1" hangingPunct="1"/>
            <a:r>
              <a:rPr lang="es-ES" dirty="0"/>
              <a:t>El jardín está abierto al público con entrada, el castillo y el teatro se pueden visitar en excursiones guiadas.</a:t>
            </a:r>
          </a:p>
        </p:txBody>
      </p:sp>
    </p:spTree>
    <p:extLst>
      <p:ext uri="{BB962C8B-B14F-4D97-AF65-F5344CB8AC3E}">
        <p14:creationId xmlns:p14="http://schemas.microsoft.com/office/powerpoint/2010/main" val="371181632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2 Marcador de contenido"/>
          <p:cNvSpPr>
            <a:spLocks noGrp="1"/>
          </p:cNvSpPr>
          <p:nvPr>
            <p:ph sz="quarter" idx="1"/>
          </p:nvPr>
        </p:nvSpPr>
        <p:spPr>
          <a:xfrm>
            <a:off x="457200" y="404813"/>
            <a:ext cx="7467600" cy="6069012"/>
          </a:xfrm>
        </p:spPr>
        <p:txBody>
          <a:bodyPr>
            <a:normAutofit/>
          </a:bodyPr>
          <a:lstStyle/>
          <a:p>
            <a:pPr eaLnBrk="1" hangingPunct="1"/>
            <a:r>
              <a:rPr lang="es-ES" dirty="0"/>
              <a:t>El jardín de Schwetzingen se divide en un jardín francés y Jardín Inglés .</a:t>
            </a:r>
          </a:p>
          <a:p>
            <a:pPr eaLnBrk="1" hangingPunct="1"/>
            <a:r>
              <a:rPr lang="es-ES" dirty="0"/>
              <a:t> En la interpretación de la historia del arte del jardín es también una distinción entre el "Jardín de alegorías", de modo que una parte del jardín, en el que ningún significado especial son figuras alegóricas, y el "jardín de la razón." </a:t>
            </a:r>
          </a:p>
          <a:p>
            <a:pPr eaLnBrk="1" hangingPunct="1"/>
            <a:r>
              <a:rPr lang="es-ES" dirty="0"/>
              <a:t>Para el "Jardín de la razón" como Templo de Minerva, Mercurio templo, mezquita, templo de Apolo, el Templo de la botánica, el agua fuerte romano y el Arboretum, para las partes del jardín, donde la razón se celebra en el sentido del pensamiento racional.</a:t>
            </a:r>
          </a:p>
          <a:p>
            <a:pPr eaLnBrk="1" hangingPunct="1"/>
            <a:r>
              <a:rPr lang="es-ES" dirty="0"/>
              <a:t> </a:t>
            </a:r>
          </a:p>
        </p:txBody>
      </p:sp>
    </p:spTree>
    <p:extLst>
      <p:ext uri="{BB962C8B-B14F-4D97-AF65-F5344CB8AC3E}">
        <p14:creationId xmlns:p14="http://schemas.microsoft.com/office/powerpoint/2010/main" val="18429822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2 Marcador de contenido"/>
          <p:cNvSpPr>
            <a:spLocks noGrp="1"/>
          </p:cNvSpPr>
          <p:nvPr>
            <p:ph sz="quarter" idx="1"/>
          </p:nvPr>
        </p:nvSpPr>
        <p:spPr>
          <a:xfrm>
            <a:off x="457200" y="404813"/>
            <a:ext cx="7467600" cy="6069012"/>
          </a:xfrm>
        </p:spPr>
        <p:txBody>
          <a:bodyPr/>
          <a:lstStyle/>
          <a:p>
            <a:pPr eaLnBrk="1" hangingPunct="1"/>
            <a:r>
              <a:rPr lang="es-ES" dirty="0"/>
              <a:t> Schwetzingen Castle Garden era, a excepción de la zona alrededor de la casa de baños, ya en época electoral accesible a toda la población, entonces todavía sin precio de la entrada.</a:t>
            </a:r>
          </a:p>
          <a:p>
            <a:pPr eaLnBrk="1" hangingPunct="1"/>
            <a:r>
              <a:rPr lang="es-ES" dirty="0"/>
              <a:t> A lo largo del eje principal del jardín se mira hacia el este, a la silla real en el Odenwald y el oeste de la Kalmit en el Bosque del Palatinado . </a:t>
            </a:r>
          </a:p>
          <a:p>
            <a:pPr eaLnBrk="1" hangingPunct="1"/>
            <a:r>
              <a:rPr lang="es-ES" dirty="0"/>
              <a:t>El jardín barroco se presenta de acuerdo con los franceses en estrictas formas geométricas. </a:t>
            </a:r>
          </a:p>
          <a:p>
            <a:pPr eaLnBrk="1" hangingPunct="1"/>
            <a:r>
              <a:rPr lang="es-ES" dirty="0"/>
              <a:t>Los principales elementos son el eje principal, el eje transversal y la ronda círculo.</a:t>
            </a:r>
          </a:p>
          <a:p>
            <a:pPr eaLnBrk="1" hangingPunct="1"/>
            <a:r>
              <a:rPr lang="es-ES" dirty="0"/>
              <a:t> La parte delantera del jardín muestra parterres y bosquettes . En la terraza del castillo son urnas que las cuatro edades del mundo representados (de oro, plata, bronce, edad de hierro). </a:t>
            </a:r>
          </a:p>
        </p:txBody>
      </p:sp>
    </p:spTree>
    <p:extLst>
      <p:ext uri="{BB962C8B-B14F-4D97-AF65-F5344CB8AC3E}">
        <p14:creationId xmlns:p14="http://schemas.microsoft.com/office/powerpoint/2010/main" val="175655335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2 Marcador de contenido"/>
          <p:cNvSpPr>
            <a:spLocks noGrp="1"/>
          </p:cNvSpPr>
          <p:nvPr>
            <p:ph sz="quarter" idx="1"/>
          </p:nvPr>
        </p:nvSpPr>
        <p:spPr>
          <a:xfrm>
            <a:off x="457200" y="333375"/>
            <a:ext cx="7467600" cy="6140450"/>
          </a:xfrm>
        </p:spPr>
        <p:txBody>
          <a:bodyPr>
            <a:normAutofit/>
          </a:bodyPr>
          <a:lstStyle/>
          <a:p>
            <a:pPr eaLnBrk="1" hangingPunct="1"/>
            <a:r>
              <a:rPr lang="es-ES" dirty="0"/>
              <a:t> Además, hay dos vergoldene Atalanten , que datan desde el jardín anterior.</a:t>
            </a:r>
          </a:p>
          <a:p>
            <a:pPr eaLnBrk="1" hangingPunct="1"/>
            <a:r>
              <a:rPr lang="es-ES" dirty="0"/>
              <a:t> Una característica especial del jardín francés es la estructura circular de la parte central alrededor de la fuente Arion, llamado el círculo. </a:t>
            </a:r>
          </a:p>
          <a:p>
            <a:pPr eaLnBrk="1" hangingPunct="1"/>
            <a:r>
              <a:rPr lang="es-ES" dirty="0"/>
              <a:t>La fuente Arion central de Guibal tiene una historia de la antigua mitología sobre Arion ( Arión de Lesbos ) es una cantante famosa. </a:t>
            </a:r>
          </a:p>
          <a:p>
            <a:pPr eaLnBrk="1" hangingPunct="1"/>
            <a:r>
              <a:rPr lang="es-ES" dirty="0"/>
              <a:t>Después de una batalla ricamente recompensada,  se ve acosada por los marineros en el mar. </a:t>
            </a:r>
          </a:p>
          <a:p>
            <a:pPr eaLnBrk="1" hangingPunct="1"/>
            <a:r>
              <a:rPr lang="es-ES" dirty="0"/>
              <a:t>Pide que se le permitiera cantar por última vez. En aparezcan sus delfines cantando. El cantante se sumerge en el agua y un delfín lo lleva a la costa, de modo que pueda continuar su camino a Corinto. </a:t>
            </a:r>
          </a:p>
          <a:p>
            <a:pPr eaLnBrk="1" hangingPunct="1"/>
            <a:endParaRPr lang="es-ES" dirty="0"/>
          </a:p>
          <a:p>
            <a:pPr eaLnBrk="1" hangingPunct="1"/>
            <a:endParaRPr lang="es-ES" dirty="0"/>
          </a:p>
        </p:txBody>
      </p:sp>
    </p:spTree>
    <p:extLst>
      <p:ext uri="{BB962C8B-B14F-4D97-AF65-F5344CB8AC3E}">
        <p14:creationId xmlns:p14="http://schemas.microsoft.com/office/powerpoint/2010/main" val="3302650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2 Marcador de contenido"/>
          <p:cNvSpPr>
            <a:spLocks noGrp="1"/>
          </p:cNvSpPr>
          <p:nvPr>
            <p:ph sz="quarter" idx="1"/>
          </p:nvPr>
        </p:nvSpPr>
        <p:spPr>
          <a:xfrm>
            <a:off x="457200" y="333375"/>
            <a:ext cx="7467600" cy="6140450"/>
          </a:xfrm>
        </p:spPr>
        <p:txBody>
          <a:bodyPr/>
          <a:lstStyle/>
          <a:p>
            <a:pPr eaLnBrk="1" hangingPunct="1"/>
            <a:r>
              <a:rPr lang="es-ES" dirty="0"/>
              <a:t>El delfín constelación se interpreta en algunas tradiciones como los dioses del firmamento Arion etérea en el delfín. </a:t>
            </a:r>
          </a:p>
          <a:p>
            <a:pPr eaLnBrk="1" hangingPunct="1"/>
            <a:r>
              <a:rPr lang="es-ES" dirty="0"/>
              <a:t>El jardín francés se completa con la presentación de una caza del ciervo Verschaffelt .</a:t>
            </a:r>
          </a:p>
          <a:p>
            <a:pPr eaLnBrk="1" hangingPunct="1"/>
            <a:r>
              <a:rPr lang="es-ES" dirty="0"/>
              <a:t> En las inmediaciones están los cuatro elementos representados en las esculturas.</a:t>
            </a:r>
          </a:p>
          <a:p>
            <a:pPr eaLnBrk="1" hangingPunct="1"/>
            <a:r>
              <a:rPr lang="es-ES" dirty="0"/>
              <a:t>Las partes occidentales y del noroeste del jardín fueron el diseño del paisaje del jardín inglés .</a:t>
            </a:r>
          </a:p>
          <a:p>
            <a:pPr eaLnBrk="1" hangingPunct="1"/>
            <a:r>
              <a:rPr lang="es-ES" dirty="0"/>
              <a:t> A diferencia de los senderos del jardín francés, aquí están ligeramente curvados.</a:t>
            </a:r>
          </a:p>
          <a:p>
            <a:pPr eaLnBrk="1" hangingPunct="1"/>
            <a:r>
              <a:rPr lang="es-ES" dirty="0"/>
              <a:t> En el área de bosque irregular casi nada ha cambiado. Existe un Arboretum.</a:t>
            </a:r>
          </a:p>
        </p:txBody>
      </p:sp>
    </p:spTree>
    <p:extLst>
      <p:ext uri="{BB962C8B-B14F-4D97-AF65-F5344CB8AC3E}">
        <p14:creationId xmlns:p14="http://schemas.microsoft.com/office/powerpoint/2010/main" val="92512048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248592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Schwetzin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9721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383543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953471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882021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78383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851900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22381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898181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43456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3291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38715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46218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018071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0638"/>
            <a:ext cx="9144000"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23996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649399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692312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895902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19540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339792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971257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036209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Schwetzin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435874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Schwetzin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356699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458691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Schwetzin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32285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Schwetzin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708331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 dirty="0"/>
              <a:t>Stuttgart.-Wilhema Park</a:t>
            </a:r>
          </a:p>
        </p:txBody>
      </p:sp>
      <p:sp>
        <p:nvSpPr>
          <p:cNvPr id="146435" name="2 Marcador de contenido"/>
          <p:cNvSpPr>
            <a:spLocks noGrp="1"/>
          </p:cNvSpPr>
          <p:nvPr>
            <p:ph sz="quarter" idx="1"/>
          </p:nvPr>
        </p:nvSpPr>
        <p:spPr/>
        <p:txBody>
          <a:bodyPr/>
          <a:lstStyle/>
          <a:p>
            <a:pPr eaLnBrk="1" hangingPunct="1"/>
            <a:r>
              <a:rPr lang="es-ES" dirty="0"/>
              <a:t>Wilhelma Park  construido como un palacio real, ahora tiene 30 hectáreas  de zoológico y jardín botánico en los suburbios del norte de Stuttgart , Baden-Württemberg , Alemania .</a:t>
            </a:r>
          </a:p>
          <a:p>
            <a:pPr eaLnBrk="1" hangingPunct="1"/>
            <a:r>
              <a:rPr lang="es-ES" dirty="0"/>
              <a:t> Es el único jardín zoológico y botánico combinado grande de Europa, y es el hogar de más de 8.000 animales que representan más de 1.000 especies diferentes, así como más de 5.000 especies de plantas. </a:t>
            </a:r>
          </a:p>
          <a:p>
            <a:pPr eaLnBrk="1" hangingPunct="1"/>
            <a:r>
              <a:rPr lang="es-ES" dirty="0"/>
              <a:t>La sección superior del zoológico incluye un impresionante stand de arboles secoya . </a:t>
            </a:r>
          </a:p>
          <a:p>
            <a:pPr eaLnBrk="1" hangingPunct="1"/>
            <a:endParaRPr lang="es-ES" dirty="0"/>
          </a:p>
        </p:txBody>
      </p:sp>
    </p:spTree>
    <p:extLst>
      <p:ext uri="{BB962C8B-B14F-4D97-AF65-F5344CB8AC3E}">
        <p14:creationId xmlns:p14="http://schemas.microsoft.com/office/powerpoint/2010/main" val="131554896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2 Marcador de contenido"/>
          <p:cNvSpPr>
            <a:spLocks noGrp="1"/>
          </p:cNvSpPr>
          <p:nvPr>
            <p:ph sz="quarter" idx="1"/>
          </p:nvPr>
        </p:nvSpPr>
        <p:spPr>
          <a:xfrm>
            <a:off x="457200" y="404813"/>
            <a:ext cx="7467600" cy="6069012"/>
          </a:xfrm>
        </p:spPr>
        <p:txBody>
          <a:bodyPr/>
          <a:lstStyle/>
          <a:p>
            <a:pPr eaLnBrk="1" hangingPunct="1"/>
            <a:r>
              <a:rPr lang="es-ES" dirty="0"/>
              <a:t>El zoológico está junto a un parque público de inmediato a su oeste, se establece en el "estilo de paisaje Inglés de césped  y grupos informales de árboles. </a:t>
            </a:r>
          </a:p>
          <a:p>
            <a:pPr eaLnBrk="1" hangingPunct="1"/>
            <a:r>
              <a:rPr lang="es-ES" dirty="0"/>
              <a:t>En cuanto a este paisaje se complementa perfectamente con el paisaje del zoo. </a:t>
            </a:r>
          </a:p>
          <a:p>
            <a:pPr eaLnBrk="1" hangingPunct="1"/>
            <a:r>
              <a:rPr lang="es-ES" dirty="0"/>
              <a:t>El Wilhelma fue originalmente un palacio real, en el renacimiento del Moorish estilo, y se hace eco de estos edificios como el Alhambra Palace.</a:t>
            </a:r>
          </a:p>
          <a:p>
            <a:pPr eaLnBrk="1" hangingPunct="1"/>
            <a:r>
              <a:rPr lang="es-ES" dirty="0"/>
              <a:t> Además de los animales y las plantas, el Wilhelma, por tanto, también vale la pena visitar por su arquitectura, que está intacta desde el siglo XIX. </a:t>
            </a:r>
          </a:p>
          <a:p>
            <a:pPr eaLnBrk="1" hangingPunct="1"/>
            <a:endParaRPr lang="es-ES" dirty="0"/>
          </a:p>
          <a:p>
            <a:pPr eaLnBrk="1" hangingPunct="1"/>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382157492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2 Marcador de contenido"/>
          <p:cNvSpPr>
            <a:spLocks noGrp="1"/>
          </p:cNvSpPr>
          <p:nvPr>
            <p:ph sz="quarter" idx="1"/>
          </p:nvPr>
        </p:nvSpPr>
        <p:spPr>
          <a:xfrm>
            <a:off x="457200" y="476250"/>
            <a:ext cx="7467600" cy="5997575"/>
          </a:xfrm>
        </p:spPr>
        <p:txBody>
          <a:bodyPr/>
          <a:lstStyle/>
          <a:p>
            <a:pPr eaLnBrk="1" hangingPunct="1"/>
            <a:endParaRPr lang="es-ES" dirty="0"/>
          </a:p>
          <a:p>
            <a:pPr eaLnBrk="1" hangingPunct="1"/>
            <a:r>
              <a:rPr lang="es-ES" dirty="0"/>
              <a:t>Después de ser cerrado al público durante la Segunda Guerra Mundial, Wilhelma se abrió de nuevo en 1949 con un espectáculo de azaleas, seguido por el "gran acuario Show." </a:t>
            </a:r>
          </a:p>
          <a:p>
            <a:pPr eaLnBrk="1" hangingPunct="1"/>
            <a:r>
              <a:rPr lang="es-ES" dirty="0"/>
              <a:t>En 1951, jirafas, cebras, antílopes, y los pingüinos llegan como exposiciones especiales, pero se mantienen después de que termine la exposición, a partir de la colección animal.</a:t>
            </a:r>
          </a:p>
          <a:p>
            <a:pPr eaLnBrk="1" hangingPunct="1"/>
            <a:r>
              <a:rPr lang="es-ES" dirty="0"/>
              <a:t>Los elefantes y los tigres llegan en 1952.</a:t>
            </a:r>
          </a:p>
          <a:p>
            <a:pPr eaLnBrk="1" hangingPunct="1"/>
            <a:endParaRPr lang="es-ES" dirty="0"/>
          </a:p>
        </p:txBody>
      </p:sp>
    </p:spTree>
    <p:extLst>
      <p:ext uri="{BB962C8B-B14F-4D97-AF65-F5344CB8AC3E}">
        <p14:creationId xmlns:p14="http://schemas.microsoft.com/office/powerpoint/2010/main" val="4209530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252439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Archivo: Wilhelma Teic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0013"/>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269667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Stuttgart Wilhel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18364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801212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272927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330914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830476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eaLnBrk="1" fontAlgn="auto" hangingPunct="1">
              <a:spcAft>
                <a:spcPts val="0"/>
              </a:spcAft>
              <a:defRPr/>
            </a:pPr>
            <a:endParaRPr lang="es-ES" dirty="0"/>
          </a:p>
        </p:txBody>
      </p:sp>
      <p:sp>
        <p:nvSpPr>
          <p:cNvPr id="156675" name="Rectangle 3"/>
          <p:cNvSpPr>
            <a:spLocks noGrp="1" noChangeArrowheads="1"/>
          </p:cNvSpPr>
          <p:nvPr>
            <p:ph sz="quarter" idx="1"/>
          </p:nvPr>
        </p:nvSpPr>
        <p:spPr/>
        <p:txBody>
          <a:bodyPr/>
          <a:lstStyle/>
          <a:p>
            <a:pPr eaLnBrk="1" hangingPunct="1"/>
            <a:endParaRPr lang="es-ES" dirty="0"/>
          </a:p>
        </p:txBody>
      </p:sp>
      <p:pic>
        <p:nvPicPr>
          <p:cNvPr id="156676" name="Picture 4"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60188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012342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547845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66618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05855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99129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75285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40939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819731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763054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551310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503917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270118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191767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47728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345698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48681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231</TotalTime>
  <Words>3085</Words>
  <Application>Microsoft Office PowerPoint</Application>
  <PresentationFormat>Presentación en pantalla (4:3)</PresentationFormat>
  <Paragraphs>369</Paragraphs>
  <Slides>162</Slides>
  <Notes>135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162</vt:i4>
      </vt:variant>
    </vt:vector>
  </HeadingPairs>
  <TitlesOfParts>
    <vt:vector size="168" baseType="lpstr">
      <vt:lpstr>Arial</vt:lpstr>
      <vt:lpstr>Calibri</vt:lpstr>
      <vt:lpstr>Century Schoolbook</vt:lpstr>
      <vt:lpstr>Wingdings</vt:lpstr>
      <vt:lpstr>Wingdings 2</vt:lpstr>
      <vt:lpstr>Default Theme</vt:lpstr>
      <vt:lpstr>EUROPA.-LA VUELTA AL MUNDO EN 885 JARDINES.-ALEMANIA.-L</vt:lpstr>
      <vt:lpstr>Múnich.-English Garten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Múnich.-Olympic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Pillnitz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Sans Soucis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Schwetzingen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Stuttgart.-Wilhema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13</cp:revision>
  <dcterms:created xsi:type="dcterms:W3CDTF">2013-08-24T06:13:10Z</dcterms:created>
  <dcterms:modified xsi:type="dcterms:W3CDTF">2018-03-08T15:19:29Z</dcterms:modified>
</cp:coreProperties>
</file>