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5"/>
  </p:notesMasterIdLst>
  <p:sldIdLst>
    <p:sldId id="30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3" r:id="rId17"/>
    <p:sldId id="356" r:id="rId18"/>
    <p:sldId id="339" r:id="rId19"/>
    <p:sldId id="305" r:id="rId20"/>
    <p:sldId id="309" r:id="rId21"/>
    <p:sldId id="306" r:id="rId22"/>
    <p:sldId id="304" r:id="rId23"/>
    <p:sldId id="307" r:id="rId24"/>
    <p:sldId id="310" r:id="rId25"/>
    <p:sldId id="316" r:id="rId26"/>
    <p:sldId id="324" r:id="rId27"/>
    <p:sldId id="344" r:id="rId28"/>
    <p:sldId id="349" r:id="rId29"/>
    <p:sldId id="322" r:id="rId30"/>
    <p:sldId id="308" r:id="rId31"/>
    <p:sldId id="358" r:id="rId32"/>
    <p:sldId id="277" r:id="rId33"/>
    <p:sldId id="278" r:id="rId34"/>
    <p:sldId id="289" r:id="rId35"/>
    <p:sldId id="331" r:id="rId36"/>
    <p:sldId id="336" r:id="rId37"/>
    <p:sldId id="355" r:id="rId38"/>
    <p:sldId id="285" r:id="rId39"/>
    <p:sldId id="286" r:id="rId40"/>
    <p:sldId id="287" r:id="rId41"/>
    <p:sldId id="334" r:id="rId42"/>
    <p:sldId id="280" r:id="rId43"/>
    <p:sldId id="288" r:id="rId44"/>
    <p:sldId id="314" r:id="rId45"/>
    <p:sldId id="274" r:id="rId46"/>
    <p:sldId id="313" r:id="rId47"/>
    <p:sldId id="311" r:id="rId48"/>
    <p:sldId id="312" r:id="rId49"/>
    <p:sldId id="317" r:id="rId50"/>
    <p:sldId id="318" r:id="rId51"/>
    <p:sldId id="319" r:id="rId52"/>
    <p:sldId id="315" r:id="rId53"/>
    <p:sldId id="290" r:id="rId54"/>
    <p:sldId id="333" r:id="rId55"/>
    <p:sldId id="291" r:id="rId56"/>
    <p:sldId id="320" r:id="rId57"/>
    <p:sldId id="321" r:id="rId58"/>
    <p:sldId id="325" r:id="rId59"/>
    <p:sldId id="326" r:id="rId60"/>
    <p:sldId id="327" r:id="rId61"/>
    <p:sldId id="328" r:id="rId62"/>
    <p:sldId id="271" r:id="rId63"/>
    <p:sldId id="275" r:id="rId64"/>
    <p:sldId id="276" r:id="rId65"/>
    <p:sldId id="279" r:id="rId66"/>
    <p:sldId id="351" r:id="rId67"/>
    <p:sldId id="281" r:id="rId68"/>
    <p:sldId id="282" r:id="rId69"/>
    <p:sldId id="283" r:id="rId70"/>
    <p:sldId id="284" r:id="rId71"/>
    <p:sldId id="332" r:id="rId72"/>
    <p:sldId id="292" r:id="rId73"/>
    <p:sldId id="350" r:id="rId74"/>
    <p:sldId id="303" r:id="rId75"/>
    <p:sldId id="352" r:id="rId76"/>
    <p:sldId id="353" r:id="rId77"/>
    <p:sldId id="354" r:id="rId78"/>
    <p:sldId id="357" r:id="rId79"/>
    <p:sldId id="330" r:id="rId80"/>
    <p:sldId id="329" r:id="rId81"/>
    <p:sldId id="338" r:id="rId82"/>
    <p:sldId id="337" r:id="rId83"/>
    <p:sldId id="335" r:id="rId84"/>
    <p:sldId id="340" r:id="rId85"/>
    <p:sldId id="359" r:id="rId86"/>
    <p:sldId id="342" r:id="rId87"/>
    <p:sldId id="343" r:id="rId88"/>
    <p:sldId id="345" r:id="rId89"/>
    <p:sldId id="363" r:id="rId90"/>
    <p:sldId id="346" r:id="rId91"/>
    <p:sldId id="361" r:id="rId92"/>
    <p:sldId id="347" r:id="rId93"/>
    <p:sldId id="348" r:id="rId94"/>
    <p:sldId id="360" r:id="rId95"/>
    <p:sldId id="362" r:id="rId96"/>
    <p:sldId id="364" r:id="rId97"/>
    <p:sldId id="295" r:id="rId98"/>
    <p:sldId id="296" r:id="rId99"/>
    <p:sldId id="297" r:id="rId100"/>
    <p:sldId id="298" r:id="rId101"/>
    <p:sldId id="299" r:id="rId102"/>
    <p:sldId id="300" r:id="rId103"/>
    <p:sldId id="301"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BF213D4E-E48D-4F57-B2F7-76E81ACAF345}">
          <p14:sldIdLst>
            <p14:sldId id="302"/>
            <p14:sldId id="257"/>
            <p14:sldId id="258"/>
            <p14:sldId id="259"/>
            <p14:sldId id="260"/>
            <p14:sldId id="261"/>
            <p14:sldId id="262"/>
            <p14:sldId id="263"/>
            <p14:sldId id="264"/>
            <p14:sldId id="265"/>
            <p14:sldId id="266"/>
            <p14:sldId id="267"/>
            <p14:sldId id="268"/>
            <p14:sldId id="269"/>
            <p14:sldId id="272"/>
            <p14:sldId id="273"/>
            <p14:sldId id="356"/>
            <p14:sldId id="339"/>
            <p14:sldId id="305"/>
            <p14:sldId id="309"/>
            <p14:sldId id="306"/>
            <p14:sldId id="304"/>
            <p14:sldId id="307"/>
            <p14:sldId id="310"/>
            <p14:sldId id="316"/>
            <p14:sldId id="324"/>
            <p14:sldId id="344"/>
            <p14:sldId id="349"/>
            <p14:sldId id="322"/>
            <p14:sldId id="308"/>
            <p14:sldId id="358"/>
            <p14:sldId id="277"/>
            <p14:sldId id="278"/>
            <p14:sldId id="289"/>
            <p14:sldId id="331"/>
            <p14:sldId id="336"/>
            <p14:sldId id="355"/>
            <p14:sldId id="285"/>
            <p14:sldId id="286"/>
            <p14:sldId id="287"/>
            <p14:sldId id="334"/>
            <p14:sldId id="280"/>
            <p14:sldId id="288"/>
            <p14:sldId id="314"/>
            <p14:sldId id="274"/>
            <p14:sldId id="313"/>
            <p14:sldId id="311"/>
            <p14:sldId id="312"/>
            <p14:sldId id="317"/>
            <p14:sldId id="318"/>
            <p14:sldId id="319"/>
            <p14:sldId id="315"/>
            <p14:sldId id="290"/>
            <p14:sldId id="333"/>
            <p14:sldId id="291"/>
            <p14:sldId id="320"/>
            <p14:sldId id="321"/>
            <p14:sldId id="325"/>
            <p14:sldId id="326"/>
            <p14:sldId id="327"/>
            <p14:sldId id="328"/>
            <p14:sldId id="271"/>
            <p14:sldId id="275"/>
            <p14:sldId id="276"/>
            <p14:sldId id="279"/>
            <p14:sldId id="351"/>
            <p14:sldId id="281"/>
            <p14:sldId id="282"/>
            <p14:sldId id="283"/>
            <p14:sldId id="284"/>
            <p14:sldId id="332"/>
            <p14:sldId id="292"/>
            <p14:sldId id="350"/>
            <p14:sldId id="303"/>
            <p14:sldId id="352"/>
            <p14:sldId id="353"/>
            <p14:sldId id="354"/>
            <p14:sldId id="357"/>
            <p14:sldId id="330"/>
            <p14:sldId id="329"/>
            <p14:sldId id="338"/>
            <p14:sldId id="337"/>
            <p14:sldId id="335"/>
            <p14:sldId id="340"/>
            <p14:sldId id="359"/>
            <p14:sldId id="342"/>
            <p14:sldId id="343"/>
            <p14:sldId id="345"/>
            <p14:sldId id="363"/>
            <p14:sldId id="346"/>
            <p14:sldId id="361"/>
            <p14:sldId id="347"/>
            <p14:sldId id="348"/>
            <p14:sldId id="360"/>
            <p14:sldId id="362"/>
            <p14:sldId id="364"/>
            <p14:sldId id="295"/>
            <p14:sldId id="296"/>
            <p14:sldId id="297"/>
            <p14:sldId id="298"/>
            <p14:sldId id="299"/>
            <p14:sldId id="300"/>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503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EA33CA-0872-4A7A-B044-3797998B6278}"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92FAC2-770B-4EBB-A9E0-CEDF1E268DB6}" type="slidenum">
              <a:rPr lang="es-ES" smtClean="0"/>
              <a:t>‹Nº›</a:t>
            </a:fld>
            <a:endParaRPr lang="es-ES" dirty="0"/>
          </a:p>
        </p:txBody>
      </p:sp>
    </p:spTree>
    <p:extLst>
      <p:ext uri="{BB962C8B-B14F-4D97-AF65-F5344CB8AC3E}">
        <p14:creationId xmlns:p14="http://schemas.microsoft.com/office/powerpoint/2010/main" val="2083470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A18B1B0-53DC-4824-B4BD-F02813A3E99B}" type="slidenum">
              <a:rPr lang="es-ES_tradnl">
                <a:solidFill>
                  <a:prstClr val="black"/>
                </a:solidFill>
                <a:latin typeface="Arial" pitchFamily="34" charset="0"/>
              </a:rPr>
              <a:pPr eaLnBrk="1" hangingPunct="1"/>
              <a:t>3</a:t>
            </a:fld>
            <a:endParaRPr lang="es-ES_tradnl" dirty="0">
              <a:solidFill>
                <a:prstClr val="black"/>
              </a:solidFill>
              <a:latin typeface="Arial" pitchFamily="34"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A9043B99-3F42-4864-9DA6-A47A3A634496}" type="slidenum">
              <a:rPr lang="es-ES_tradnl">
                <a:solidFill>
                  <a:prstClr val="black"/>
                </a:solidFill>
                <a:latin typeface="Arial" pitchFamily="34" charset="0"/>
              </a:rPr>
              <a:pPr eaLnBrk="1" hangingPunct="1"/>
              <a:t>4</a:t>
            </a:fld>
            <a:endParaRPr lang="es-ES_tradnl" dirty="0">
              <a:solidFill>
                <a:prstClr val="black"/>
              </a:solidFill>
              <a:latin typeface="Arial" pitchFamily="34"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5F948A1-394A-48C6-9758-1676D2DAD21E}" type="slidenum">
              <a:rPr lang="es-ES_tradnl">
                <a:solidFill>
                  <a:prstClr val="black"/>
                </a:solidFill>
                <a:latin typeface="Arial" pitchFamily="34" charset="0"/>
              </a:rPr>
              <a:pPr eaLnBrk="1" hangingPunct="1"/>
              <a:t>5</a:t>
            </a:fld>
            <a:endParaRPr lang="es-ES_tradnl" dirty="0">
              <a:solidFill>
                <a:prstClr val="black"/>
              </a:solidFill>
              <a:latin typeface="Arial" pitchFamily="34"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 Olympic Park</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B166BC5-A357-45A1-92B8-14F4B724A202}" type="slidenum">
              <a:rPr lang="es-ES_tradnl">
                <a:solidFill>
                  <a:prstClr val="black"/>
                </a:solidFill>
                <a:latin typeface="Arial" pitchFamily="34" charset="0"/>
              </a:rPr>
              <a:pPr eaLnBrk="1" hangingPunct="1"/>
              <a:t>6</a:t>
            </a:fld>
            <a:endParaRPr lang="es-ES_tradnl"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Munich.-Englisher Garten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084D75CA-2154-4332-B793-2CA1907E2994}" type="slidenum">
              <a:rPr lang="es-ES_tradnl">
                <a:solidFill>
                  <a:prstClr val="black"/>
                </a:solidFill>
                <a:latin typeface="Arial" pitchFamily="34" charset="0"/>
              </a:rPr>
              <a:pPr eaLnBrk="1" hangingPunct="1"/>
              <a:t>7</a:t>
            </a:fld>
            <a:endParaRPr lang="es-ES_tradnl" dirty="0">
              <a:solidFill>
                <a:prstClr val="black"/>
              </a:solidFill>
              <a:latin typeface="Arial" pitchFamily="34"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Munich.-Englisher Garten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0E75F10-0693-49BC-96AB-C484BEDE7092}" type="slidenum">
              <a:rPr lang="es-ES_tradnl">
                <a:solidFill>
                  <a:prstClr val="black"/>
                </a:solidFill>
                <a:latin typeface="Arial" pitchFamily="34" charset="0"/>
              </a:rPr>
              <a:pPr eaLnBrk="1" hangingPunct="1"/>
              <a:t>8</a:t>
            </a:fld>
            <a:endParaRPr lang="es-ES_tradnl" dirty="0">
              <a:solidFill>
                <a:prstClr val="black"/>
              </a:solidFill>
              <a:latin typeface="Arial" pitchFamily="34"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 Olympic Park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8FA4F40-23AE-4D46-BDD9-4F9088CB64C3}" type="slidenum">
              <a:rPr lang="es-ES_tradnl">
                <a:solidFill>
                  <a:prstClr val="black"/>
                </a:solidFill>
                <a:latin typeface="Arial" pitchFamily="34" charset="0"/>
              </a:rPr>
              <a:pPr eaLnBrk="1" hangingPunct="1"/>
              <a:t>9</a:t>
            </a:fld>
            <a:endParaRPr lang="es-ES_tradnl" dirty="0">
              <a:solidFill>
                <a:prstClr val="black"/>
              </a:solidFill>
              <a:latin typeface="Arial" pitchFamily="34"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	Munich Olympic Park</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FD3E3C9D-59A0-4C54-A633-9E101416C0AA}" type="slidenum">
              <a:rPr lang="es-ES_tradnl">
                <a:solidFill>
                  <a:prstClr val="black"/>
                </a:solidFill>
                <a:latin typeface="Arial" pitchFamily="34" charset="0"/>
              </a:rPr>
              <a:pPr eaLnBrk="1" hangingPunct="1"/>
              <a:t>10</a:t>
            </a:fld>
            <a:endParaRPr lang="es-ES_tradnl" dirty="0">
              <a:solidFill>
                <a:prstClr val="black"/>
              </a:solidFill>
              <a:latin typeface="Arial" pitchFamily="34"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Stadium</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E063DDD-82AA-4752-93AD-60EA207FF060}" type="slidenum">
              <a:rPr lang="es-ES_tradnl">
                <a:solidFill>
                  <a:prstClr val="black"/>
                </a:solidFill>
                <a:latin typeface="Arial" pitchFamily="34" charset="0"/>
              </a:rPr>
              <a:pPr eaLnBrk="1" hangingPunct="1"/>
              <a:t>11</a:t>
            </a:fld>
            <a:endParaRPr lang="es-ES_tradnl" dirty="0">
              <a:solidFill>
                <a:prstClr val="black"/>
              </a:solidFill>
              <a:latin typeface="Arial" pitchFamily="34"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6F5D357-A970-48E7-A8A3-1F2AB08B349C}" type="slidenum">
              <a:rPr lang="es-ES_tradnl">
                <a:solidFill>
                  <a:prstClr val="black"/>
                </a:solidFill>
                <a:latin typeface="Arial" pitchFamily="34" charset="0"/>
              </a:rPr>
              <a:pPr eaLnBrk="1" hangingPunct="1"/>
              <a:t>12</a:t>
            </a:fld>
            <a:endParaRPr lang="es-ES_tradnl" dirty="0">
              <a:solidFill>
                <a:prstClr val="black"/>
              </a:solidFill>
              <a:latin typeface="Arial" pitchFamily="34"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Munich.-Olympia Park</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7DC55B1-25E9-44FA-8F34-BEA910E7417B}" type="slidenum">
              <a:rPr lang="es-ES_tradnl">
                <a:solidFill>
                  <a:prstClr val="black"/>
                </a:solidFill>
                <a:latin typeface="Arial" pitchFamily="34" charset="0"/>
              </a:rPr>
              <a:pPr eaLnBrk="1" hangingPunct="1"/>
              <a:t>13</a:t>
            </a:fld>
            <a:endParaRPr lang="es-ES_tradnl" dirty="0">
              <a:solidFill>
                <a:prstClr val="black"/>
              </a:solidFill>
              <a:latin typeface="Arial" pitchFamily="34"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64FA10FE-310B-452B-858D-14C891910DE3}" type="slidenum">
              <a:rPr lang="es-ES_tradnl">
                <a:solidFill>
                  <a:prstClr val="black"/>
                </a:solidFill>
                <a:latin typeface="Arial" pitchFamily="34" charset="0"/>
              </a:rPr>
              <a:pPr eaLnBrk="1" hangingPunct="1"/>
              <a:t>14</a:t>
            </a:fld>
            <a:endParaRPr lang="es-ES_tradnl" dirty="0">
              <a:solidFill>
                <a:prstClr val="black"/>
              </a:solidFill>
              <a:latin typeface="Arial" pitchFamily="34"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p:txBody>
      </p:sp>
      <p:sp>
        <p:nvSpPr>
          <p:cNvPr id="4" name="3 Marcador de número de diapositiva"/>
          <p:cNvSpPr>
            <a:spLocks noGrp="1"/>
          </p:cNvSpPr>
          <p:nvPr>
            <p:ph type="sldNum" sz="quarter" idx="10"/>
          </p:nvPr>
        </p:nvSpPr>
        <p:spPr/>
        <p:txBody>
          <a:bodyPr/>
          <a:lstStyle/>
          <a:p>
            <a:fld id="{C192FAC2-770B-4EBB-A9E0-CEDF1E268DB6}" type="slidenum">
              <a:rPr lang="es-ES" smtClean="0"/>
              <a:t>19</a:t>
            </a:fld>
            <a:endParaRPr lang="es-ES" dirty="0"/>
          </a:p>
        </p:txBody>
      </p:sp>
    </p:spTree>
    <p:extLst>
      <p:ext uri="{BB962C8B-B14F-4D97-AF65-F5344CB8AC3E}">
        <p14:creationId xmlns:p14="http://schemas.microsoft.com/office/powerpoint/2010/main" val="546774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20</a:t>
            </a:fld>
            <a:endParaRPr lang="es-ES" dirty="0"/>
          </a:p>
        </p:txBody>
      </p:sp>
    </p:spTree>
    <p:extLst>
      <p:ext uri="{BB962C8B-B14F-4D97-AF65-F5344CB8AC3E}">
        <p14:creationId xmlns:p14="http://schemas.microsoft.com/office/powerpoint/2010/main" val="2356678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21</a:t>
            </a:fld>
            <a:endParaRPr lang="es-ES" dirty="0"/>
          </a:p>
        </p:txBody>
      </p:sp>
    </p:spTree>
    <p:extLst>
      <p:ext uri="{BB962C8B-B14F-4D97-AF65-F5344CB8AC3E}">
        <p14:creationId xmlns:p14="http://schemas.microsoft.com/office/powerpoint/2010/main" val="4032930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p:txBody>
      </p:sp>
      <p:sp>
        <p:nvSpPr>
          <p:cNvPr id="4" name="3 Marcador de número de diapositiva"/>
          <p:cNvSpPr>
            <a:spLocks noGrp="1"/>
          </p:cNvSpPr>
          <p:nvPr>
            <p:ph type="sldNum" sz="quarter" idx="10"/>
          </p:nvPr>
        </p:nvSpPr>
        <p:spPr/>
        <p:txBody>
          <a:bodyPr/>
          <a:lstStyle/>
          <a:p>
            <a:fld id="{C192FAC2-770B-4EBB-A9E0-CEDF1E268DB6}" type="slidenum">
              <a:rPr lang="es-ES" smtClean="0"/>
              <a:t>22</a:t>
            </a:fld>
            <a:endParaRPr lang="es-ES" dirty="0"/>
          </a:p>
        </p:txBody>
      </p:sp>
    </p:spTree>
    <p:extLst>
      <p:ext uri="{BB962C8B-B14F-4D97-AF65-F5344CB8AC3E}">
        <p14:creationId xmlns:p14="http://schemas.microsoft.com/office/powerpoint/2010/main" val="3014829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23</a:t>
            </a:fld>
            <a:endParaRPr lang="es-ES" dirty="0"/>
          </a:p>
        </p:txBody>
      </p:sp>
    </p:spTree>
    <p:extLst>
      <p:ext uri="{BB962C8B-B14F-4D97-AF65-F5344CB8AC3E}">
        <p14:creationId xmlns:p14="http://schemas.microsoft.com/office/powerpoint/2010/main" val="3988277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24</a:t>
            </a:fld>
            <a:endParaRPr lang="es-ES" dirty="0"/>
          </a:p>
        </p:txBody>
      </p:sp>
    </p:spTree>
    <p:extLst>
      <p:ext uri="{BB962C8B-B14F-4D97-AF65-F5344CB8AC3E}">
        <p14:creationId xmlns:p14="http://schemas.microsoft.com/office/powerpoint/2010/main" val="39041204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25</a:t>
            </a:fld>
            <a:endParaRPr lang="es-ES" dirty="0"/>
          </a:p>
        </p:txBody>
      </p:sp>
    </p:spTree>
    <p:extLst>
      <p:ext uri="{BB962C8B-B14F-4D97-AF65-F5344CB8AC3E}">
        <p14:creationId xmlns:p14="http://schemas.microsoft.com/office/powerpoint/2010/main" val="2572305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26</a:t>
            </a:fld>
            <a:endParaRPr lang="es-ES" dirty="0"/>
          </a:p>
        </p:txBody>
      </p:sp>
    </p:spTree>
    <p:extLst>
      <p:ext uri="{BB962C8B-B14F-4D97-AF65-F5344CB8AC3E}">
        <p14:creationId xmlns:p14="http://schemas.microsoft.com/office/powerpoint/2010/main" val="1065143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29</a:t>
            </a:fld>
            <a:endParaRPr lang="es-ES" dirty="0"/>
          </a:p>
        </p:txBody>
      </p:sp>
    </p:spTree>
    <p:extLst>
      <p:ext uri="{BB962C8B-B14F-4D97-AF65-F5344CB8AC3E}">
        <p14:creationId xmlns:p14="http://schemas.microsoft.com/office/powerpoint/2010/main" val="171862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30</a:t>
            </a:fld>
            <a:endParaRPr lang="es-ES" dirty="0"/>
          </a:p>
        </p:txBody>
      </p:sp>
    </p:spTree>
    <p:extLst>
      <p:ext uri="{BB962C8B-B14F-4D97-AF65-F5344CB8AC3E}">
        <p14:creationId xmlns:p14="http://schemas.microsoft.com/office/powerpoint/2010/main" val="5789408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5EB86A9-DA5E-46EF-AD22-0D76E5FD560F}" type="slidenum">
              <a:rPr lang="es-ES_tradnl">
                <a:solidFill>
                  <a:prstClr val="black"/>
                </a:solidFill>
                <a:latin typeface="Arial" pitchFamily="34" charset="0"/>
              </a:rPr>
              <a:pPr eaLnBrk="1" hangingPunct="1"/>
              <a:t>32</a:t>
            </a:fld>
            <a:endParaRPr lang="es-ES_tradnl" dirty="0">
              <a:solidFill>
                <a:prstClr val="black"/>
              </a:solidFill>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7D8BC1B-2342-42C1-89D2-83205396D96D}" type="slidenum">
              <a:rPr lang="es-ES_tradnl">
                <a:solidFill>
                  <a:prstClr val="black"/>
                </a:solidFill>
                <a:latin typeface="Arial" pitchFamily="34" charset="0"/>
              </a:rPr>
              <a:pPr eaLnBrk="1" hangingPunct="1"/>
              <a:t>33</a:t>
            </a:fld>
            <a:endParaRPr lang="es-ES_tradnl" dirty="0">
              <a:solidFill>
                <a:prstClr val="black"/>
              </a:solidFill>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BE7A4F7-B2DF-4BDB-B248-7CFB40EF3B32}" type="slidenum">
              <a:rPr lang="es-ES_tradnl">
                <a:solidFill>
                  <a:prstClr val="black"/>
                </a:solidFill>
                <a:latin typeface="Arial" pitchFamily="34" charset="0"/>
              </a:rPr>
              <a:pPr eaLnBrk="1" hangingPunct="1"/>
              <a:t>34</a:t>
            </a:fld>
            <a:endParaRPr lang="es-ES_tradnl" dirty="0">
              <a:solidFill>
                <a:prstClr val="black"/>
              </a:solidFill>
              <a:latin typeface="Arial" pitchFamily="34"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 Palace.-Postdam</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35</a:t>
            </a:fld>
            <a:endParaRPr lang="es-ES" dirty="0"/>
          </a:p>
        </p:txBody>
      </p:sp>
    </p:spTree>
    <p:extLst>
      <p:ext uri="{BB962C8B-B14F-4D97-AF65-F5344CB8AC3E}">
        <p14:creationId xmlns:p14="http://schemas.microsoft.com/office/powerpoint/2010/main" val="12946633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 Palace.-Postdam</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36</a:t>
            </a:fld>
            <a:endParaRPr lang="es-ES" dirty="0"/>
          </a:p>
        </p:txBody>
      </p:sp>
    </p:spTree>
    <p:extLst>
      <p:ext uri="{BB962C8B-B14F-4D97-AF65-F5344CB8AC3E}">
        <p14:creationId xmlns:p14="http://schemas.microsoft.com/office/powerpoint/2010/main" val="41861597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AF5DCE8-5B21-46C5-923C-7985C9EF8DB4}" type="slidenum">
              <a:rPr lang="es-ES_tradnl">
                <a:solidFill>
                  <a:prstClr val="black"/>
                </a:solidFill>
                <a:latin typeface="Arial" pitchFamily="34" charset="0"/>
              </a:rPr>
              <a:pPr eaLnBrk="1" hangingPunct="1"/>
              <a:t>38</a:t>
            </a:fld>
            <a:endParaRPr lang="es-ES_tradnl" dirty="0">
              <a:solidFill>
                <a:prstClr val="black"/>
              </a:solidFill>
              <a:latin typeface="Arial" pitchFamily="34"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4FC582C-A90D-4BF9-972F-2B1B84A28475}" type="slidenum">
              <a:rPr lang="es-ES_tradnl">
                <a:solidFill>
                  <a:prstClr val="black"/>
                </a:solidFill>
                <a:latin typeface="Arial" pitchFamily="34" charset="0"/>
              </a:rPr>
              <a:pPr eaLnBrk="1" hangingPunct="1"/>
              <a:t>39</a:t>
            </a:fld>
            <a:endParaRPr lang="es-ES_tradnl" dirty="0">
              <a:solidFill>
                <a:prstClr val="black"/>
              </a:solidFill>
              <a:latin typeface="Arial" pitchFamily="34"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060505F-CB32-4E17-AC54-1132F8799756}" type="slidenum">
              <a:rPr lang="es-ES_tradnl">
                <a:solidFill>
                  <a:prstClr val="black"/>
                </a:solidFill>
                <a:latin typeface="Arial" pitchFamily="34" charset="0"/>
              </a:rPr>
              <a:pPr eaLnBrk="1" hangingPunct="1"/>
              <a:t>40</a:t>
            </a:fld>
            <a:endParaRPr lang="es-ES_tradnl" dirty="0">
              <a:solidFill>
                <a:prstClr val="black"/>
              </a:solidFill>
              <a:latin typeface="Arial" pitchFamily="34"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Soucis Palace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 Palace.-Postdam</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41</a:t>
            </a:fld>
            <a:endParaRPr lang="es-ES" dirty="0"/>
          </a:p>
        </p:txBody>
      </p:sp>
    </p:spTree>
    <p:extLst>
      <p:ext uri="{BB962C8B-B14F-4D97-AF65-F5344CB8AC3E}">
        <p14:creationId xmlns:p14="http://schemas.microsoft.com/office/powerpoint/2010/main" val="477734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A8F8BCC-719D-4EB2-A575-A4B14993DCC5}" type="slidenum">
              <a:rPr lang="es-ES_tradnl">
                <a:solidFill>
                  <a:prstClr val="black"/>
                </a:solidFill>
                <a:latin typeface="Arial" pitchFamily="34" charset="0"/>
              </a:rPr>
              <a:pPr eaLnBrk="1" hangingPunct="1"/>
              <a:t>42</a:t>
            </a:fld>
            <a:endParaRPr lang="es-ES_tradnl" dirty="0">
              <a:solidFill>
                <a:prstClr val="black"/>
              </a:solidFill>
              <a:latin typeface="Arial" pitchFamily="34"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3BF009B4-2295-4EAA-B512-D46E45258EC2}" type="slidenum">
              <a:rPr lang="es-ES_tradnl">
                <a:solidFill>
                  <a:prstClr val="black"/>
                </a:solidFill>
                <a:latin typeface="Arial" pitchFamily="34" charset="0"/>
              </a:rPr>
              <a:pPr eaLnBrk="1" hangingPunct="1"/>
              <a:t>43</a:t>
            </a:fld>
            <a:endParaRPr lang="es-ES_tradnl" dirty="0">
              <a:solidFill>
                <a:prstClr val="black"/>
              </a:solidFill>
              <a:latin typeface="Arial" pitchFamily="34"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p:txBody>
      </p:sp>
      <p:sp>
        <p:nvSpPr>
          <p:cNvPr id="4" name="3 Marcador de número de diapositiva"/>
          <p:cNvSpPr>
            <a:spLocks noGrp="1"/>
          </p:cNvSpPr>
          <p:nvPr>
            <p:ph type="sldNum" sz="quarter" idx="10"/>
          </p:nvPr>
        </p:nvSpPr>
        <p:spPr/>
        <p:txBody>
          <a:bodyPr/>
          <a:lstStyle/>
          <a:p>
            <a:fld id="{C192FAC2-770B-4EBB-A9E0-CEDF1E268DB6}" type="slidenum">
              <a:rPr lang="es-ES" smtClean="0"/>
              <a:t>44</a:t>
            </a:fld>
            <a:endParaRPr lang="es-ES" dirty="0"/>
          </a:p>
        </p:txBody>
      </p:sp>
    </p:spTree>
    <p:extLst>
      <p:ext uri="{BB962C8B-B14F-4D97-AF65-F5344CB8AC3E}">
        <p14:creationId xmlns:p14="http://schemas.microsoft.com/office/powerpoint/2010/main" val="6045471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a:ln/>
        </p:spPr>
      </p:sp>
      <p:sp>
        <p:nvSpPr>
          <p:cNvPr id="275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 Soucis</a:t>
            </a:r>
          </a:p>
        </p:txBody>
      </p:sp>
      <p:sp>
        <p:nvSpPr>
          <p:cNvPr id="275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1DA6E06-7E81-4C40-A251-732E06E3160A}" type="slidenum">
              <a:rPr lang="es-ES_tradnl">
                <a:solidFill>
                  <a:prstClr val="black"/>
                </a:solidFill>
                <a:latin typeface="Arial" pitchFamily="34" charset="0"/>
              </a:rPr>
              <a:pPr eaLnBrk="1" hangingPunct="1"/>
              <a:t>45</a:t>
            </a:fld>
            <a:endParaRPr lang="es-ES_tradnl" dirty="0">
              <a:solidFill>
                <a:prstClr val="black"/>
              </a:solidFill>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p:txBody>
      </p:sp>
      <p:sp>
        <p:nvSpPr>
          <p:cNvPr id="4" name="3 Marcador de número de diapositiva"/>
          <p:cNvSpPr>
            <a:spLocks noGrp="1"/>
          </p:cNvSpPr>
          <p:nvPr>
            <p:ph type="sldNum" sz="quarter" idx="10"/>
          </p:nvPr>
        </p:nvSpPr>
        <p:spPr/>
        <p:txBody>
          <a:bodyPr/>
          <a:lstStyle/>
          <a:p>
            <a:fld id="{C192FAC2-770B-4EBB-A9E0-CEDF1E268DB6}" type="slidenum">
              <a:rPr lang="es-ES" smtClean="0"/>
              <a:t>46</a:t>
            </a:fld>
            <a:endParaRPr lang="es-ES" dirty="0"/>
          </a:p>
        </p:txBody>
      </p:sp>
    </p:spTree>
    <p:extLst>
      <p:ext uri="{BB962C8B-B14F-4D97-AF65-F5344CB8AC3E}">
        <p14:creationId xmlns:p14="http://schemas.microsoft.com/office/powerpoint/2010/main" val="35550661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p:txBody>
      </p:sp>
      <p:sp>
        <p:nvSpPr>
          <p:cNvPr id="4" name="3 Marcador de número de diapositiva"/>
          <p:cNvSpPr>
            <a:spLocks noGrp="1"/>
          </p:cNvSpPr>
          <p:nvPr>
            <p:ph type="sldNum" sz="quarter" idx="10"/>
          </p:nvPr>
        </p:nvSpPr>
        <p:spPr/>
        <p:txBody>
          <a:bodyPr/>
          <a:lstStyle/>
          <a:p>
            <a:fld id="{C192FAC2-770B-4EBB-A9E0-CEDF1E268DB6}" type="slidenum">
              <a:rPr lang="es-ES" smtClean="0"/>
              <a:t>47</a:t>
            </a:fld>
            <a:endParaRPr lang="es-ES" dirty="0"/>
          </a:p>
        </p:txBody>
      </p:sp>
    </p:spTree>
    <p:extLst>
      <p:ext uri="{BB962C8B-B14F-4D97-AF65-F5344CB8AC3E}">
        <p14:creationId xmlns:p14="http://schemas.microsoft.com/office/powerpoint/2010/main" val="37595231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48</a:t>
            </a:fld>
            <a:endParaRPr lang="es-ES" dirty="0"/>
          </a:p>
        </p:txBody>
      </p:sp>
    </p:spTree>
    <p:extLst>
      <p:ext uri="{BB962C8B-B14F-4D97-AF65-F5344CB8AC3E}">
        <p14:creationId xmlns:p14="http://schemas.microsoft.com/office/powerpoint/2010/main" val="9760267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50</a:t>
            </a:fld>
            <a:endParaRPr lang="es-ES" dirty="0"/>
          </a:p>
        </p:txBody>
      </p:sp>
    </p:spTree>
    <p:extLst>
      <p:ext uri="{BB962C8B-B14F-4D97-AF65-F5344CB8AC3E}">
        <p14:creationId xmlns:p14="http://schemas.microsoft.com/office/powerpoint/2010/main" val="15761455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51</a:t>
            </a:fld>
            <a:endParaRPr lang="es-ES" dirty="0"/>
          </a:p>
        </p:txBody>
      </p:sp>
    </p:spTree>
    <p:extLst>
      <p:ext uri="{BB962C8B-B14F-4D97-AF65-F5344CB8AC3E}">
        <p14:creationId xmlns:p14="http://schemas.microsoft.com/office/powerpoint/2010/main" val="41941400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52</a:t>
            </a:fld>
            <a:endParaRPr lang="es-ES" dirty="0"/>
          </a:p>
        </p:txBody>
      </p:sp>
    </p:spTree>
    <p:extLst>
      <p:ext uri="{BB962C8B-B14F-4D97-AF65-F5344CB8AC3E}">
        <p14:creationId xmlns:p14="http://schemas.microsoft.com/office/powerpoint/2010/main" val="19682345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4867995F-3F0B-49A2-BC23-94DE3BC6FFA7}" type="slidenum">
              <a:rPr lang="es-ES_tradnl">
                <a:solidFill>
                  <a:prstClr val="black"/>
                </a:solidFill>
                <a:latin typeface="Arial" pitchFamily="34" charset="0"/>
              </a:rPr>
              <a:pPr eaLnBrk="1" hangingPunct="1"/>
              <a:t>53</a:t>
            </a:fld>
            <a:endParaRPr lang="es-ES_tradnl" dirty="0">
              <a:solidFill>
                <a:prstClr val="black"/>
              </a:solidFill>
              <a:latin typeface="Arial" pitchFamily="34"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Palace,.-Chinese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 Palace.-Postdam</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54</a:t>
            </a:fld>
            <a:endParaRPr lang="es-ES" dirty="0"/>
          </a:p>
        </p:txBody>
      </p:sp>
    </p:spTree>
    <p:extLst>
      <p:ext uri="{BB962C8B-B14F-4D97-AF65-F5344CB8AC3E}">
        <p14:creationId xmlns:p14="http://schemas.microsoft.com/office/powerpoint/2010/main" val="31927023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C9F547B-C4A0-4893-A402-9FC7BC8366CE}" type="slidenum">
              <a:rPr lang="es-ES_tradnl">
                <a:solidFill>
                  <a:prstClr val="black"/>
                </a:solidFill>
                <a:latin typeface="Arial" pitchFamily="34" charset="0"/>
              </a:rPr>
              <a:pPr eaLnBrk="1" hangingPunct="1"/>
              <a:t>55</a:t>
            </a:fld>
            <a:endParaRPr lang="es-ES_tradnl" dirty="0">
              <a:solidFill>
                <a:prstClr val="black"/>
              </a:solidFill>
              <a:latin typeface="Arial" pitchFamily="34"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56</a:t>
            </a:fld>
            <a:endParaRPr lang="es-ES" dirty="0"/>
          </a:p>
        </p:txBody>
      </p:sp>
    </p:spTree>
    <p:extLst>
      <p:ext uri="{BB962C8B-B14F-4D97-AF65-F5344CB8AC3E}">
        <p14:creationId xmlns:p14="http://schemas.microsoft.com/office/powerpoint/2010/main" val="33401588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57</a:t>
            </a:fld>
            <a:endParaRPr lang="es-ES" dirty="0"/>
          </a:p>
        </p:txBody>
      </p:sp>
    </p:spTree>
    <p:extLst>
      <p:ext uri="{BB962C8B-B14F-4D97-AF65-F5344CB8AC3E}">
        <p14:creationId xmlns:p14="http://schemas.microsoft.com/office/powerpoint/2010/main" val="34354738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58</a:t>
            </a:fld>
            <a:endParaRPr lang="es-ES" dirty="0"/>
          </a:p>
        </p:txBody>
      </p:sp>
    </p:spTree>
    <p:extLst>
      <p:ext uri="{BB962C8B-B14F-4D97-AF65-F5344CB8AC3E}">
        <p14:creationId xmlns:p14="http://schemas.microsoft.com/office/powerpoint/2010/main" val="30240113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p:txBody>
      </p:sp>
      <p:sp>
        <p:nvSpPr>
          <p:cNvPr id="4" name="3 Marcador de número de diapositiva"/>
          <p:cNvSpPr>
            <a:spLocks noGrp="1"/>
          </p:cNvSpPr>
          <p:nvPr>
            <p:ph type="sldNum" sz="quarter" idx="10"/>
          </p:nvPr>
        </p:nvSpPr>
        <p:spPr/>
        <p:txBody>
          <a:bodyPr/>
          <a:lstStyle/>
          <a:p>
            <a:fld id="{C192FAC2-770B-4EBB-A9E0-CEDF1E268DB6}" type="slidenum">
              <a:rPr lang="es-ES" smtClean="0"/>
              <a:t>59</a:t>
            </a:fld>
            <a:endParaRPr lang="es-ES" dirty="0"/>
          </a:p>
        </p:txBody>
      </p:sp>
    </p:spTree>
    <p:extLst>
      <p:ext uri="{BB962C8B-B14F-4D97-AF65-F5344CB8AC3E}">
        <p14:creationId xmlns:p14="http://schemas.microsoft.com/office/powerpoint/2010/main" val="11688294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60</a:t>
            </a:fld>
            <a:endParaRPr lang="es-ES" dirty="0"/>
          </a:p>
        </p:txBody>
      </p:sp>
    </p:spTree>
    <p:extLst>
      <p:ext uri="{BB962C8B-B14F-4D97-AF65-F5344CB8AC3E}">
        <p14:creationId xmlns:p14="http://schemas.microsoft.com/office/powerpoint/2010/main" val="460201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 Palace.-Postdam</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61</a:t>
            </a:fld>
            <a:endParaRPr lang="es-ES" dirty="0"/>
          </a:p>
        </p:txBody>
      </p:sp>
    </p:spTree>
    <p:extLst>
      <p:ext uri="{BB962C8B-B14F-4D97-AF65-F5344CB8AC3E}">
        <p14:creationId xmlns:p14="http://schemas.microsoft.com/office/powerpoint/2010/main" val="701926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C82F6E1-9175-4CD5-AE40-DB5D5AAC98C2}" type="slidenum">
              <a:rPr lang="es-ES_tradnl">
                <a:solidFill>
                  <a:prstClr val="black"/>
                </a:solidFill>
                <a:latin typeface="Arial" pitchFamily="34" charset="0"/>
              </a:rPr>
              <a:pPr eaLnBrk="1" hangingPunct="1"/>
              <a:t>62</a:t>
            </a:fld>
            <a:endParaRPr lang="es-ES_tradnl" dirty="0">
              <a:solidFill>
                <a:prstClr val="black"/>
              </a:solidFill>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Palace.-Postdam</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a:ln/>
        </p:spPr>
      </p:sp>
      <p:sp>
        <p:nvSpPr>
          <p:cNvPr id="2764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 Soucis</a:t>
            </a:r>
          </a:p>
        </p:txBody>
      </p:sp>
      <p:sp>
        <p:nvSpPr>
          <p:cNvPr id="2764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1350A8C-7F62-43CE-861A-4CF7C3DE9F7C}" type="slidenum">
              <a:rPr lang="es-ES_tradnl">
                <a:solidFill>
                  <a:prstClr val="black"/>
                </a:solidFill>
                <a:latin typeface="Arial" pitchFamily="34" charset="0"/>
              </a:rPr>
              <a:pPr eaLnBrk="1" hangingPunct="1"/>
              <a:t>63</a:t>
            </a:fld>
            <a:endParaRPr lang="es-ES_tradnl" dirty="0">
              <a:solidFill>
                <a:prstClr val="black"/>
              </a:solidFill>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a:ln/>
        </p:spPr>
      </p:sp>
      <p:sp>
        <p:nvSpPr>
          <p:cNvPr id="277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 Soucis</a:t>
            </a:r>
          </a:p>
        </p:txBody>
      </p:sp>
      <p:sp>
        <p:nvSpPr>
          <p:cNvPr id="277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41E6991F-7B2D-4343-B6FF-4E6BF5036C11}" type="slidenum">
              <a:rPr lang="es-ES_tradnl">
                <a:solidFill>
                  <a:prstClr val="black"/>
                </a:solidFill>
                <a:latin typeface="Arial" pitchFamily="34" charset="0"/>
              </a:rPr>
              <a:pPr eaLnBrk="1" hangingPunct="1"/>
              <a:t>64</a:t>
            </a:fld>
            <a:endParaRPr lang="es-ES_tradnl" dirty="0">
              <a:solidFill>
                <a:prstClr val="black"/>
              </a:solidFill>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E56D0AD-4F90-414E-B070-22246D39BACF}" type="slidenum">
              <a:rPr lang="es-ES_tradnl">
                <a:solidFill>
                  <a:prstClr val="black"/>
                </a:solidFill>
                <a:latin typeface="Arial" pitchFamily="34" charset="0"/>
              </a:rPr>
              <a:pPr eaLnBrk="1" hangingPunct="1"/>
              <a:t>65</a:t>
            </a:fld>
            <a:endParaRPr lang="es-ES_tradnl" dirty="0">
              <a:solidFill>
                <a:prstClr val="black"/>
              </a:solidFill>
              <a:latin typeface="Arial" pitchFamily="34"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D49CCDF-1CCD-4B64-85AC-86884A4123B8}" type="slidenum">
              <a:rPr lang="es-ES_tradnl">
                <a:solidFill>
                  <a:prstClr val="black"/>
                </a:solidFill>
                <a:latin typeface="Arial" pitchFamily="34" charset="0"/>
              </a:rPr>
              <a:pPr eaLnBrk="1" hangingPunct="1"/>
              <a:t>67</a:t>
            </a:fld>
            <a:endParaRPr lang="es-ES_tradnl" dirty="0">
              <a:solidFill>
                <a:prstClr val="black"/>
              </a:solidFill>
              <a:latin typeface="Arial" pitchFamily="34"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6B026CBC-1681-4BD9-8DBF-8C4AFA52F38F}" type="slidenum">
              <a:rPr lang="es-ES_tradnl">
                <a:solidFill>
                  <a:prstClr val="black"/>
                </a:solidFill>
                <a:latin typeface="Arial" pitchFamily="34" charset="0"/>
              </a:rPr>
              <a:pPr eaLnBrk="1" hangingPunct="1"/>
              <a:t>68</a:t>
            </a:fld>
            <a:endParaRPr lang="es-ES_tradnl" dirty="0">
              <a:solidFill>
                <a:prstClr val="black"/>
              </a:solidFill>
              <a:latin typeface="Arial" pitchFamily="34"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AE441EC-36A1-46B7-A8BC-4BDB157E9AA3}" type="slidenum">
              <a:rPr lang="es-ES_tradnl">
                <a:solidFill>
                  <a:prstClr val="black"/>
                </a:solidFill>
                <a:latin typeface="Arial" pitchFamily="34" charset="0"/>
              </a:rPr>
              <a:pPr eaLnBrk="1" hangingPunct="1"/>
              <a:t>69</a:t>
            </a:fld>
            <a:endParaRPr lang="es-ES_tradnl" dirty="0">
              <a:solidFill>
                <a:prstClr val="black"/>
              </a:solidFill>
              <a:latin typeface="Arial" pitchFamily="34"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09254BC-79F0-496D-A6D6-59A910411EC6}" type="slidenum">
              <a:rPr lang="es-ES_tradnl">
                <a:solidFill>
                  <a:prstClr val="black"/>
                </a:solidFill>
                <a:latin typeface="Arial" pitchFamily="34" charset="0"/>
              </a:rPr>
              <a:pPr eaLnBrk="1" hangingPunct="1"/>
              <a:t>70</a:t>
            </a:fld>
            <a:endParaRPr lang="es-ES_tradnl" dirty="0">
              <a:solidFill>
                <a:prstClr val="black"/>
              </a:solidFill>
              <a:latin typeface="Arial" pitchFamily="34"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 Palace.-Postdam</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71</a:t>
            </a:fld>
            <a:endParaRPr lang="es-ES" dirty="0"/>
          </a:p>
        </p:txBody>
      </p:sp>
    </p:spTree>
    <p:extLst>
      <p:ext uri="{BB962C8B-B14F-4D97-AF65-F5344CB8AC3E}">
        <p14:creationId xmlns:p14="http://schemas.microsoft.com/office/powerpoint/2010/main" val="31940247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28BD9AA-40A2-46A3-8D2F-ABC0769A14BD}" type="slidenum">
              <a:rPr lang="es-ES_tradnl">
                <a:solidFill>
                  <a:prstClr val="black"/>
                </a:solidFill>
                <a:latin typeface="Arial" pitchFamily="34" charset="0"/>
              </a:rPr>
              <a:pPr eaLnBrk="1" hangingPunct="1"/>
              <a:t>72</a:t>
            </a:fld>
            <a:endParaRPr lang="es-ES_tradnl" dirty="0">
              <a:solidFill>
                <a:prstClr val="black"/>
              </a:solidFill>
              <a:latin typeface="Arial" pitchFamily="34"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Soucis</a:t>
            </a:r>
          </a:p>
        </p:txBody>
      </p:sp>
      <p:sp>
        <p:nvSpPr>
          <p:cNvPr id="4" name="3 Marcador de número de diapositiva"/>
          <p:cNvSpPr>
            <a:spLocks noGrp="1"/>
          </p:cNvSpPr>
          <p:nvPr>
            <p:ph type="sldNum" sz="quarter" idx="10"/>
          </p:nvPr>
        </p:nvSpPr>
        <p:spPr/>
        <p:txBody>
          <a:bodyPr/>
          <a:lstStyle/>
          <a:p>
            <a:fld id="{C192FAC2-770B-4EBB-A9E0-CEDF1E268DB6}" type="slidenum">
              <a:rPr lang="es-ES" smtClean="0"/>
              <a:t>74</a:t>
            </a:fld>
            <a:endParaRPr lang="es-ES" dirty="0"/>
          </a:p>
        </p:txBody>
      </p:sp>
    </p:spTree>
    <p:extLst>
      <p:ext uri="{BB962C8B-B14F-4D97-AF65-F5344CB8AC3E}">
        <p14:creationId xmlns:p14="http://schemas.microsoft.com/office/powerpoint/2010/main" val="20699918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 Palace.-Postdam</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79</a:t>
            </a:fld>
            <a:endParaRPr lang="es-ES" dirty="0"/>
          </a:p>
        </p:txBody>
      </p:sp>
    </p:spTree>
    <p:extLst>
      <p:ext uri="{BB962C8B-B14F-4D97-AF65-F5344CB8AC3E}">
        <p14:creationId xmlns:p14="http://schemas.microsoft.com/office/powerpoint/2010/main" val="15579922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 Palace.-Postdam</a:t>
            </a:r>
          </a:p>
        </p:txBody>
      </p:sp>
      <p:sp>
        <p:nvSpPr>
          <p:cNvPr id="4" name="3 Marcador de número de diapositiva"/>
          <p:cNvSpPr>
            <a:spLocks noGrp="1"/>
          </p:cNvSpPr>
          <p:nvPr>
            <p:ph type="sldNum" sz="quarter" idx="10"/>
          </p:nvPr>
        </p:nvSpPr>
        <p:spPr/>
        <p:txBody>
          <a:bodyPr/>
          <a:lstStyle/>
          <a:p>
            <a:fld id="{C192FAC2-770B-4EBB-A9E0-CEDF1E268DB6}" type="slidenum">
              <a:rPr lang="es-ES" smtClean="0"/>
              <a:t>81</a:t>
            </a:fld>
            <a:endParaRPr lang="es-ES" dirty="0"/>
          </a:p>
        </p:txBody>
      </p:sp>
    </p:spTree>
    <p:extLst>
      <p:ext uri="{BB962C8B-B14F-4D97-AF65-F5344CB8AC3E}">
        <p14:creationId xmlns:p14="http://schemas.microsoft.com/office/powerpoint/2010/main" val="28269062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 Palace.-Postdam</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82</a:t>
            </a:fld>
            <a:endParaRPr lang="es-ES" dirty="0"/>
          </a:p>
        </p:txBody>
      </p:sp>
    </p:spTree>
    <p:extLst>
      <p:ext uri="{BB962C8B-B14F-4D97-AF65-F5344CB8AC3E}">
        <p14:creationId xmlns:p14="http://schemas.microsoft.com/office/powerpoint/2010/main" val="19757749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 Souci Palace.-Postdam</a:t>
            </a:r>
          </a:p>
          <a:p>
            <a:endParaRPr lang="es-ES" dirty="0"/>
          </a:p>
        </p:txBody>
      </p:sp>
      <p:sp>
        <p:nvSpPr>
          <p:cNvPr id="4" name="3 Marcador de número de diapositiva"/>
          <p:cNvSpPr>
            <a:spLocks noGrp="1"/>
          </p:cNvSpPr>
          <p:nvPr>
            <p:ph type="sldNum" sz="quarter" idx="10"/>
          </p:nvPr>
        </p:nvSpPr>
        <p:spPr/>
        <p:txBody>
          <a:bodyPr/>
          <a:lstStyle/>
          <a:p>
            <a:fld id="{C192FAC2-770B-4EBB-A9E0-CEDF1E268DB6}" type="slidenum">
              <a:rPr lang="es-ES" smtClean="0"/>
              <a:t>83</a:t>
            </a:fld>
            <a:endParaRPr lang="es-ES" dirty="0"/>
          </a:p>
        </p:txBody>
      </p:sp>
    </p:spTree>
    <p:extLst>
      <p:ext uri="{BB962C8B-B14F-4D97-AF65-F5344CB8AC3E}">
        <p14:creationId xmlns:p14="http://schemas.microsoft.com/office/powerpoint/2010/main" val="10247821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a:ln/>
        </p:spPr>
      </p:sp>
      <p:sp>
        <p:nvSpPr>
          <p:cNvPr id="296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Zwinger</a:t>
            </a:r>
          </a:p>
        </p:txBody>
      </p:sp>
      <p:sp>
        <p:nvSpPr>
          <p:cNvPr id="296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88A7BBA-910A-4784-AE92-90F659D388DF}" type="slidenum">
              <a:rPr lang="es-ES_tradnl">
                <a:solidFill>
                  <a:prstClr val="black"/>
                </a:solidFill>
                <a:latin typeface="Arial" pitchFamily="34" charset="0"/>
              </a:rPr>
              <a:pPr eaLnBrk="1" hangingPunct="1"/>
              <a:t>98</a:t>
            </a:fld>
            <a:endParaRPr lang="es-ES_tradnl" dirty="0">
              <a:solidFill>
                <a:prstClr val="black"/>
              </a:solidFill>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BB7838C-BDFE-4731-8EEE-3EFE4C4FF795}" type="slidenum">
              <a:rPr lang="es-ES_tradnl">
                <a:solidFill>
                  <a:prstClr val="black"/>
                </a:solidFill>
                <a:latin typeface="Arial" pitchFamily="34" charset="0"/>
              </a:rPr>
              <a:pPr eaLnBrk="1" hangingPunct="1"/>
              <a:t>99</a:t>
            </a:fld>
            <a:endParaRPr lang="es-ES_tradnl" dirty="0">
              <a:solidFill>
                <a:prstClr val="black"/>
              </a:solidFill>
              <a:latin typeface="Arial" pitchFamily="34"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 Coutyyard</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A7C14BA-B6DE-4953-A0D5-A73847ACFE96}" type="slidenum">
              <a:rPr lang="es-ES_tradnl">
                <a:solidFill>
                  <a:prstClr val="black"/>
                </a:solidFill>
                <a:latin typeface="Arial" pitchFamily="34" charset="0"/>
              </a:rPr>
              <a:pPr eaLnBrk="1" hangingPunct="1"/>
              <a:t>100</a:t>
            </a:fld>
            <a:endParaRPr lang="es-ES_tradnl" dirty="0">
              <a:solidFill>
                <a:prstClr val="black"/>
              </a:solidFill>
              <a:latin typeface="Arial" pitchFamily="34"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822673CE-0894-4C1D-AE00-FD2AC4C04889}" type="slidenum">
              <a:rPr lang="es-ES_tradnl">
                <a:solidFill>
                  <a:prstClr val="black"/>
                </a:solidFill>
                <a:latin typeface="Arial" pitchFamily="34" charset="0"/>
              </a:rPr>
              <a:pPr eaLnBrk="1" hangingPunct="1"/>
              <a:t>101</a:t>
            </a:fld>
            <a:endParaRPr lang="es-ES_tradnl" dirty="0">
              <a:solidFill>
                <a:prstClr val="black"/>
              </a:solidFill>
              <a:latin typeface="Arial" pitchFamily="34"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Zwinger.-Dresden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1962F25-54FC-4A04-A0EE-6817E39DE20A}" type="slidenum">
              <a:rPr lang="es-ES_tradnl">
                <a:solidFill>
                  <a:prstClr val="black"/>
                </a:solidFill>
                <a:latin typeface="Arial" pitchFamily="34" charset="0"/>
              </a:rPr>
              <a:pPr eaLnBrk="1" hangingPunct="1"/>
              <a:t>102</a:t>
            </a:fld>
            <a:endParaRPr lang="es-ES_tradnl" dirty="0">
              <a:solidFill>
                <a:prstClr val="black"/>
              </a:solidFill>
              <a:latin typeface="Arial" pitchFamily="34"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147C560-181D-483E-8457-2E6E000BF3EB}" type="slidenum">
              <a:rPr lang="es-ES_tradnl">
                <a:solidFill>
                  <a:prstClr val="black"/>
                </a:solidFill>
                <a:latin typeface="Arial" pitchFamily="34" charset="0"/>
              </a:rPr>
              <a:pPr eaLnBrk="1" hangingPunct="1"/>
              <a:t>103</a:t>
            </a:fld>
            <a:endParaRPr lang="es-ES_tradnl" dirty="0">
              <a:solidFill>
                <a:prstClr val="black"/>
              </a:solidFill>
              <a:latin typeface="Arial" pitchFamily="34"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98893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45525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92501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28268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586598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80669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3875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7695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16235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51925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14674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0298949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568008" cy="3096344"/>
          </a:xfrm>
        </p:spPr>
        <p:txBody>
          <a:bodyPr>
            <a:noAutofit/>
          </a:bodyPr>
          <a:lstStyle/>
          <a:p>
            <a:r>
              <a:rPr lang="es-ES" sz="3200" dirty="0"/>
              <a:t>EUROPA.-LA VUELTA AL MUNDO EN 885 JARDINES.-ALEMANIA</a:t>
            </a:r>
            <a:r>
              <a:rPr lang="es-ES" sz="3600" dirty="0"/>
              <a:t>.-</a:t>
            </a:r>
            <a:r>
              <a:rPr lang="es-ES" sz="2800" dirty="0"/>
              <a:t>Olimpic Park.-Sans Soucis.-Zwinger Countrypark</a:t>
            </a:r>
          </a:p>
        </p:txBody>
      </p:sp>
      <p:sp>
        <p:nvSpPr>
          <p:cNvPr id="3" name="2 Subtítulo"/>
          <p:cNvSpPr>
            <a:spLocks noGrp="1"/>
          </p:cNvSpPr>
          <p:nvPr>
            <p:ph type="subTitle" idx="1"/>
          </p:nvPr>
        </p:nvSpPr>
        <p:spPr>
          <a:xfrm>
            <a:off x="2411760" y="5445224"/>
            <a:ext cx="6046440" cy="929698"/>
          </a:xfrm>
        </p:spPr>
        <p:txBody>
          <a:bodyPr>
            <a:normAutofit fontScale="70000" lnSpcReduction="20000"/>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3842851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Olimpic Park en Munich</a:t>
            </a:r>
          </a:p>
        </p:txBody>
      </p:sp>
      <p:sp>
        <p:nvSpPr>
          <p:cNvPr id="3" name="2 Marcador de contenido"/>
          <p:cNvSpPr>
            <a:spLocks noGrp="1"/>
          </p:cNvSpPr>
          <p:nvPr>
            <p:ph sz="quarter" idx="1"/>
          </p:nvPr>
        </p:nvSpPr>
        <p:spPr>
          <a:xfrm>
            <a:off x="457200" y="2420888"/>
            <a:ext cx="7427168" cy="4151362"/>
          </a:xfrm>
        </p:spPr>
        <p:txBody>
          <a:bodyPr/>
          <a:lstStyle/>
          <a:p>
            <a:pPr>
              <a:defRPr/>
            </a:pPr>
            <a:r>
              <a:rPr lang="es-ES" b="1" dirty="0"/>
              <a:t>El Olympiapark</a:t>
            </a:r>
            <a:r>
              <a:rPr lang="es-ES" dirty="0"/>
              <a:t> en Munich, Alemania, es un parque olímpico que se construyó para los Juegos Olímpicos de 1972.</a:t>
            </a:r>
          </a:p>
          <a:p>
            <a:pPr>
              <a:defRPr/>
            </a:pPr>
            <a:r>
              <a:rPr lang="es-ES" dirty="0"/>
              <a:t> Se encuentra en el área de Munich conocido como el "Oberwiesenfeld campo" ( "pradera alta"), el Parque continúa sirviendo como un lugar para eventos culturales, sociales y religiosos tales como eventos de culto. </a:t>
            </a:r>
          </a:p>
        </p:txBody>
      </p:sp>
    </p:spTree>
    <p:extLst>
      <p:ext uri="{BB962C8B-B14F-4D97-AF65-F5344CB8AC3E}">
        <p14:creationId xmlns:p14="http://schemas.microsoft.com/office/powerpoint/2010/main" val="150735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2731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7690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0342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346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654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1876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602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3649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20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1431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334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159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Sans Soucis Palace</a:t>
            </a:r>
          </a:p>
        </p:txBody>
      </p:sp>
      <p:sp>
        <p:nvSpPr>
          <p:cNvPr id="3" name="2 Marcador de contenido"/>
          <p:cNvSpPr>
            <a:spLocks noGrp="1"/>
          </p:cNvSpPr>
          <p:nvPr>
            <p:ph sz="quarter" idx="1"/>
          </p:nvPr>
        </p:nvSpPr>
        <p:spPr/>
        <p:txBody>
          <a:bodyPr/>
          <a:lstStyle/>
          <a:p>
            <a:pPr>
              <a:defRPr/>
            </a:pPr>
            <a:r>
              <a:rPr lang="es-ES" b="1" dirty="0"/>
              <a:t>Sanssouci</a:t>
            </a:r>
            <a:r>
              <a:rPr lang="es-ES" dirty="0"/>
              <a:t> es el antiguo palacio de verano de Federico el Grande, rey de Prusia, en Potsdam, cerca de Berlín.</a:t>
            </a:r>
          </a:p>
          <a:p>
            <a:pPr>
              <a:defRPr/>
            </a:pPr>
            <a:r>
              <a:rPr lang="es-ES" dirty="0"/>
              <a:t> A menudo se cuenta entre los competidores alemanes de Versalles.</a:t>
            </a:r>
          </a:p>
          <a:p>
            <a:pPr>
              <a:defRPr/>
            </a:pPr>
            <a:r>
              <a:rPr lang="es-ES" dirty="0"/>
              <a:t> Mientras Sanssouci está en el estilo rococó más íntimo y es mucho más pequeño que su homólogo francés. </a:t>
            </a:r>
          </a:p>
          <a:p>
            <a:pPr>
              <a:defRPr/>
            </a:pPr>
            <a:r>
              <a:rPr lang="es-ES" dirty="0"/>
              <a:t>La vista panorámica del jardín de Sanssouci es el resultado de la decisión de Federico el Grande para crear un viñedo en terrazas en la ladera sur de las colinas de Bornstedt.</a:t>
            </a:r>
          </a:p>
          <a:p>
            <a:pPr>
              <a:defRPr/>
            </a:pPr>
            <a:endParaRPr lang="es-ES" dirty="0"/>
          </a:p>
        </p:txBody>
      </p:sp>
    </p:spTree>
    <p:extLst>
      <p:ext uri="{BB962C8B-B14F-4D97-AF65-F5344CB8AC3E}">
        <p14:creationId xmlns:p14="http://schemas.microsoft.com/office/powerpoint/2010/main" val="3191402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427168" cy="6072187"/>
          </a:xfrm>
        </p:spPr>
        <p:txBody>
          <a:bodyPr/>
          <a:lstStyle/>
          <a:p>
            <a:pPr marL="0" indent="0">
              <a:buNone/>
              <a:defRPr/>
            </a:pPr>
            <a:endParaRPr lang="es-ES" dirty="0"/>
          </a:p>
          <a:p>
            <a:pPr>
              <a:defRPr/>
            </a:pPr>
            <a:r>
              <a:rPr lang="es-ES" dirty="0"/>
              <a:t>Por debajo de la colina, un jardín barroco ornamental, inspirado en el parterre de Versalles, fue construido en 1745. </a:t>
            </a:r>
          </a:p>
          <a:p>
            <a:pPr>
              <a:defRPr/>
            </a:pPr>
            <a:r>
              <a:rPr lang="es-ES" dirty="0"/>
              <a:t>La gran fuente fue construida en el centro de este jardín en 1748.</a:t>
            </a:r>
          </a:p>
        </p:txBody>
      </p:sp>
    </p:spTree>
    <p:extLst>
      <p:ext uri="{BB962C8B-B14F-4D97-AF65-F5344CB8AC3E}">
        <p14:creationId xmlns:p14="http://schemas.microsoft.com/office/powerpoint/2010/main" val="2769074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1190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l="5942" t="2319" r="3189" b="2608"/>
          <a:stretch/>
        </p:blipFill>
        <p:spPr>
          <a:xfrm>
            <a:off x="0" y="0"/>
            <a:ext cx="9144000" cy="6858000"/>
          </a:xfrm>
          <a:prstGeom prst="rect">
            <a:avLst/>
          </a:prstGeom>
        </p:spPr>
      </p:pic>
    </p:spTree>
    <p:extLst>
      <p:ext uri="{BB962C8B-B14F-4D97-AF65-F5344CB8AC3E}">
        <p14:creationId xmlns:p14="http://schemas.microsoft.com/office/powerpoint/2010/main" val="2074265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2744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8187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5029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08003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173151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6665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404621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05880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676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05362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2126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9534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9291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002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4531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9446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769"/>
          <a:stretch/>
        </p:blipFill>
        <p:spPr>
          <a:xfrm>
            <a:off x="0" y="0"/>
            <a:ext cx="9144000" cy="6858000"/>
          </a:xfrm>
          <a:prstGeom prst="rect">
            <a:avLst/>
          </a:prstGeom>
        </p:spPr>
      </p:pic>
    </p:spTree>
    <p:extLst>
      <p:ext uri="{BB962C8B-B14F-4D97-AF65-F5344CB8AC3E}">
        <p14:creationId xmlns:p14="http://schemas.microsoft.com/office/powerpoint/2010/main" val="3279662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8779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55310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381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6675"/>
            <a:ext cx="9753600" cy="731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60410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0992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78525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8168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89886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49522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3 Imagen" descr="Sanssouc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613"/>
            <a:ext cx="9144000" cy="670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5361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0844261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41182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50732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15614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01822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88999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37374" cy="6858000"/>
          </a:xfrm>
          <a:prstGeom prst="rect">
            <a:avLst/>
          </a:prstGeom>
        </p:spPr>
      </p:pic>
    </p:spTree>
    <p:extLst>
      <p:ext uri="{BB962C8B-B14F-4D97-AF65-F5344CB8AC3E}">
        <p14:creationId xmlns:p14="http://schemas.microsoft.com/office/powerpoint/2010/main" val="27809990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4869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04088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52501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06655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953767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88067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3807317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77513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0"/>
            <a:ext cx="4000500" cy="6839457"/>
          </a:xfrm>
          <a:prstGeom prst="rect">
            <a:avLst/>
          </a:prstGeom>
        </p:spPr>
      </p:pic>
    </p:spTree>
    <p:extLst>
      <p:ext uri="{BB962C8B-B14F-4D97-AF65-F5344CB8AC3E}">
        <p14:creationId xmlns:p14="http://schemas.microsoft.com/office/powerpoint/2010/main" val="38574043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Parc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79152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Sanssouci_um_19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8263"/>
            <a:ext cx="9144000" cy="67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40728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Sanssouc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6493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0825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205"/>
          <a:stretch/>
        </p:blipFill>
        <p:spPr>
          <a:xfrm>
            <a:off x="0" y="68580"/>
            <a:ext cx="9144000" cy="6789420"/>
          </a:xfrm>
          <a:prstGeom prst="rect">
            <a:avLst/>
          </a:prstGeom>
        </p:spPr>
      </p:pic>
    </p:spTree>
    <p:extLst>
      <p:ext uri="{BB962C8B-B14F-4D97-AF65-F5344CB8AC3E}">
        <p14:creationId xmlns:p14="http://schemas.microsoft.com/office/powerpoint/2010/main" val="41087793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2263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32131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93011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794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89551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8114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821981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83111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09892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18143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7607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03529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673"/>
          <a:stretch/>
        </p:blipFill>
        <p:spPr>
          <a:xfrm>
            <a:off x="0" y="0"/>
            <a:ext cx="9144000" cy="6957392"/>
          </a:xfrm>
          <a:prstGeom prst="rect">
            <a:avLst/>
          </a:prstGeom>
        </p:spPr>
      </p:pic>
    </p:spTree>
    <p:extLst>
      <p:ext uri="{BB962C8B-B14F-4D97-AF65-F5344CB8AC3E}">
        <p14:creationId xmlns:p14="http://schemas.microsoft.com/office/powerpoint/2010/main" val="39151994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58165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539" b="8923"/>
          <a:stretch/>
        </p:blipFill>
        <p:spPr>
          <a:xfrm>
            <a:off x="-1" y="0"/>
            <a:ext cx="9284677" cy="6858000"/>
          </a:xfrm>
          <a:prstGeom prst="rect">
            <a:avLst/>
          </a:prstGeom>
        </p:spPr>
      </p:pic>
    </p:spTree>
    <p:extLst>
      <p:ext uri="{BB962C8B-B14F-4D97-AF65-F5344CB8AC3E}">
        <p14:creationId xmlns:p14="http://schemas.microsoft.com/office/powerpoint/2010/main" val="30516938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76604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80974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10563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19235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7999173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16935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49568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093852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78317297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76979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940907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9071622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86946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17644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928375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Zwinger Countrypark</a:t>
            </a:r>
          </a:p>
        </p:txBody>
      </p:sp>
      <p:sp>
        <p:nvSpPr>
          <p:cNvPr id="3" name="2 Marcador de contenido"/>
          <p:cNvSpPr>
            <a:spLocks noGrp="1"/>
          </p:cNvSpPr>
          <p:nvPr>
            <p:ph sz="quarter" idx="1"/>
          </p:nvPr>
        </p:nvSpPr>
        <p:spPr>
          <a:xfrm>
            <a:off x="457200" y="1844823"/>
            <a:ext cx="7427168" cy="4584551"/>
          </a:xfrm>
        </p:spPr>
        <p:txBody>
          <a:bodyPr/>
          <a:lstStyle/>
          <a:p>
            <a:pPr>
              <a:defRPr/>
            </a:pPr>
            <a:r>
              <a:rPr lang="es-ES" dirty="0"/>
              <a:t>El </a:t>
            </a:r>
            <a:r>
              <a:rPr lang="es-ES" b="1" dirty="0"/>
              <a:t>Zwinger</a:t>
            </a:r>
            <a:r>
              <a:rPr lang="es-ES" dirty="0"/>
              <a:t> de Dresde es un edificio barroco situado en el casco antiguo de la ciudad, entre el edificio de la ópera Semperoper y Postplatz. </a:t>
            </a:r>
          </a:p>
          <a:p>
            <a:pPr>
              <a:defRPr/>
            </a:pPr>
            <a:r>
              <a:rPr lang="es-ES" dirty="0"/>
              <a:t>Se destaca por las colecciones de arte y ciencia que se encuentran en su interior. </a:t>
            </a:r>
          </a:p>
          <a:p>
            <a:pPr>
              <a:defRPr/>
            </a:pPr>
            <a:r>
              <a:rPr lang="es-ES" dirty="0"/>
              <a:t>El palacio fue edificado en el lugar que antiguamente ocupó una fortaleza y de ahí su nombre, ya que la palabra Zwinger (sinónimo de Ringmauer) se utilizaba para denominar el muro exterior circular que formaba parte de las fortalezas.</a:t>
            </a:r>
          </a:p>
        </p:txBody>
      </p:sp>
    </p:spTree>
    <p:extLst>
      <p:ext uri="{BB962C8B-B14F-4D97-AF65-F5344CB8AC3E}">
        <p14:creationId xmlns:p14="http://schemas.microsoft.com/office/powerpoint/2010/main" val="8336798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3 Imagen" descr="Zwingerluf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18604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4" descr="Zwinger Courtyard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151451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Zwi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5738"/>
            <a:ext cx="9753600" cy="722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617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Zwi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64727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Zwi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7075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Zwinge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3203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133</TotalTime>
  <Words>605</Words>
  <Application>Microsoft Office PowerPoint</Application>
  <PresentationFormat>Presentación en pantalla (4:3)</PresentationFormat>
  <Paragraphs>159</Paragraphs>
  <Slides>103</Slides>
  <Notes>71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103</vt:i4>
      </vt:variant>
    </vt:vector>
  </HeadingPairs>
  <TitlesOfParts>
    <vt:vector size="109" baseType="lpstr">
      <vt:lpstr>Arial</vt:lpstr>
      <vt:lpstr>Calibri</vt:lpstr>
      <vt:lpstr>Century Schoolbook</vt:lpstr>
      <vt:lpstr>Wingdings</vt:lpstr>
      <vt:lpstr>Wingdings 2</vt:lpstr>
      <vt:lpstr>1_Default Theme</vt:lpstr>
      <vt:lpstr>EUROPA.-LA VUELTA AL MUNDO EN 885 JARDINES.-ALEMANIA.-Olimpic Park.-Sans Soucis.-Zwinger Countrypark</vt:lpstr>
      <vt:lpstr>Olimpic Park en Munich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Sans Soucis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Zwinger Countrypark</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Olimpic Park en Munich</dc:title>
  <dc:creator>Josep</dc:creator>
  <cp:lastModifiedBy>Usuario</cp:lastModifiedBy>
  <cp:revision>11</cp:revision>
  <dcterms:created xsi:type="dcterms:W3CDTF">2016-03-27T09:55:39Z</dcterms:created>
  <dcterms:modified xsi:type="dcterms:W3CDTF">2018-03-08T15:36:59Z</dcterms:modified>
</cp:coreProperties>
</file>