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2"/>
  </p:notesMasterIdLst>
  <p:sldIdLst>
    <p:sldId id="256" r:id="rId2"/>
    <p:sldId id="258" r:id="rId3"/>
    <p:sldId id="366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02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D0B9A-3AC4-426D-B133-4FCEC791DF24}" type="datetimeFigureOut">
              <a:rPr lang="es-ES" smtClean="0"/>
              <a:t>08/03/2018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121BB5-54E6-438F-9254-CA7FF00E0ECF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8682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Karlsruhe</a:t>
            </a:r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66924CF-E1D9-4C21-A996-AC3BF5ED129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Karlsruhe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54ABF9B-F6B3-4BE3-9D75-CDD88545178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Karlsruhe zOO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7564D13-9E66-49C9-BB7A-0F8E355A8440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F633CFE-6FB3-4A13-9570-52E29724DCB5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Karlsruhe Schlossgarten</a:t>
            </a:r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B199ABD-DA4C-44FC-A4AC-C40C8E333BC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Karlsruhe Schlossgarten</a:t>
            </a:r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171D6A4-B48E-48A7-9369-798C22D5ACE7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Karlsruhe Schlossgarten</a:t>
            </a:r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05DE7476-E12F-4687-ADD1-054448FBB46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Karlsruhe Schlossgarten</a:t>
            </a:r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0431395-A2AF-4DBF-8D3A-28A644DA3B17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Karlsruhe Schlossgarten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A132C0C-8237-4466-8B0D-CF7E788D50F7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Karlsruhe Schlossgarten</a:t>
            </a:r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FE58629-8DAE-4B81-BF32-2126E1F028A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Karlsruhe Schlossgarten</a:t>
            </a:r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280163BE-0765-4102-AC24-4F5F899D942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Karlsruhe Schlossgarten</a:t>
            </a:r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A74EB97-1F23-4D5C-B7A4-0E1FEB4B5F9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7AAB225-7D22-419D-8EB9-49B44AADE40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b="1" dirty="0"/>
              <a:t>Botanischer Garten, Karlsruhe</a:t>
            </a:r>
            <a:endParaRPr lang="es-ES" dirty="0"/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2A9BB0C-A1A0-4444-8B7A-63ECFC36C0F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E3440D1-84B0-4E09-A8B2-9D3DF4C389D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Kassel_Schloss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DCC98B7-6AF3-48DB-AC6E-9ED181C9379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Schloss Wilhemheohe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07B1FB9F-97CF-4B31-9D81-9B9FE3B8EC3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Schloss Wilhemheohe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0B2EC681-5026-4CD2-9DC7-EFCEDBA7C6A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Schloss Wilhemheohe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FA01766-1D94-4BF2-A1AF-FC5CD8B141CE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Kassel Wilh Park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B42D7DA1-8E42-40F7-A73B-33886DAFB62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Kassel Wilh Park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F557CEA-C53F-437B-B974-F4F7C0244FA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B188B72A-6ABC-4203-B554-8348A9F650C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Kassel Wilh Park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4501E62-2FA8-4798-BD71-5A15701AD7A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-Schloss Wilhemheohe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52D2836-0676-47DB-9CDE-644854061700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-Schloss Wilhemheohe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3318379-9055-41FC-BEF1-16C8B781B3C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-Schloss Wilhemheohe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ED82A41A-B7B4-42D9-A831-BE1FC88075F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-Schloss Wilhemheohe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588F961-0013-413F-AE6A-FB340DD317F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-Schloss Wilhemheohe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304D55A-DEF9-4899-BCA3-BEA3DAD2F49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-Schloss Wilhemheohe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0DFCBD5-584F-433B-BB0B-3941E5D6C7D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-Schloss Wilhemheohe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0DB5367-65AF-4018-8929-0F949F3AD3D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-Schloss Wilhemheohe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9A777E7-AF13-42CF-AB30-4873401FEF5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-Schloss Wilhemheohe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2A2ADD3-5EF2-4D11-9933-6C859B296AA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-Schloss Wilhemheohe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9403FA7-7FF9-467E-8ACC-9A9FE94229DE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Staudengarten Weiskirchen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CDA6352-703C-4BD0-BB10-50EAB479298E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Staudengarten Weiskirchen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F82BEA9-B548-4698-9DFF-567DAC0FCDA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Staudengarten Weiskirchen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8107FF2-D698-4557-BA3C-788738E91E3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Staudengarten Weiskirchen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A5AF67F-7927-4CAE-93B4-944E88CF20C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Staudengarten Weiskirchen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1434AC4-C712-41F6-A56D-40DBF2271E8E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Staudengarten Weiskirchen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0C2B38EA-9031-4736-9D4F-E2707F9EDDB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Staudengarten Weiskirchen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2E76159A-B779-4CB5-9DD9-B152065D8EF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Staudengarten Weiskirchen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CA54B26-4D7E-48D2-9506-8E06ACD0E705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Staudengarten Weiskirchen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EAEF80C9-2D1C-4640-A8D9-9545F9ABF7CE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Staudengarten Weiskirchen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2ADAAAA4-3C36-45CB-B2F5-F04169B7B79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27F2A045-9515-4C54-86D6-5F459161AA8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Staudengarten Weiskirchen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8C228D2-8133-40D6-88DE-52236CF6364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Staudengarten Weiskirchen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9A3AE52-8168-4EAC-8A6B-379A1CBA488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Staudengarten Weiskirchen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9726ACA-8F1D-40B1-BFC7-41B7FA180F6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Staudengarten Weiskirchen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2B7F3EFF-E592-4C6B-97FD-0CACB588B2A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Staudengarten Weiskirchen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C3E97B1-5467-4319-8707-28908728A125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Staudengarten Weiskirchen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23C16854-5C9F-4D75-B516-6581DDEE0CAE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Staudengarten Weiskirchen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401098C6-8AB3-4F6C-853A-17700637580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Staudengarten Weiskirchen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476E0A17-092A-4D2D-B399-D8CFA658005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Staudengarten Weiskirchen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3BE3DA8-B409-44EF-8040-AB7624C9F6D5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japones en Leberkusen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9D6C98C-EA3F-4044-ABAC-A0C9DB73EAC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Japanischer Garten Leverkusen.-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21321ABC-7049-496E-9DE5-93BF5E206220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Japanischer Garten Leverkusen.-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7CC108F-3814-45F1-A08E-BEE6452A2AC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Japanischer Garten Leverkusen.-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110F979-D922-4A4A-A959-14207FB5C97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Japanischer Garten Leverkusen.-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5FCA899-9669-4CE0-A775-B378458B051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Japanischer Garten Leverkusen.-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73270CF-6B24-43A2-9AC2-F463D9C7A16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Japanischer Garten Leverkusen.-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D554A2B-9276-4B24-AE56-3CF4BEB4BDA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Japanischer Garten Leverkusen.-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E171971E-AB3D-4C48-80BA-6C87BD52F29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Japanischer Garten Leverkusen.-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44639C1C-8C09-4328-B5EB-322B4689C2C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Japanischer Garten Leverkusen.-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26B7DDB-AD1F-4400-842E-101B0D5245B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Leverkusen_Kaiser-Wilhelm-Allee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D7A90CF-7645-4672-B160-1D8DD0BD497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Leverkusen_Kaiser-Wilhelm- allee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D66CFBB-2D1C-46DC-B98D-5C850F216D5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Leverkusen_Kaiser-Wilhelm-allee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49EFB8B4-F577-48A6-A30A-A8C5F71C6F65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Leverkusen_Kaiser-Wilhelm-Allee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BA9C7B6-C379-4082-9928-5EA33088077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Leverkusen_Kaiser-Wilhelm-.-Allee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1ACCB97-B2EB-4F60-97A0-AFBEAC267B77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Leverkusen_Kaiser-Wilhelm Allee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70E3928-4A8F-46D4-82B7-1997C42A4217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Leverkusen_Kaiser-Wilhelm-Allee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DD6DA3E-7CC5-435E-83D8-0CBBA3CD7BE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Leverkusen_Kaiser-Wilhelm Allee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25405322-72D6-4CD8-9777-736E3097A72E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Liebermann_Villa_Berlin_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BBEA02C7-DF47-426D-8171-F292C589D8AE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Liebermann_Villa_Berlin_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B63267FE-DF76-4367-9052-49E11931CA0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Liebermann_Villa_Berlin_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7981D0C-216C-477C-BC9E-AD7B4EAAAB95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Liebermann_Villa_Berlin_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2C712C68-8072-4B77-94A0-64F2C7CC871C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Liebermann_Villa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4F9F8B2-8999-4529-842D-689C9EA0F0A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Liebermann_Villa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0D62EFC-4B16-4B2A-83B8-AA74BF6C68E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Liebermann_Villa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00ADCB8-D90A-4F1C-B0DF-A702D1B267F7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Liebermann_Villa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7228742-2451-4A81-AFF7-29949579B70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Liebermann_Villa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7DA6C83-8203-4105-AF12-83532EF074A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Liebermann_Villa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6CC9C61-C3B1-43D0-8A74-6365A435401C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Liebermann_Villa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EFA9EBA3-DEDB-4646-A3D2-0CEA56FF182E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Liebermann_Villa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2B20B8DF-9F98-422B-B97C-68A954782DE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Liebermann_Villa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26E1481A-4CE3-4922-A063-844D51BC2D3C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Liebermann_Villa_Berlin_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8310346-F81C-4865-8CD3-DBE7D55F1D4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Liebermann_Villa_Berlin_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B41FF4F-7639-4622-BBA8-242FBD6D9B5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hyperlink" Target="//upload.wikimedia.org/wikipedia/commons/5/53/Weiskirchen-Bruecke.JPG" TargetMode="Externa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hyperlink" Target="//upload.wikimedia.org/wikipedia/commons/9/9e/Leverkusen_Kaiser-Wilhelm-Allee_0106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jpeg"/><Relationship Id="rId4" Type="http://schemas.openxmlformats.org/officeDocument/2006/relationships/hyperlink" Target="//upload.wikimedia.org/wikipedia/commons/6/60/Leverkusen_Kaiser-Wilhelm-Allee_0107.jpg" TargetMode="Externa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a/a7/Japanischer_Garten_Leverkusen1.JPG" TargetMode="Externa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4/44/Japanischer_Garten_Leverkusen5.JPG" TargetMode="Externa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2/2c/Leverkusen_Kaiser-Wilhelm-Allee_0015.jpg" TargetMode="Externa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318448" cy="165618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JARDINES.-ALEMANIA.-T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139952" y="5003322"/>
            <a:ext cx="4318248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437"/>
          </a:xfrm>
        </p:spPr>
        <p:txBody>
          <a:bodyPr/>
          <a:lstStyle/>
          <a:p>
            <a:pPr eaLnBrk="1" hangingPunct="1"/>
            <a:r>
              <a:rPr lang="es-ES" dirty="0"/>
              <a:t>Karlsruhe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700808"/>
            <a:ext cx="6969968" cy="4318992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La </a:t>
            </a:r>
            <a:r>
              <a:rPr lang="es-ES" b="1" dirty="0"/>
              <a:t>ciudad de Karlsruhe</a:t>
            </a:r>
            <a:r>
              <a:rPr lang="es-ES" dirty="0"/>
              <a:t> es una ciudad en el suroeste de Alemania , en el Estado (Bundesland) de Baden-Württemberg , situado cerca de la frontera francesa alemana.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</a:t>
            </a:r>
            <a:r>
              <a:rPr lang="es-ES" i="1" dirty="0"/>
              <a:t>Stadtgarten</a:t>
            </a:r>
            <a:r>
              <a:rPr lang="es-ES" dirty="0"/>
              <a:t> es una zona de recreo cerca de la estación de tren principal </a:t>
            </a:r>
            <a:r>
              <a:rPr lang="es-ES" i="1" dirty="0"/>
              <a:t>(Hauptbahnhof)</a:t>
            </a:r>
            <a:r>
              <a:rPr lang="es-ES" dirty="0"/>
              <a:t> y fue reconstruida en 1967 durante la "Garden Show Federal </a:t>
            </a:r>
            <a:r>
              <a:rPr lang="es-ES" i="1" dirty="0"/>
              <a:t>(Bundesgartenschau) 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También es el sitio de la Zoo Karlsruhe 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80421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</p:spPr>
        <p:txBody>
          <a:bodyPr/>
          <a:lstStyle/>
          <a:p>
            <a:r>
              <a:rPr lang="es-ES" dirty="0"/>
              <a:t>El Palacio de Karlsruhe (Schloss) es una pieza interesante de la arquitectura, el adyacente Schlossgarten incluye el Jardín Botánico con una palma house, cactus y casa de las orquídeas, y senderos por el bosque hacia el norte.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6360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3 Imagen" descr="Karlsrhue City Garden (2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6558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1 Imagen" descr="Karlsruhe Zoo.-1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2606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Karlsrhue City Garden Zoo (2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1216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2 Imagen" descr="Karlsruhe.-1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6449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Karlsruhe Schlossgarten.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5238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Karlsruhe Schlossgart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3376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Karlsruhe Schlossgarten.-2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6630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Karlsruhe Schlossgart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2850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Karlsruhe Schlossgarten.-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0839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Karlsruhe Schlossgarten.-m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1618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Karlsruhe Schlossgarten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4344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Karlsruhe_schloss_se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9894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2 Imagen" descr="Karsruher_Schloss park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84576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static.panoramio.com/photos/original/4065975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66009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root.steinrot.de/www/wordpress/wp-content/uploads/2010/03/CIMG006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68479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Schloss Wilhemheohe</a:t>
            </a:r>
          </a:p>
        </p:txBody>
      </p:sp>
      <p:sp>
        <p:nvSpPr>
          <p:cNvPr id="23555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85992" cy="5005388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b="1" dirty="0"/>
              <a:t>Schloss Wilhelmshöhe</a:t>
            </a:r>
            <a:r>
              <a:rPr lang="es-ES" dirty="0"/>
              <a:t> es un palacio situado en el Bergpark Wilhelmshöhe en Kassel, Alemania .</a:t>
            </a:r>
          </a:p>
          <a:p>
            <a:pPr eaLnBrk="1" hangingPunct="1"/>
            <a:r>
              <a:rPr lang="es-ES" dirty="0"/>
              <a:t>Como rey de Westfalia , Jerónimo Bonaparte cambió el nombre a </a:t>
            </a:r>
            <a:r>
              <a:rPr lang="es-ES" b="1" dirty="0"/>
              <a:t>Napoleonshöhe</a:t>
            </a:r>
            <a:r>
              <a:rPr lang="es-ES" dirty="0"/>
              <a:t> y nombró a su Jefe de Chamberlain Heinrich von Blumenthal como su gobernador, con instrucciones de supervisar las extensas renovaciones.</a:t>
            </a:r>
          </a:p>
          <a:p>
            <a:pPr eaLnBrk="1" hangingPunct="1"/>
            <a:r>
              <a:rPr lang="es-ES" dirty="0"/>
              <a:t> La zona centro del castillo fue destruida sustancialmente durante la Segunda Guerra Mundial. La primera reconstrucción fue realizada en 1968-1974 por el arquitecto Paul Friedrich funcionalista Posenenske. </a:t>
            </a:r>
          </a:p>
        </p:txBody>
      </p:sp>
    </p:spTree>
    <p:extLst>
      <p:ext uri="{BB962C8B-B14F-4D97-AF65-F5344CB8AC3E}">
        <p14:creationId xmlns:p14="http://schemas.microsoft.com/office/powerpoint/2010/main" val="17748628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13984" cy="5543550"/>
          </a:xfrm>
        </p:spPr>
        <p:txBody>
          <a:bodyPr/>
          <a:lstStyle/>
          <a:p>
            <a:pPr eaLnBrk="1" hangingPunct="1"/>
            <a:r>
              <a:rPr lang="es-ES" dirty="0"/>
              <a:t>Él reconstruyó por completo el exterior, pero cambió la estructura del interior de su nueva función de un museo de arte. </a:t>
            </a:r>
          </a:p>
          <a:p>
            <a:pPr eaLnBrk="1" hangingPunct="1"/>
            <a:r>
              <a:rPr lang="es-ES" dirty="0"/>
              <a:t>De 1994 a 2000, una actualización se hizo para hacerla más cercana a la estructura original.</a:t>
            </a:r>
          </a:p>
          <a:p>
            <a:pPr eaLnBrk="1" hangingPunct="1"/>
            <a:r>
              <a:rPr lang="es-ES" dirty="0"/>
              <a:t>Hoy en día el Museo del castillo Wilhelmshöhe  alberga la colección de antigüedades, la Galería de los Viejos Maestros y la Colección de Artes Gráficas. </a:t>
            </a:r>
          </a:p>
          <a:p>
            <a:pPr eaLnBrk="1" hangingPunct="1"/>
            <a:r>
              <a:rPr lang="es-ES" dirty="0"/>
              <a:t>La Galería de los Viejos Maestros cuenta con uno de las mayores colecciones de obras de Rembrandt.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36297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Kassel_Schloss_WAllee_f_Herkules_f_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70457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dkamera.de/forum/attachments/galerie/1976d1246059054-schloss-wilhelmshoehe-kassel-schlosspark-wilhelmshoehe-dkamer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85989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dkamera.de/forum/attachments/galerie/1975d1246058820-schloss-wilhelmshoehe-kassel-jussow-tempel-schlosspark-wilhelmshoehe-dkamer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90754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gorinchem.sp.nl/gezicht%20op%20Schloss%20Wilhelmshohe%20vanaf%20de%20Hercul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60874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Kassel Wilh Park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67992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Kassel Wilh Park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83250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Kassel Wilh Park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03404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Kassel Palace Gardens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54762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Berrgpark.-Schloss Wilhemheoh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17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05878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Bergpsark.-Wihlemshohe.-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14087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Bergpark_wilhelmshoehe_pyramide_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49056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Bergpark_wilhelmshoehe_lac_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3020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Bergpark_wilhelmshoehe_kaskaden_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34680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Bergpark_wilhelmshoehe_grosse_fontae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28089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Bergpark_wilhelmshoehe_aquaedukt_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41951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Bergpark Wilhemshoehe Loewenbur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68956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Bergpark.-Wilhemshoehe.-w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060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Bergpark.-Wilhemshoehe.-w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33044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Bergpark.-Wilhemshoehe.-w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48159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Bergpark.-Wilhemshoehe.-w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83985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7787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Kurpark Staudengarten Weiskirchen</a:t>
            </a:r>
          </a:p>
        </p:txBody>
      </p:sp>
      <p:sp>
        <p:nvSpPr>
          <p:cNvPr id="4608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96975"/>
            <a:ext cx="7185992" cy="5184775"/>
          </a:xfrm>
        </p:spPr>
        <p:txBody>
          <a:bodyPr/>
          <a:lstStyle/>
          <a:p>
            <a:pPr eaLnBrk="1" hangingPunct="1"/>
            <a:r>
              <a:rPr lang="es-ES" dirty="0"/>
              <a:t>El parque situado en el centro del lago con jardín y perennes, es un atractivo para los visitantes de Weiskirchen. </a:t>
            </a:r>
          </a:p>
          <a:p>
            <a:pPr eaLnBrk="1" hangingPunct="1"/>
            <a:r>
              <a:rPr lang="es-ES" dirty="0"/>
              <a:t>El hermoso jardín perenne se desarrolla casi todo el año con las flores individuales.</a:t>
            </a:r>
          </a:p>
          <a:p>
            <a:pPr eaLnBrk="1" hangingPunct="1"/>
            <a:r>
              <a:rPr lang="es-ES" dirty="0"/>
              <a:t>Los visitantes pueden disfrutar de un ambiente relajante en uno de los muchos bancos y el ambiente perfumado de más de 40.000 instalaciones en más de 400 especies diferentes de árboles, arbustos y plantas perennes.</a:t>
            </a:r>
          </a:p>
          <a:p>
            <a:pPr eaLnBrk="1" hangingPunct="1"/>
            <a:r>
              <a:rPr lang="es-ES" dirty="0"/>
              <a:t> El conjunto se completa con mini golf, petanca, ajedrez al aire libre, canchas de voleibol playa. </a:t>
            </a:r>
          </a:p>
        </p:txBody>
      </p:sp>
    </p:spTree>
    <p:extLst>
      <p:ext uri="{BB962C8B-B14F-4D97-AF65-F5344CB8AC3E}">
        <p14:creationId xmlns:p14="http://schemas.microsoft.com/office/powerpoint/2010/main" val="17591309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Staudengarten Weiskirch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87065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Archivo: Weiskirchen-Bruecke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13154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Staudengarten Weiskirchen.-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17561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Staudengarten Weiskirchen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14286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Staudengarten Weiskirchen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17448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Staudengarten Weiskirchen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85758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Staudengarten Weiskirchen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49758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Staudengarten Weiskirchen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25165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Staudengarten Weiskirchen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343638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Staudengarten Weiskirchen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87042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Staudengarten Weiskirchen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55467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Staudengarten Weiskirchen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09832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Staudengarten Weiskirchen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81590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Staudengarten Weiskirchen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49347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Staudengarten Weiskirch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862034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Staudengarten Weiskirchen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305917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Staudengarten Weiskirche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22619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Staudengarten Weiskirchen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135845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Staudengarten Weiskirchen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240202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Staudengarten Weiskirchen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265154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Staudengarten Weiskirchen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589543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3" descr="http://www.gaerten-ohne-grenzen.de/var/tmw/storage/images/media/bilder/bilder-gaerten-ohne-grenzen/m-gaerten-in-deutschland/weiskirchen-jardin-de-vivaces-staudengarten/weiskirchen-3/8097-1-ger-DE/Weiskirchen-3_my_x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551402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http://www.gaerten-ohne-grenzen.de/var/tmw/storage/images/media/bilder/bilder-gaerten-ohne-grenzen/m-gaerten-in-deutschland/weiskirchen-jardin-de-vivaces-staudengarten/weiskirchen-1/8093-1-ger-DE/Weiskirchen-1_my_x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327381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http://www.gaerten-ohne-grenzen.de/var/tmw/storage/images/media/bilder/bilder-gaerten-ohne-grenzen/m-gaerten-in-deutschland/weiskirchen-jardin-de-vivaces-staudengarten/weiskirchen-2/8101-1-ger-DE/Weiskirchen-2_my_x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999601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http://www.gaerten-ohne-grenzen.de/var/tmw/storage/images/media/bilder/bilder-gaerten-ohne-grenzen/m-gaerten-in-deutschland/weiskirchen-jardin-de-vivaces-staudengarten/weiskirchen-3/8097-1-ger-DE/Weiskirchen-3_my_x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152915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Leverkusen_Kaiser-Wilhelm Allee</a:t>
            </a:r>
          </a:p>
        </p:txBody>
      </p:sp>
      <p:sp>
        <p:nvSpPr>
          <p:cNvPr id="72707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844675"/>
            <a:ext cx="7113984" cy="4175125"/>
          </a:xfrm>
        </p:spPr>
        <p:txBody>
          <a:bodyPr/>
          <a:lstStyle/>
          <a:p>
            <a:pPr eaLnBrk="1" hangingPunct="1"/>
            <a:r>
              <a:rPr lang="es-ES" b="1" dirty="0"/>
              <a:t>Leverkusen</a:t>
            </a:r>
            <a:r>
              <a:rPr lang="es-ES" dirty="0"/>
              <a:t> es una ciudad alemana ubicada en el estado de Renania del Norte-Westfalia. </a:t>
            </a:r>
          </a:p>
          <a:p>
            <a:pPr eaLnBrk="1" hangingPunct="1"/>
            <a:r>
              <a:rPr lang="es-ES" dirty="0"/>
              <a:t>Se sitúa en la ribera oriental del río Rin, a medio camino entre Colonia y Düsseldorf.</a:t>
            </a:r>
          </a:p>
          <a:p>
            <a:pPr eaLnBrk="1" hangingPunct="1"/>
            <a:r>
              <a:rPr lang="es-ES" dirty="0"/>
              <a:t> En 2007 su población era de 161.345 habitantes.</a:t>
            </a:r>
          </a:p>
          <a:p>
            <a:pPr eaLnBrk="1" hangingPunct="1"/>
            <a:r>
              <a:rPr lang="es-ES" dirty="0"/>
              <a:t>La ciudad de Leverkusen es un producto del crecimiento económico de la región de la cuenca del Rin-Ruhr. </a:t>
            </a:r>
          </a:p>
          <a:p>
            <a:pPr eaLnBrk="1" hangingPunct="1"/>
            <a:r>
              <a:rPr lang="es-ES" dirty="0"/>
              <a:t>Era un sector rural hacia finales del siglo XIX.</a:t>
            </a:r>
          </a:p>
        </p:txBody>
      </p:sp>
    </p:spTree>
    <p:extLst>
      <p:ext uri="{BB962C8B-B14F-4D97-AF65-F5344CB8AC3E}">
        <p14:creationId xmlns:p14="http://schemas.microsoft.com/office/powerpoint/2010/main" val="33584338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1560" y="549275"/>
            <a:ext cx="7416824" cy="5470525"/>
          </a:xfrm>
        </p:spPr>
        <p:txBody>
          <a:bodyPr>
            <a:normAutofit fontScale="85000" lnSpcReduction="2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800" dirty="0"/>
              <a:t>Hoy la ciudad está formada por varias aldeas, originalmente llamadas Wiesdorf, Opladen, Schlebusch, Lützenkirchen, Steinbüchel, Rheindorf y Bergisch-Neukirchen. Wiesdorf, ya existente en el siglo XII, fue elegida por el boticario </a:t>
            </a:r>
            <a:r>
              <a:rPr lang="es-ES" sz="2800" b="1" dirty="0"/>
              <a:t>Carl Leverkus</a:t>
            </a:r>
            <a:r>
              <a:rPr lang="es-ES" sz="2800" dirty="0"/>
              <a:t> para establecer una fábrica de tinturas en 1860.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800" dirty="0"/>
              <a:t> La fábrica fue comprada por la compañía Bayer en 1891, la que trasladó sus oficinas centrales a Wiesdorf, tornando a la ciudad como un polo de desarrollo de la industria química alemana.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800" dirty="0"/>
              <a:t>Leverkusen fue fundada en 1930 por la conurbación de las aldeas mencionadas anteriormente, que a la vez iban aumentando su población.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800" dirty="0"/>
              <a:t>Actualmente la ciudad es hogar del equipo de fútbol alemán Bayer Leverkusen.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672230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113984" cy="5399087"/>
          </a:xfrm>
        </p:spPr>
        <p:txBody>
          <a:bodyPr>
            <a:normAutofit fontScale="70000" lnSpcReduction="2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de-DE" sz="3100" dirty="0"/>
              <a:t>El </a:t>
            </a:r>
            <a:r>
              <a:rPr lang="de-DE" sz="3100" b="1" dirty="0"/>
              <a:t>jardín japonés</a:t>
            </a:r>
            <a:r>
              <a:rPr lang="de-DE" sz="3100" dirty="0"/>
              <a:t> en el Leverkusen es un parque de la Bayer AG,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de-DE" sz="3100" dirty="0"/>
              <a:t>El Jardín Japonés en Leverkusen en 1913 por primera vez junto a la villa de Carl Duisberg , la Junta de Supervisión y Presidente de la ex IG Farben invirtieron el dinero.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de-DE" sz="3100" dirty="0"/>
              <a:t>La visita de una gira mundial en 1926, en Duisberg y Japón, estuvo muy contento por la horticultura local y decidió dejar el jardín para ampliar el área donde hoy está la torre de Bayer.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de-DE" sz="3100" dirty="0"/>
              <a:t>Desde la década de 1950, el jardín está abierto al público.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de-DE" sz="3100" dirty="0"/>
              <a:t>En 1960, el jardín japonés de aproximadamente 250 pies al sur se trasladó a su ubicación actual y se encuentra dentro de un complejo de 15.000 m² de jardín en un sitio que es hoy esta la planta de Bayer / Chempark </a:t>
            </a:r>
            <a:r>
              <a:rPr lang="de-DE" dirty="0"/>
              <a:t>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8915676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6825952" cy="5543550"/>
          </a:xfrm>
        </p:spPr>
        <p:txBody>
          <a:bodyPr/>
          <a:lstStyle/>
          <a:p>
            <a:pPr eaLnBrk="1" hangingPunct="1"/>
            <a:r>
              <a:rPr lang="de-DE" dirty="0"/>
              <a:t>Además de las hierbas, papiro , arces japoneses, crisantemos y otras plantas también estan las secoyas y una casa de té , las estatuas de los Budas , las geishas y el agua por la boca del dragón .</a:t>
            </a:r>
          </a:p>
          <a:p>
            <a:pPr eaLnBrk="1" hangingPunct="1"/>
            <a:r>
              <a:rPr lang="de-DE" dirty="0"/>
              <a:t>Además, hay estanques con peces japoneses koi y tortugas.</a:t>
            </a:r>
          </a:p>
          <a:p>
            <a:pPr eaLnBrk="1" hangingPunct="1"/>
            <a:r>
              <a:rPr lang="de-DE" dirty="0"/>
              <a:t> El "puente de Mikado" es un puente en la ciudad templo de modelo Nikko. </a:t>
            </a:r>
          </a:p>
          <a:p>
            <a:pPr eaLnBrk="1" hangingPunct="1"/>
            <a:r>
              <a:rPr lang="de-DE" dirty="0"/>
              <a:t>2006, el jardín japonés en el concurso "Alemania parque más hermoso" fue votado en el Top Ten.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745990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File:Leverkusen Kaiser-Wilhelm-Allee 0106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76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3" name="Picture 4" descr="File:Leverkusen Kaiser-Wilhelm-Allee 0107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0"/>
            <a:ext cx="4286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344275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Archivo: Leverkusen1.JPG Jardín Japonés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23964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Archivo: Leverkusen5.JPG Jardín Japonés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229820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Japanischer Garten Leverkusen.-x1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508459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Japanischer Garten Leverkusen.-x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798984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Datei:Leverkusen Kaiser-Wilhelm-Allee 0015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728144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Japanischer Garten Leverkusen.-x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001327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Japanischer Garten Leverkusen (Kleinformat)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273232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Japanischer Garten Leverkusen (Kleinformat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7874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Japanischer Garten Leverkusen.-x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973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19" name="2 Imagen" descr="Japanischer_Garten_Leverkusen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0"/>
            <a:ext cx="5076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097767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Japanischer_Garten_Leverkusen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879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3" name="2 Imagen" descr="Japanischer_Garten_Leverkusen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0"/>
            <a:ext cx="43561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626134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Japanischer_Garten_Leverkusen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791571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Japanischer-Garten-in-Leverkusen-a256179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970723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japanischer-garten-leverkus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164505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Leverkusen_Kaiser-Wilhelm-Allee_003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214590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Leverkusen_Kaiser-Wilhelm-Alle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853060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Leverkusen_Kaiser-Wilhelm-Allee_00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405272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Leverkusen_Kaiser-Wilhelm-Allee_002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184115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Leverkusen_Kaiser-Wilhelm-Allee_003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649893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Leverkusen_Kaiser-Wilhelm-Allee_004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616325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Leverkusen_Kaiser-Wilhelm-Allee_005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401011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-Leverkusen_Kaiser-Wilhelm-Allee_004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712259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Liebermann Villa</a:t>
            </a:r>
          </a:p>
        </p:txBody>
      </p:sp>
      <p:sp>
        <p:nvSpPr>
          <p:cNvPr id="9933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13984" cy="5005388"/>
          </a:xfrm>
        </p:spPr>
        <p:txBody>
          <a:bodyPr/>
          <a:lstStyle/>
          <a:p>
            <a:pPr eaLnBrk="1" hangingPunct="1"/>
            <a:r>
              <a:rPr lang="de-DE" dirty="0"/>
              <a:t>El </a:t>
            </a:r>
            <a:r>
              <a:rPr lang="de-DE" b="1" dirty="0"/>
              <a:t>Liebermann-Villa,</a:t>
            </a:r>
            <a:r>
              <a:rPr lang="de-DE" dirty="0"/>
              <a:t> la antigua residencia de verano del pintor Max Liebermann .</a:t>
            </a:r>
          </a:p>
          <a:p>
            <a:pPr eaLnBrk="1" hangingPunct="1"/>
            <a:r>
              <a:rPr lang="de-DE" dirty="0"/>
              <a:t>Está justo en Wannsee , en Berlín , y desde el 30 de April 2006 , esta permanentemente accesible como un museo. </a:t>
            </a:r>
          </a:p>
          <a:p>
            <a:pPr eaLnBrk="1" hangingPunct="1"/>
            <a:r>
              <a:rPr lang="de-DE" dirty="0"/>
              <a:t>Que  grande, el lago se extendía a su jardín por la ciudad jardín más tarde director de Berlín , Albert Brodersen creo, centrándose en el conocido restaurador de jardines Alfred Lichtwark, el ex director de la Kunsthalle de Hamburgo, para que lo asesorara.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729478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333375"/>
            <a:ext cx="7113984" cy="5975350"/>
          </a:xfrm>
        </p:spPr>
        <p:txBody>
          <a:bodyPr/>
          <a:lstStyle/>
          <a:p>
            <a:pPr eaLnBrk="1" hangingPunct="1"/>
            <a:r>
              <a:rPr lang="de-DE" dirty="0"/>
              <a:t>Debido al eje central de la casa y una zona de césped grande a través de una visión clara de los resultados del Wannsee. </a:t>
            </a:r>
          </a:p>
          <a:p>
            <a:pPr eaLnBrk="1" hangingPunct="1"/>
            <a:r>
              <a:rPr lang="de-DE" dirty="0"/>
              <a:t>Fuera del Wannsee se encuentra en frente de la casa, una terraza con jardín.</a:t>
            </a:r>
          </a:p>
          <a:p>
            <a:pPr eaLnBrk="1" hangingPunct="1"/>
            <a:r>
              <a:rPr lang="de-DE" dirty="0"/>
              <a:t>Antes de extender un césped que está rodeada por un lado por la frecuencia se muestra con su Birkenweg árboles cultivados casualmente, en el otro lado por tres jardines traseros.</a:t>
            </a:r>
          </a:p>
          <a:p>
            <a:pPr eaLnBrk="1" hangingPunct="1"/>
            <a:r>
              <a:rPr lang="de-DE" dirty="0"/>
              <a:t> En la parte trasera de la propiedad es la casa del jardinero y el jardín de arbustos y hortalizas. </a:t>
            </a:r>
          </a:p>
          <a:p>
            <a:pPr eaLnBrk="1" hangingPunct="1"/>
            <a:r>
              <a:rPr lang="de-DE" dirty="0"/>
              <a:t> Muchas de las aproximadamente 250 fotos  impresionistas que vinieron aquí están inspirados en el jardín y la villa.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468188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Liebermann_Villa1_Berl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573398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Liebermann-Vill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372222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Liebermann-Villa%20im%20Ma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127972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liebermann-villa-berlin-wasow-0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329786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-Liebermann_Villa_Berlin_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63841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Liebermann_Villa_z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004751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Liebermann_Villa_z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077017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Liebermann_Villa_z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745142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Liebermann_Villa_z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137875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Liebermann_Villa_z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857641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Liebermann-Villa.-Berlin.0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94231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Liebermann_Villa_z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334133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Liebermann_Villa_z0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371214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Liebermann_Villa_z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384459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Liebermann_Villa_Berlin_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067475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Liebermann_Villa_Berlin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70247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</TotalTime>
  <Words>1361</Words>
  <Application>Microsoft Office PowerPoint</Application>
  <PresentationFormat>Presentación en pantalla (4:3)</PresentationFormat>
  <Paragraphs>217</Paragraphs>
  <Slides>110</Slides>
  <Notes>86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110</vt:i4>
      </vt:variant>
    </vt:vector>
  </HeadingPairs>
  <TitlesOfParts>
    <vt:vector size="115" baseType="lpstr">
      <vt:lpstr>Calibri</vt:lpstr>
      <vt:lpstr>Century Schoolbook</vt:lpstr>
      <vt:lpstr>Wingdings</vt:lpstr>
      <vt:lpstr>Wingdings 2</vt:lpstr>
      <vt:lpstr>Default Theme</vt:lpstr>
      <vt:lpstr>EUROPA.-LA VUELTA AL MUNDO EN 885 JARDINES.-ALEMANIA.-T</vt:lpstr>
      <vt:lpstr>Karlsruhe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Schloss Wilhemheohe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Kurpark Staudengarten Weiskirchen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Leverkusen_Kaiser-Wilhelm Allee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Liebermann Villa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12</cp:revision>
  <dcterms:created xsi:type="dcterms:W3CDTF">2013-08-24T06:13:10Z</dcterms:created>
  <dcterms:modified xsi:type="dcterms:W3CDTF">2018-03-08T15:51:26Z</dcterms:modified>
</cp:coreProperties>
</file>