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17133-01E4-47E0-9D71-D8ACBF65DE55}" type="datetimeFigureOut">
              <a:rPr lang="es-ES" smtClean="0"/>
              <a:t>15/03/2018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785FD-5649-442C-AFF5-B16BE2399FC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097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Beylerbeyi</a:t>
            </a:r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FDAD4C-78B0-44D8-92CE-6C6826BE2A4C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Beylerbeyi</a:t>
            </a:r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8B36E5-4165-4D9C-ADF8-F4EDE52D27EF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Beylerbeyi</a:t>
            </a:r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94CF92-6BBA-4BFF-85C9-7D53D6FAE8F3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Beylerbeyi</a:t>
            </a:r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8AA5C7-EB6D-4944-91F7-042F4FA452E1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Beylerbeyi</a:t>
            </a:r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B6AD6F-B184-45AE-B04E-E2A1284254F2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Beylerbeyi</a:t>
            </a:r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EBDD95-BE99-4267-9D0A-1A5A9BDB0D6F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Beylerbeyi</a:t>
            </a:r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C77D37-974E-4CAD-90A2-EC20F873B1F9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Beylerbeyi</a:t>
            </a:r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4150CA-46F0-4566-9B17-47E102739FB9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Bielefeld Botanischer Garten </a:t>
            </a:r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CBAFD7-244B-4D54-8242-02E2AF95575C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Bielefeld Botanischer Garten</a:t>
            </a: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D346AF-CACC-459D-BEF2-8CD2C035C9B0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Bielefeld Botanischer Garten</a:t>
            </a:r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681A35-D14F-423B-9CE5-BA33CE283035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Bielefeld Botanischer Garten</a:t>
            </a:r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6F9A8A-B747-4DEA-AA8B-0A69328B833A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Bielefeld Botanischer Garten</a:t>
            </a:r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A50BBD-B0EF-4400-8328-948A64AA1147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Bielefeld Botanischer Garten</a:t>
            </a:r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96107E-D8B9-462F-B9B4-9578AEE70F14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Bielefeld Botanischer Garten</a:t>
            </a:r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D36C57-2D47-4A0E-8AED-AC1D1206A3BD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Munich</a:t>
            </a:r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278EC4-5E68-482B-A6F4-C1A6ABCC5BBE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Garten.-Munich</a:t>
            </a:r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30BBD7-6D05-4ADF-96D1-64C72330EDAF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</a:t>
            </a: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3E3706-4A80-4624-815F-F621F98C72B1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Dusseldorf</a:t>
            </a: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1267E4-DE6C-4BF4-B395-C44BA3A3B1C0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Ulm</a:t>
            </a:r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71EEDF-0A27-4AF7-B1A8-78532EF4119C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4FE6B4-7F74-4715-A71B-DB7A868B56A6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676C42-9D65-40B5-B859-0737789DCDA5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036421-E5E4-4167-84C5-BB1785F3F50B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Botanical Garden Berlin</a:t>
            </a:r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64A30A-514B-4327-93FB-D232CC3B4909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</a:t>
            </a: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D74F34-58A9-415E-861A-CCF47A07A69E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Botanical Garden Berlin</a:t>
            </a:r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1B3DCD-F993-42D7-8466-DF8F02D5C2FF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Botanical Garden.-Berlin</a:t>
            </a:r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7496E9-8A80-4256-9814-34E1687582F1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A527EB-CFB5-4160-BEAF-B94F26725574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A78D3B-6712-4DFD-9251-3F967B5C8793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D08A62-BA6A-45E0-ABEC-D2CB3477219F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19E3E9-E255-4831-A9CF-9456874B831E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B55B6A-5674-4C0A-8781-286666186A4E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9FBE36-54F1-4CC7-9D86-39DCE29FE03A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E3E946-2FB0-4151-837D-27CAD83ED52A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Berlin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D0184F-92F7-49AF-BD9F-F69926589031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Bochum</a:t>
            </a:r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587A4C-CF18-4940-A907-58973C2EB6E2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Nymphenburg</a:t>
            </a:r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6EE38D-F93B-42F3-988A-C0C57ED8D575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Würzburg</a:t>
            </a:r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B1CB80-9E5A-44A4-96A3-DF7A24A03C0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Garten.-Würzburg</a:t>
            </a:r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A903FE-6F04-4489-8C16-A9003A4F5AFE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</a:t>
            </a:r>
          </a:p>
        </p:txBody>
      </p:sp>
      <p:sp>
        <p:nvSpPr>
          <p:cNvPr id="84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A71E83-D315-486E-9E93-ADC52AADBBED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</a:t>
            </a:r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3D244E-4E96-4955-9923-330E13859D3D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Garden Würzburg</a:t>
            </a:r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55F0EC-EF39-4DD2-A083-85CEC9C14B0C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Würzburg</a:t>
            </a:r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586020-E6C0-4800-8246-3E9B1F5A904E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Darmstaad</a:t>
            </a:r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B64CD2-E10E-4602-A7B6-09E875992CFE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28B57D-3507-4201-869A-F29D2242EA7A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75A10D-C884-446A-8C27-A5A954D3F7F1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607EFD-6413-4C9B-9958-4A8F15030523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Darmstadt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785804-A702-47E6-86F7-4E084E5E3844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Darmstadt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146BCE-6ABE-4A03-BDF4-BFC78C8AC79D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Darmstadt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CB25A6-6107-471C-968D-2BA326CA6AF6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Würzburg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BE42CB-2DE7-4C3A-B4D2-DDFE0DFD746A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Würzburg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C9EB86-A0E3-4D9A-AC22-BFE76A81791F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Botanischer Garten Würzburg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45D1FF-0AA4-424C-8D71-540B9E6D180A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Frankfurt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A6DC50-62CE-4BC6-AE82-5E92A75B9C14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Frankfurt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EF6A52-DC63-45C3-9B15-D699B34F6C7B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Frankfurt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2B5978-E4BF-470A-83B0-22E174A80CA6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Frankfurt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33F146-5803-4DBB-94C9-5FCB2933B113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Frankfurt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355E6-02DF-4E1A-8BF5-82C31D821EAE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Dresden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893D76-87EC-4FF0-9FFE-BD428A098975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Dresden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B0904-32A3-4D10-80EA-C9C56966064F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Munich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EAC98C-A68E-44E0-BAB1-E753337C1987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Munich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168CA6-5CAD-412E-81D6-F7C0269C5C14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Munich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3630C6-B76B-4CDB-BD28-42C905EC8A8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Bonn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8254A6-6F5E-4C4F-BCCC-15461B6C301B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Botanischer Garten Bonn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2AAB48-B21E-4D79-AA0E-88F735C64432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2E168B-C1C3-4D4B-AAB2-5AFE24B71D5F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0F3243-FF1A-48C9-B790-798A3B8B53CB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188A6E-9F2A-46D0-B2E7-558A15D491EE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BCDBAC-38AD-471D-9554-A7877F31CBB8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45EE75-E805-4277-84A2-A3398973C48E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3C4050-F7B3-4B20-AFAC-DBC047D7DDE8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ABA2F1-CDEA-4600-B514-AA94DD5B5A28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6935AA-0554-4660-B7C0-1392A90F9924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6EAAED-BE55-408A-8AD4-A3702C70BB69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43977A-FD6A-4EF0-840A-640482BF3616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A9760F-8263-4FDA-8B90-0E3F517C8C20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79018D-096D-42F4-A12C-1BECC159136E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B2C3F9-986E-4E94-BA30-89E311AD4EA9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5880A2-3D5C-4D58-A304-0B71BB9A3092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D74899-6C86-4BA7-8A8F-00D5F19582BE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FD2025-8BA5-4427-A3CF-7F491B1E3435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7A5EA3-B6E5-4F14-AE87-C1A9499696DB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6E42F9-9D7B-4C41-A7D4-3585C8275C35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F50937-54D3-4A06-B6DF-A5877EE4B4EE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C6D0C3-D23B-4E2B-8265-DA3008356A53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6AD895-AE3C-465C-8F09-B2EF8D80F814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D2C78C-5E66-4C3C-97B5-0F22B414E5C8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38CEA-9300-4D91-8403-FA318BBA5728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6D75AF-DE25-47FC-84FB-B528182A3D16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20A892-5932-4AEA-AC63-5F4E3C9A1FC4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6AF0BB-4CCD-4FAE-8359-3D29443105C0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CF3457-5CA6-4F17-AFFA-76AE285AF27E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13B0CC-BAC9-438B-BBB3-6BF6F2E91950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1F2498-4462-49F6-AE5B-16612E2B593D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62CAFB-8B48-4079-B67C-BEABF0A6B9EC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 Palace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E8091A-1504-414A-B8F5-FF9256001498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03074F-F28E-436C-AA20-095EF4F1B606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3C9FA6-E617-4F36-93B8-055A1E4E763A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051A68-12CE-478D-A0AE-A01A83F75A69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Charlottenburg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1CB9BD-1506-447E-941E-23F2BD5662CF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24644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JARDINES.-ALEMANIA.-TURQUIA.-I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Beylerbeyi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</a:t>
            </a:r>
            <a:r>
              <a:rPr lang="es-ES" b="1" dirty="0"/>
              <a:t>Palacio de Beylerbeyi</a:t>
            </a:r>
            <a:r>
              <a:rPr lang="es-ES" dirty="0"/>
              <a:t> - o </a:t>
            </a:r>
            <a:r>
              <a:rPr lang="es-ES" b="1" i="1" dirty="0"/>
              <a:t>Sarayi Beylerbeyi</a:t>
            </a:r>
            <a:r>
              <a:rPr lang="es-ES" dirty="0"/>
              <a:t> en Turquía </a:t>
            </a:r>
            <a:r>
              <a:rPr lang="es-ES" i="1" dirty="0"/>
              <a:t>(Beylerbey</a:t>
            </a:r>
            <a:r>
              <a:rPr lang="es-ES" dirty="0"/>
              <a:t> = "Señor de Señores") - se encuentra en el Beylerbeyi barrio de Estambul , Turquía en el Asia lado del Bósforo .</a:t>
            </a:r>
          </a:p>
          <a:p>
            <a:pPr eaLnBrk="1" hangingPunct="1"/>
            <a:r>
              <a:rPr lang="es-ES" dirty="0"/>
              <a:t>Una residencia de verano Imperial Otomana  en la década de 1860, ahora se encuentra inmediatamente al norte de las ediciones de 1973 en el Puente del Bósforo . </a:t>
            </a:r>
          </a:p>
        </p:txBody>
      </p:sp>
    </p:spTree>
    <p:extLst>
      <p:ext uri="{BB962C8B-B14F-4D97-AF65-F5344CB8AC3E}">
        <p14:creationId xmlns:p14="http://schemas.microsoft.com/office/powerpoint/2010/main" val="2497683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Beylerbeyi Palac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3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Beylerbeyi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354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Beylerbeyi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689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Beylerbeyi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540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Beylerbeyi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927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2 Imagen" descr="Beylerbeyi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408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Beylerbeyi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054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Beylerbey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025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Bielefeld Botanischer Garten</a:t>
            </a:r>
          </a:p>
        </p:txBody>
      </p:sp>
      <p:sp>
        <p:nvSpPr>
          <p:cNvPr id="12291" name="2 Marcador de contenido"/>
          <p:cNvSpPr>
            <a:spLocks noGrp="1"/>
          </p:cNvSpPr>
          <p:nvPr>
            <p:ph sz="quarter" idx="1"/>
          </p:nvPr>
        </p:nvSpPr>
        <p:spPr>
          <a:xfrm>
            <a:off x="611561" y="1484313"/>
            <a:ext cx="7488832" cy="457200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2002, celebró el Jardín Botánico de Bielefeld su 90 aniversario.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No sólo los botánicamente interesados, sino también los visitantes disfrutan el enorme tamaño de la colección de plantas y la variedad de elementos de diseño de jardín. </a:t>
            </a:r>
            <a:br>
              <a:rPr lang="es-ES" dirty="0"/>
            </a:br>
            <a:r>
              <a:rPr lang="es-ES" dirty="0"/>
              <a:t>Destacados son los rododendros y azaleas recogida y la presentación de los diferentes hábitats: jardín de rocas, flores alpinas, y jardín de hierbas medicinales, el brezo jardín y Flora Buchenwald - sólo para nombrar algunos. Los niños tienden a ser particularmente interesados en el patio de recreo. </a:t>
            </a:r>
          </a:p>
        </p:txBody>
      </p:sp>
    </p:spTree>
    <p:extLst>
      <p:ext uri="{BB962C8B-B14F-4D97-AF65-F5344CB8AC3E}">
        <p14:creationId xmlns:p14="http://schemas.microsoft.com/office/powerpoint/2010/main" val="3007430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Bielefeld_Botanischer_Garten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158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Bielefeld_Botanischer_Garten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577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Bielefeld_Botanischer_Garten_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475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Bielefeld_Botanischer_Garten_Alpinum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620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Bielefeld_Botanischer_Garten_Alpinum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768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Bielefeld_Botanischer_Garten_Alpinum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782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Botanischen-Garten-Bielefel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173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Botanischer Gartens</a:t>
            </a:r>
          </a:p>
        </p:txBody>
      </p:sp>
      <p:sp>
        <p:nvSpPr>
          <p:cNvPr id="24579" name="3 Rectángulo"/>
          <p:cNvSpPr>
            <a:spLocks noChangeArrowheads="1"/>
          </p:cNvSpPr>
          <p:nvPr/>
        </p:nvSpPr>
        <p:spPr bwMode="auto">
          <a:xfrm>
            <a:off x="2286000" y="3105150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black"/>
                </a:solidFill>
                <a:latin typeface="Arial" charset="0"/>
                <a:cs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89041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Botanischer Garten.-Munich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390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Botanischer Garten.-Munich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977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Botanischer Gart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04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Botanischen_Garten_in_Duesseldorf-Bilk,_von_West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671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Botanischen_Garten_Ul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582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Botanischer Garten Berlin.-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836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Botanischer Garten Berli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201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Botanischer Garten Berli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236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Botanical_Garden_Berli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770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Botanischer Garte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1851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Botanical_Garden_Berlin_-_Cacti_House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816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Botanical_Garden_Berlin_-_Victoria_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7144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Botanischer Garten Berli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347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Botanischer Garten Berli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801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Botanischer_Garten_Berlin_Greenhouse_3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4564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Botanischer_Garten_Berlin_Viktoria-Seerosen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4922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Botanischer_Garten_Berlin_Viktoria-Seerosen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8077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-Botanischer_Garten_BS.Seeros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812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Botanischer_Garten_Berlin_Greenhouse_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0330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Botanischer_Garten_fg03.-Berl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9108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Botanischer Garten Boch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36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Botanischer_Garten20.-Nymphenbur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1478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Botanischer_Garten_der_Universität_Würzburg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8892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Botanischer_Garten_der_Universität_Würzburg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301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Botanischer_Garten_der_TU_Darmstad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6356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2 Imagen" descr="Botanischer_Garten_der_TU_Darmstad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211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Botanischer_Garten Wurburg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8394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Botanischer_Garten_der_Universität_Würzburg_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5789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Botanischer_Garten_der_TU_Darmstad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4571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2 Imagen" descr="Botanischer_Garten_der_TU_Darmstadt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7280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Botanischer_Garten_der_TU_Darmstad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7538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Botanischer_Garten_der_TU_Darmstadt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3702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Botanischer_Garten_der_TU_Darmstadt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3392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otanischer_Garten_der_TU_Darmstad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4818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-Botanischer_Garten_der_TU_Darmstad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8491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otanischer_Garten_der_Universität_Würzburg_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6958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2 Imagen" descr="Botanischer_Garten_der_Universität_Würzbur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7086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otanischer_Garten_der_Universität_Würzburg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5823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otanischer-garten-Frankfur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3947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otanischer-garten-Frankfurt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9449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otanischer-garten-Frankfur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4485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otanischer-garten-Frankfu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5729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otanischer-garten-Frankfurt am M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5455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BotGardDresden.-Alpin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9914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otGardDres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2332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otgardMunich_fg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3686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otgardMunich_fg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976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otgardMunich_fg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4859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onn University Botanic Garden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0886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Bonn University Botanic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997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Branitzer Park</a:t>
            </a:r>
          </a:p>
        </p:txBody>
      </p:sp>
      <p:sp>
        <p:nvSpPr>
          <p:cNvPr id="72707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El </a:t>
            </a:r>
            <a:r>
              <a:rPr lang="es-ES" sz="2600" b="1" dirty="0"/>
              <a:t>Parque</a:t>
            </a:r>
            <a:r>
              <a:rPr lang="es-ES" sz="2600" dirty="0"/>
              <a:t> es un  parque ajardinado diseñado por </a:t>
            </a:r>
            <a:r>
              <a:rPr lang="es-ES" sz="2600" b="1" dirty="0"/>
              <a:t>el </a:t>
            </a:r>
            <a:r>
              <a:rPr lang="es-ES" sz="2600" dirty="0"/>
              <a:t>Príncipe Pückler Muskau en Branitz en Cottbus 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El sitio obtuvo 1696, en la posesión de la familia Chen Pückler Graf.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En ese momento, Parkes comenzó el diseño del año 1845, cuando Hermann von Pückler Muskau antigua residencia del castillo Muskau en Muskau y los locales del parque tuvo que retirarse debido a problemas financieros y se trasladó a Branitz.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600" dirty="0"/>
              <a:t>Comenzó aquí en más Country Park para crear el modelo ingles, que es uno de las más bellos del Lausitz 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59049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765175"/>
            <a:ext cx="7344816" cy="52546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El parque está dividido en áreas diferenciadas de diseño Branitzer. </a:t>
            </a:r>
          </a:p>
          <a:p>
            <a:pPr eaLnBrk="1" hangingPunct="1"/>
            <a:r>
              <a:rPr lang="es-ES" dirty="0"/>
              <a:t>El parque "interior" se extiende sobre 100 hectáreas e incluye el área de la economía y la guardería.</a:t>
            </a:r>
          </a:p>
          <a:p>
            <a:pPr eaLnBrk="1" hangingPunct="1"/>
            <a:r>
              <a:rPr lang="es-ES" dirty="0"/>
              <a:t> El "Outer Parque tiene una superficie de aproximadamente 600 hectáreas e incluye el parque" interior "en torno a los campos abiertos. </a:t>
            </a:r>
          </a:p>
          <a:p>
            <a:pPr eaLnBrk="1" hangingPunct="1"/>
            <a:r>
              <a:rPr lang="es-ES" dirty="0"/>
              <a:t>Alrededor del castillo del príncipe puso parterres de flores, arbustos ornamentales y esculturas . </a:t>
            </a:r>
          </a:p>
          <a:p>
            <a:pPr eaLnBrk="1" hangingPunct="1"/>
            <a:r>
              <a:rPr lang="es-ES" dirty="0"/>
              <a:t>Un sistema artificial de agua con canales, estanques y lagos alimentados por aguas subterráneas y el cercano río Spree se ejecuta a través del bosque y campos de prado. </a:t>
            </a:r>
          </a:p>
        </p:txBody>
      </p:sp>
    </p:spTree>
    <p:extLst>
      <p:ext uri="{BB962C8B-B14F-4D97-AF65-F5344CB8AC3E}">
        <p14:creationId xmlns:p14="http://schemas.microsoft.com/office/powerpoint/2010/main" val="30963962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6381750"/>
          </a:xfrm>
        </p:spPr>
        <p:txBody>
          <a:bodyPr/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Con la excavación de las lagunas de agua la masa de la Tierra Pückler se ha modelado el relieve del terreno.. Esto creó un paisaje de colinas y llanuras. En el verano de conexión de vía estrecha de tren Parque Cottbus Pückler el parque con el Parque Elías, Spreeauenpark y el Zoo. </a:t>
            </a:r>
          </a:p>
          <a:p>
            <a:pPr eaLnBrk="1" hangingPunct="1">
              <a:defRPr/>
            </a:pPr>
            <a:r>
              <a:rPr lang="es-ES" dirty="0"/>
              <a:t>Las características especiales de los parques Branitzer incluyen la pirámide .</a:t>
            </a:r>
          </a:p>
          <a:p>
            <a:pPr eaLnBrk="1" hangingPunct="1">
              <a:defRPr/>
            </a:pPr>
            <a:r>
              <a:rPr lang="es-ES" dirty="0"/>
              <a:t>La más grande </a:t>
            </a:r>
            <a:r>
              <a:rPr lang="es-ES" i="1" dirty="0"/>
              <a:t>pirámide,</a:t>
            </a:r>
            <a:r>
              <a:rPr lang="es-ES" dirty="0"/>
              <a:t> 1856/57, constituye una isla artificial en el  lago. En el interior del túmulo tumbas se encuentran la mujer y  Pückler finales de 1854 y - después de la muerte del príncipe - volvieron a enterrar Lucie Pückler-Muskau.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97461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ranitz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0418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ranitz.-_baeu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8123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ranitzer Par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0574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ranitzer Park .-Pyramid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8043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Branitz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73883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Branit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6963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Branitz.-wasser_wald_wie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9231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3 Imagen" descr="Branitzer Park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6725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ranitzer Park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8905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ranitzer Park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3585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ranitzer Park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798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ranitzer park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6190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Branitzer Park.-6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29534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Branitzer Park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21832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ranitzer Park.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0421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Branitzer Park.-bruec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5620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Branitzer Par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6566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Branitzer Park .-Pyramid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9992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Charlottenburg Palace.-Berlin </a:t>
            </a:r>
          </a:p>
        </p:txBody>
      </p:sp>
      <p:sp>
        <p:nvSpPr>
          <p:cNvPr id="98307" name="3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El palacio de Charlottenburg</a:t>
            </a:r>
            <a:r>
              <a:rPr lang="es-ES" dirty="0"/>
              <a:t>  es el mayor palacio en Berlín  y el único edificio en la ciudad que se remonta a la época de la familia Hohenzollern. </a:t>
            </a:r>
            <a:endParaRPr lang="es-ES" baseline="30000" dirty="0"/>
          </a:p>
          <a:p>
            <a:pPr eaLnBrk="1" hangingPunct="1"/>
            <a:r>
              <a:rPr lang="es-ES" dirty="0"/>
              <a:t>Se encuentra en el distrito de Charlottenburg del barrio de  Charlottenburg-Wilmersdorfb .</a:t>
            </a:r>
          </a:p>
          <a:p>
            <a:pPr eaLnBrk="1" hangingPunct="1"/>
            <a:r>
              <a:rPr lang="es-ES" dirty="0"/>
              <a:t>El palacio fue construido a finales del siglo XVII y se amplió considerablemente durante el siglo XVIII. </a:t>
            </a:r>
          </a:p>
          <a:p>
            <a:pPr eaLnBrk="1" hangingPunct="1"/>
            <a:r>
              <a:rPr lang="es-ES" dirty="0"/>
              <a:t>Incluye tanto interna decoración exótica en los estilos barroco y el rococó . </a:t>
            </a:r>
          </a:p>
          <a:p>
            <a:pPr eaLnBrk="1" hangingPunct="1">
              <a:buFont typeface="Wingdings 2" pitchFamily="18" charset="2"/>
              <a:buNone/>
            </a:pPr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07385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549275"/>
            <a:ext cx="7344816" cy="583247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 jardín formal de piedra rodeado por un parque fue construido detrás del palacio.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el recinto del palacio se levantaron varios edificios, incluyendo un mirador , un mausoleo un teatro y un pabellón.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Durante la Segunda Guerra Mundial el palacio fue seriamente dañado, pero desde entonces ha sido reconstruido.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palacio, sus jardines y los edificios en el recinto son las principales atracciones de los visitantes.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Destruido durante la Segunda Guerra Mundial, el Gran Invernadero fue reconstruido en el modelo del edificio barroco. Hoy en día, brilla en su esplendor antiguo de nuevo.</a:t>
            </a:r>
          </a:p>
        </p:txBody>
      </p:sp>
    </p:spTree>
    <p:extLst>
      <p:ext uri="{BB962C8B-B14F-4D97-AF65-F5344CB8AC3E}">
        <p14:creationId xmlns:p14="http://schemas.microsoft.com/office/powerpoint/2010/main" val="411676193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/>
          <a:lstStyle/>
          <a:p>
            <a:r>
              <a:rPr lang="es-ES" dirty="0"/>
              <a:t> El cuarto festival de luminoso proporciona un marco agradable para eventos culturales, conciertos y banquetes. </a:t>
            </a:r>
          </a:p>
          <a:p>
            <a:r>
              <a:rPr lang="es-ES" dirty="0"/>
              <a:t>Durante siglos, la Orangerie del palacio de Charlottenburg visto un montón de personajes ilustres - pero no sólo en el pasado: </a:t>
            </a:r>
          </a:p>
          <a:p>
            <a:r>
              <a:rPr lang="es-ES" dirty="0"/>
              <a:t>Así, por ejemplo, la reina Isabel II y el primer ministro chino fueron recibidos en el invernadero del palacio últimamente.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84602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harlettonburg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4076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harlotenburg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78916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harlottenburg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5126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Charlottenburg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72890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Charlottenburg.-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79560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Charlottenburg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08670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Charlottenburg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5282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Charlottenburg.-7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8827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Charlottenburg.-Berli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21978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Charlottenbur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2091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Charlottenburg Palace.-Berl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2680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Charlottenburg Palace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62127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Charlottenburg Palace Gardens.-m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92705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Charlottenburg Gardens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30601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Charlottenburg Park.-Berl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69323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Charlottenburg Palace Gardens.-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418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1028</Words>
  <Application>Microsoft Office PowerPoint</Application>
  <PresentationFormat>Presentación en pantalla (4:3)</PresentationFormat>
  <Paragraphs>237</Paragraphs>
  <Slides>109</Slides>
  <Notes>100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109</vt:i4>
      </vt:variant>
    </vt:vector>
  </HeadingPairs>
  <TitlesOfParts>
    <vt:vector size="115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JARDINES.-ALEMANIA.-TURQUIA.-I</vt:lpstr>
      <vt:lpstr>Beylerbeyi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Bielefeld Botanischer Garten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Botanischer Gartens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Branitzer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Charlottenburg Palace.-Berlin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13</cp:revision>
  <dcterms:created xsi:type="dcterms:W3CDTF">2013-08-24T06:13:10Z</dcterms:created>
  <dcterms:modified xsi:type="dcterms:W3CDTF">2018-03-15T16:50:39Z</dcterms:modified>
</cp:coreProperties>
</file>