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17"/>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69" r:id="rId64"/>
    <p:sldId id="319" r:id="rId65"/>
    <p:sldId id="320" r:id="rId66"/>
    <p:sldId id="321" r:id="rId67"/>
    <p:sldId id="322" r:id="rId68"/>
    <p:sldId id="323" r:id="rId69"/>
    <p:sldId id="324" r:id="rId70"/>
    <p:sldId id="325" r:id="rId71"/>
    <p:sldId id="370"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71" r:id="rId87"/>
    <p:sldId id="340" r:id="rId88"/>
    <p:sldId id="341" r:id="rId89"/>
    <p:sldId id="342" r:id="rId90"/>
    <p:sldId id="343" r:id="rId91"/>
    <p:sldId id="344" r:id="rId92"/>
    <p:sldId id="345" r:id="rId93"/>
    <p:sldId id="346" r:id="rId94"/>
    <p:sldId id="347" r:id="rId95"/>
    <p:sldId id="348" r:id="rId96"/>
    <p:sldId id="349" r:id="rId97"/>
    <p:sldId id="350" r:id="rId98"/>
    <p:sldId id="351" r:id="rId99"/>
    <p:sldId id="352" r:id="rId100"/>
    <p:sldId id="353" r:id="rId101"/>
    <p:sldId id="354" r:id="rId102"/>
    <p:sldId id="355" r:id="rId103"/>
    <p:sldId id="356" r:id="rId104"/>
    <p:sldId id="357" r:id="rId105"/>
    <p:sldId id="358" r:id="rId106"/>
    <p:sldId id="359" r:id="rId107"/>
    <p:sldId id="360" r:id="rId108"/>
    <p:sldId id="361" r:id="rId109"/>
    <p:sldId id="362" r:id="rId110"/>
    <p:sldId id="363" r:id="rId111"/>
    <p:sldId id="364" r:id="rId112"/>
    <p:sldId id="365" r:id="rId113"/>
    <p:sldId id="366" r:id="rId114"/>
    <p:sldId id="367" r:id="rId115"/>
    <p:sldId id="368" r:id="rId1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notesMaster" Target="notesMasters/notesMaster1.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presProps" Target="pres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viewProps" Target="viewProps.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tableStyles" Target="tableStyle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22D57FF-3A8B-4914-A1DA-B5F8C5817432}" type="datetimeFigureOut">
              <a:rPr lang="es-ES" smtClean="0"/>
              <a:t>08/03/2018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B657112-7421-4B84-A1F0-62682B98C751}" type="slidenum">
              <a:rPr lang="es-ES" smtClean="0"/>
              <a:t>‹Nº›</a:t>
            </a:fld>
            <a:endParaRPr lang="es-ES" dirty="0"/>
          </a:p>
        </p:txBody>
      </p:sp>
    </p:spTree>
    <p:extLst>
      <p:ext uri="{BB962C8B-B14F-4D97-AF65-F5344CB8AC3E}">
        <p14:creationId xmlns:p14="http://schemas.microsoft.com/office/powerpoint/2010/main" val="7445789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Erholungs Marzhan Park</a:t>
            </a:r>
          </a:p>
        </p:txBody>
      </p:sp>
      <p:sp>
        <p:nvSpPr>
          <p:cNvPr id="4" name="3 Marcador de número de diapositiva"/>
          <p:cNvSpPr>
            <a:spLocks noGrp="1"/>
          </p:cNvSpPr>
          <p:nvPr>
            <p:ph type="sldNum" sz="quarter" idx="10"/>
          </p:nvPr>
        </p:nvSpPr>
        <p:spPr/>
        <p:txBody>
          <a:bodyPr/>
          <a:lstStyle/>
          <a:p>
            <a:pPr>
              <a:defRPr/>
            </a:pPr>
            <a:fld id="{0C9363B6-080D-4932-9E50-CC0D01F3B0A2}" type="slidenum">
              <a:rPr lang="es-ES">
                <a:solidFill>
                  <a:prstClr val="black"/>
                </a:solidFill>
              </a:rPr>
              <a:pPr>
                <a:defRPr/>
              </a:pPr>
              <a:t>4</a:t>
            </a:fld>
            <a:endParaRPr lang="es-ES" dirty="0">
              <a:solidFill>
                <a:prstClr val="black"/>
              </a:solidFill>
            </a:endParaRPr>
          </a:p>
        </p:txBody>
      </p:sp>
    </p:spTree>
    <p:extLst>
      <p:ext uri="{BB962C8B-B14F-4D97-AF65-F5344CB8AC3E}">
        <p14:creationId xmlns:p14="http://schemas.microsoft.com/office/powerpoint/2010/main" val="11052945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Erholungs Marzhan Park</a:t>
            </a:r>
          </a:p>
        </p:txBody>
      </p:sp>
      <p:sp>
        <p:nvSpPr>
          <p:cNvPr id="4" name="3 Marcador de número de diapositiva"/>
          <p:cNvSpPr>
            <a:spLocks noGrp="1"/>
          </p:cNvSpPr>
          <p:nvPr>
            <p:ph type="sldNum" sz="quarter" idx="10"/>
          </p:nvPr>
        </p:nvSpPr>
        <p:spPr/>
        <p:txBody>
          <a:bodyPr/>
          <a:lstStyle/>
          <a:p>
            <a:pPr>
              <a:defRPr/>
            </a:pPr>
            <a:fld id="{0C9363B6-080D-4932-9E50-CC0D01F3B0A2}" type="slidenum">
              <a:rPr lang="es-ES">
                <a:solidFill>
                  <a:prstClr val="black"/>
                </a:solidFill>
              </a:rPr>
              <a:pPr>
                <a:defRPr/>
              </a:pPr>
              <a:t>5</a:t>
            </a:fld>
            <a:endParaRPr lang="es-ES" dirty="0">
              <a:solidFill>
                <a:prstClr val="black"/>
              </a:solidFill>
            </a:endParaRPr>
          </a:p>
        </p:txBody>
      </p:sp>
    </p:spTree>
    <p:extLst>
      <p:ext uri="{BB962C8B-B14F-4D97-AF65-F5344CB8AC3E}">
        <p14:creationId xmlns:p14="http://schemas.microsoft.com/office/powerpoint/2010/main" val="18633168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Erholungs Marzhan Park</a:t>
            </a:r>
          </a:p>
        </p:txBody>
      </p:sp>
      <p:sp>
        <p:nvSpPr>
          <p:cNvPr id="4" name="3 Marcador de número de diapositiva"/>
          <p:cNvSpPr>
            <a:spLocks noGrp="1"/>
          </p:cNvSpPr>
          <p:nvPr>
            <p:ph type="sldNum" sz="quarter" idx="10"/>
          </p:nvPr>
        </p:nvSpPr>
        <p:spPr/>
        <p:txBody>
          <a:bodyPr/>
          <a:lstStyle/>
          <a:p>
            <a:pPr>
              <a:defRPr/>
            </a:pPr>
            <a:fld id="{0C9363B6-080D-4932-9E50-CC0D01F3B0A2}" type="slidenum">
              <a:rPr lang="es-ES">
                <a:solidFill>
                  <a:prstClr val="black"/>
                </a:solidFill>
              </a:rPr>
              <a:pPr>
                <a:defRPr/>
              </a:pPr>
              <a:t>6</a:t>
            </a:fld>
            <a:endParaRPr lang="es-ES" dirty="0">
              <a:solidFill>
                <a:prstClr val="black"/>
              </a:solidFill>
            </a:endParaRPr>
          </a:p>
        </p:txBody>
      </p:sp>
    </p:spTree>
    <p:extLst>
      <p:ext uri="{BB962C8B-B14F-4D97-AF65-F5344CB8AC3E}">
        <p14:creationId xmlns:p14="http://schemas.microsoft.com/office/powerpoint/2010/main" val="30355589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Erholungs Marzhan Park</a:t>
            </a:r>
          </a:p>
        </p:txBody>
      </p:sp>
      <p:sp>
        <p:nvSpPr>
          <p:cNvPr id="4" name="3 Marcador de número de diapositiva"/>
          <p:cNvSpPr>
            <a:spLocks noGrp="1"/>
          </p:cNvSpPr>
          <p:nvPr>
            <p:ph type="sldNum" sz="quarter" idx="10"/>
          </p:nvPr>
        </p:nvSpPr>
        <p:spPr/>
        <p:txBody>
          <a:bodyPr/>
          <a:lstStyle/>
          <a:p>
            <a:pPr>
              <a:defRPr/>
            </a:pPr>
            <a:fld id="{0C9363B6-080D-4932-9E50-CC0D01F3B0A2}" type="slidenum">
              <a:rPr lang="es-ES">
                <a:solidFill>
                  <a:prstClr val="black"/>
                </a:solidFill>
              </a:rPr>
              <a:pPr>
                <a:defRPr/>
              </a:pPr>
              <a:t>7</a:t>
            </a:fld>
            <a:endParaRPr lang="es-ES" dirty="0">
              <a:solidFill>
                <a:prstClr val="black"/>
              </a:solidFill>
            </a:endParaRPr>
          </a:p>
        </p:txBody>
      </p:sp>
    </p:spTree>
    <p:extLst>
      <p:ext uri="{BB962C8B-B14F-4D97-AF65-F5344CB8AC3E}">
        <p14:creationId xmlns:p14="http://schemas.microsoft.com/office/powerpoint/2010/main" val="5981483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Erholungs Marzhan Park</a:t>
            </a:r>
          </a:p>
        </p:txBody>
      </p:sp>
      <p:sp>
        <p:nvSpPr>
          <p:cNvPr id="4" name="3 Marcador de número de diapositiva"/>
          <p:cNvSpPr>
            <a:spLocks noGrp="1"/>
          </p:cNvSpPr>
          <p:nvPr>
            <p:ph type="sldNum" sz="quarter" idx="10"/>
          </p:nvPr>
        </p:nvSpPr>
        <p:spPr/>
        <p:txBody>
          <a:bodyPr/>
          <a:lstStyle/>
          <a:p>
            <a:pPr>
              <a:defRPr/>
            </a:pPr>
            <a:fld id="{0C9363B6-080D-4932-9E50-CC0D01F3B0A2}" type="slidenum">
              <a:rPr lang="es-ES">
                <a:solidFill>
                  <a:prstClr val="black"/>
                </a:solidFill>
              </a:rPr>
              <a:pPr>
                <a:defRPr/>
              </a:pPr>
              <a:t>8</a:t>
            </a:fld>
            <a:endParaRPr lang="es-ES" dirty="0">
              <a:solidFill>
                <a:prstClr val="black"/>
              </a:solidFill>
            </a:endParaRPr>
          </a:p>
        </p:txBody>
      </p:sp>
    </p:spTree>
    <p:extLst>
      <p:ext uri="{BB962C8B-B14F-4D97-AF65-F5344CB8AC3E}">
        <p14:creationId xmlns:p14="http://schemas.microsoft.com/office/powerpoint/2010/main" val="3228725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Erholungs Marzhan Park</a:t>
            </a:r>
          </a:p>
        </p:txBody>
      </p:sp>
      <p:sp>
        <p:nvSpPr>
          <p:cNvPr id="4" name="3 Marcador de número de diapositiva"/>
          <p:cNvSpPr>
            <a:spLocks noGrp="1"/>
          </p:cNvSpPr>
          <p:nvPr>
            <p:ph type="sldNum" sz="quarter" idx="10"/>
          </p:nvPr>
        </p:nvSpPr>
        <p:spPr/>
        <p:txBody>
          <a:bodyPr/>
          <a:lstStyle/>
          <a:p>
            <a:pPr>
              <a:defRPr/>
            </a:pPr>
            <a:fld id="{0C9363B6-080D-4932-9E50-CC0D01F3B0A2}" type="slidenum">
              <a:rPr lang="es-ES">
                <a:solidFill>
                  <a:prstClr val="black"/>
                </a:solidFill>
              </a:rPr>
              <a:pPr>
                <a:defRPr/>
              </a:pPr>
              <a:t>9</a:t>
            </a:fld>
            <a:endParaRPr lang="es-ES" dirty="0">
              <a:solidFill>
                <a:prstClr val="black"/>
              </a:solidFill>
            </a:endParaRPr>
          </a:p>
        </p:txBody>
      </p:sp>
    </p:spTree>
    <p:extLst>
      <p:ext uri="{BB962C8B-B14F-4D97-AF65-F5344CB8AC3E}">
        <p14:creationId xmlns:p14="http://schemas.microsoft.com/office/powerpoint/2010/main" val="7638037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Erholungs Marzhan Park</a:t>
            </a:r>
          </a:p>
        </p:txBody>
      </p:sp>
      <p:sp>
        <p:nvSpPr>
          <p:cNvPr id="880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731ADEB-A9C4-409E-B6E1-1E74FC1696F0}" type="slidenum">
              <a:rPr lang="es-ES">
                <a:solidFill>
                  <a:prstClr val="black"/>
                </a:solidFill>
              </a:rPr>
              <a:pPr>
                <a:defRPr/>
              </a:pPr>
              <a:t>10</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Erholungs Marzhan Park</a:t>
            </a:r>
          </a:p>
        </p:txBody>
      </p:sp>
      <p:sp>
        <p:nvSpPr>
          <p:cNvPr id="4" name="3 Marcador de número de diapositiva"/>
          <p:cNvSpPr>
            <a:spLocks noGrp="1"/>
          </p:cNvSpPr>
          <p:nvPr>
            <p:ph type="sldNum" sz="quarter" idx="10"/>
          </p:nvPr>
        </p:nvSpPr>
        <p:spPr/>
        <p:txBody>
          <a:bodyPr/>
          <a:lstStyle/>
          <a:p>
            <a:pPr>
              <a:defRPr/>
            </a:pPr>
            <a:fld id="{0C9363B6-080D-4932-9E50-CC0D01F3B0A2}" type="slidenum">
              <a:rPr lang="es-ES">
                <a:solidFill>
                  <a:prstClr val="black"/>
                </a:solidFill>
              </a:rPr>
              <a:pPr>
                <a:defRPr/>
              </a:pPr>
              <a:t>11</a:t>
            </a:fld>
            <a:endParaRPr lang="es-ES" dirty="0">
              <a:solidFill>
                <a:prstClr val="black"/>
              </a:solidFill>
            </a:endParaRPr>
          </a:p>
        </p:txBody>
      </p:sp>
    </p:spTree>
    <p:extLst>
      <p:ext uri="{BB962C8B-B14F-4D97-AF65-F5344CB8AC3E}">
        <p14:creationId xmlns:p14="http://schemas.microsoft.com/office/powerpoint/2010/main" val="13109275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Erholungs Marzhan Park</a:t>
            </a:r>
          </a:p>
        </p:txBody>
      </p:sp>
      <p:sp>
        <p:nvSpPr>
          <p:cNvPr id="962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5D010C5-0A39-49EE-B888-4A8597B26DF1}"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Erholungs Marzhan Park</a:t>
            </a:r>
          </a:p>
        </p:txBody>
      </p:sp>
      <p:sp>
        <p:nvSpPr>
          <p:cNvPr id="4" name="3 Marcador de número de diapositiva"/>
          <p:cNvSpPr>
            <a:spLocks noGrp="1"/>
          </p:cNvSpPr>
          <p:nvPr>
            <p:ph type="sldNum" sz="quarter" idx="10"/>
          </p:nvPr>
        </p:nvSpPr>
        <p:spPr/>
        <p:txBody>
          <a:bodyPr/>
          <a:lstStyle/>
          <a:p>
            <a:pPr>
              <a:defRPr/>
            </a:pPr>
            <a:fld id="{0C9363B6-080D-4932-9E50-CC0D01F3B0A2}" type="slidenum">
              <a:rPr lang="es-ES">
                <a:solidFill>
                  <a:prstClr val="black"/>
                </a:solidFill>
              </a:rPr>
              <a:pPr>
                <a:defRPr/>
              </a:pPr>
              <a:t>13</a:t>
            </a:fld>
            <a:endParaRPr lang="es-ES" dirty="0">
              <a:solidFill>
                <a:prstClr val="black"/>
              </a:solidFill>
            </a:endParaRPr>
          </a:p>
        </p:txBody>
      </p:sp>
    </p:spTree>
    <p:extLst>
      <p:ext uri="{BB962C8B-B14F-4D97-AF65-F5344CB8AC3E}">
        <p14:creationId xmlns:p14="http://schemas.microsoft.com/office/powerpoint/2010/main" val="24890053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Erholungs Marzhan Park</a:t>
            </a:r>
          </a:p>
        </p:txBody>
      </p:sp>
      <p:sp>
        <p:nvSpPr>
          <p:cNvPr id="4" name="3 Marcador de número de diapositiva"/>
          <p:cNvSpPr>
            <a:spLocks noGrp="1"/>
          </p:cNvSpPr>
          <p:nvPr>
            <p:ph type="sldNum" sz="quarter" idx="10"/>
          </p:nvPr>
        </p:nvSpPr>
        <p:spPr/>
        <p:txBody>
          <a:bodyPr/>
          <a:lstStyle/>
          <a:p>
            <a:pPr>
              <a:defRPr/>
            </a:pPr>
            <a:fld id="{0C9363B6-080D-4932-9E50-CC0D01F3B0A2}" type="slidenum">
              <a:rPr lang="es-ES">
                <a:solidFill>
                  <a:prstClr val="black"/>
                </a:solidFill>
              </a:rPr>
              <a:pPr>
                <a:defRPr/>
              </a:pPr>
              <a:t>14</a:t>
            </a:fld>
            <a:endParaRPr lang="es-ES" dirty="0">
              <a:solidFill>
                <a:prstClr val="black"/>
              </a:solidFill>
            </a:endParaRPr>
          </a:p>
        </p:txBody>
      </p:sp>
    </p:spTree>
    <p:extLst>
      <p:ext uri="{BB962C8B-B14F-4D97-AF65-F5344CB8AC3E}">
        <p14:creationId xmlns:p14="http://schemas.microsoft.com/office/powerpoint/2010/main" val="35111605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Korean Garden</a:t>
            </a:r>
          </a:p>
        </p:txBody>
      </p:sp>
      <p:sp>
        <p:nvSpPr>
          <p:cNvPr id="4" name="3 Marcador de número de diapositiva"/>
          <p:cNvSpPr>
            <a:spLocks noGrp="1"/>
          </p:cNvSpPr>
          <p:nvPr>
            <p:ph type="sldNum" sz="quarter" idx="5"/>
          </p:nvPr>
        </p:nvSpPr>
        <p:spPr/>
        <p:txBody>
          <a:bodyPr/>
          <a:lstStyle/>
          <a:p>
            <a:pPr>
              <a:defRPr/>
            </a:pPr>
            <a:fld id="{3557938E-95FD-4F0D-A4F9-C68D423B05E8}"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Erholungs Marzhan Park</a:t>
            </a:r>
          </a:p>
        </p:txBody>
      </p:sp>
      <p:sp>
        <p:nvSpPr>
          <p:cNvPr id="4" name="3 Marcador de número de diapositiva"/>
          <p:cNvSpPr>
            <a:spLocks noGrp="1"/>
          </p:cNvSpPr>
          <p:nvPr>
            <p:ph type="sldNum" sz="quarter" idx="10"/>
          </p:nvPr>
        </p:nvSpPr>
        <p:spPr/>
        <p:txBody>
          <a:bodyPr/>
          <a:lstStyle/>
          <a:p>
            <a:pPr>
              <a:defRPr/>
            </a:pPr>
            <a:fld id="{0C9363B6-080D-4932-9E50-CC0D01F3B0A2}" type="slidenum">
              <a:rPr lang="es-ES">
                <a:solidFill>
                  <a:prstClr val="black"/>
                </a:solidFill>
              </a:rPr>
              <a:pPr>
                <a:defRPr/>
              </a:pPr>
              <a:t>18</a:t>
            </a:fld>
            <a:endParaRPr lang="es-ES" dirty="0">
              <a:solidFill>
                <a:prstClr val="black"/>
              </a:solidFill>
            </a:endParaRPr>
          </a:p>
        </p:txBody>
      </p:sp>
    </p:spTree>
    <p:extLst>
      <p:ext uri="{BB962C8B-B14F-4D97-AF65-F5344CB8AC3E}">
        <p14:creationId xmlns:p14="http://schemas.microsoft.com/office/powerpoint/2010/main" val="35524717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Erholungs Marzhan Park.-Korean Garden</a:t>
            </a:r>
          </a:p>
        </p:txBody>
      </p:sp>
      <p:sp>
        <p:nvSpPr>
          <p:cNvPr id="890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7AC7054-CB8C-459D-84CA-BB7AAF69DBD3}"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Erholungs Marzhan Park.-Jardin Italiano</a:t>
            </a:r>
          </a:p>
        </p:txBody>
      </p:sp>
      <p:sp>
        <p:nvSpPr>
          <p:cNvPr id="4" name="3 Marcador de número de diapositiva"/>
          <p:cNvSpPr>
            <a:spLocks noGrp="1"/>
          </p:cNvSpPr>
          <p:nvPr>
            <p:ph type="sldNum" sz="quarter" idx="5"/>
          </p:nvPr>
        </p:nvSpPr>
        <p:spPr/>
        <p:txBody>
          <a:bodyPr/>
          <a:lstStyle/>
          <a:p>
            <a:pPr>
              <a:defRPr/>
            </a:pPr>
            <a:fld id="{9EC1D82F-848D-4267-9362-7C6E647E3084}"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Erholungs Marzhan Park</a:t>
            </a:r>
          </a:p>
        </p:txBody>
      </p:sp>
      <p:sp>
        <p:nvSpPr>
          <p:cNvPr id="901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DAEEA9E-3DD5-4F41-A17E-126EFA343BDA}"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Erholungs Marzhan Park</a:t>
            </a:r>
          </a:p>
        </p:txBody>
      </p:sp>
      <p:sp>
        <p:nvSpPr>
          <p:cNvPr id="921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BF4499F-D22D-45A0-ABD5-32246DE31D51}"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Erholungs Marzhan Park</a:t>
            </a:r>
          </a:p>
        </p:txBody>
      </p:sp>
      <p:sp>
        <p:nvSpPr>
          <p:cNvPr id="942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31573A3-9771-4C36-88F8-EE1A60828B32}"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Erholunspark</a:t>
            </a:r>
          </a:p>
        </p:txBody>
      </p:sp>
      <p:sp>
        <p:nvSpPr>
          <p:cNvPr id="911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A8C3CBE-E566-4211-B633-D978E323CC2C}"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Erholungs Marzhan ParkJardin Balines</a:t>
            </a:r>
          </a:p>
        </p:txBody>
      </p:sp>
      <p:sp>
        <p:nvSpPr>
          <p:cNvPr id="4" name="3 Marcador de número de diapositiva"/>
          <p:cNvSpPr>
            <a:spLocks noGrp="1"/>
          </p:cNvSpPr>
          <p:nvPr>
            <p:ph type="sldNum" sz="quarter" idx="5"/>
          </p:nvPr>
        </p:nvSpPr>
        <p:spPr/>
        <p:txBody>
          <a:bodyPr/>
          <a:lstStyle/>
          <a:p>
            <a:pPr>
              <a:defRPr/>
            </a:pPr>
            <a:fld id="{07FEC6CC-C0C2-4B0F-938B-B2A866BD4AE2}"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Erholungs Marzhan Park</a:t>
            </a:r>
          </a:p>
        </p:txBody>
      </p:sp>
      <p:sp>
        <p:nvSpPr>
          <p:cNvPr id="931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6ED6323-7754-438D-B487-7A39A83A8978}"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Erholungs Marzhan Park</a:t>
            </a:r>
          </a:p>
        </p:txBody>
      </p:sp>
      <p:sp>
        <p:nvSpPr>
          <p:cNvPr id="4" name="3 Marcador de número de diapositiva"/>
          <p:cNvSpPr>
            <a:spLocks noGrp="1"/>
          </p:cNvSpPr>
          <p:nvPr>
            <p:ph type="sldNum" sz="quarter" idx="10"/>
          </p:nvPr>
        </p:nvSpPr>
        <p:spPr/>
        <p:txBody>
          <a:bodyPr/>
          <a:lstStyle/>
          <a:p>
            <a:pPr>
              <a:defRPr/>
            </a:pPr>
            <a:fld id="{0C9363B6-080D-4932-9E50-CC0D01F3B0A2}" type="slidenum">
              <a:rPr lang="es-ES">
                <a:solidFill>
                  <a:prstClr val="black"/>
                </a:solidFill>
              </a:rPr>
              <a:pPr>
                <a:defRPr/>
              </a:pPr>
              <a:t>27</a:t>
            </a:fld>
            <a:endParaRPr lang="es-ES" dirty="0">
              <a:solidFill>
                <a:prstClr val="black"/>
              </a:solidFill>
            </a:endParaRPr>
          </a:p>
        </p:txBody>
      </p:sp>
    </p:spTree>
    <p:extLst>
      <p:ext uri="{BB962C8B-B14F-4D97-AF65-F5344CB8AC3E}">
        <p14:creationId xmlns:p14="http://schemas.microsoft.com/office/powerpoint/2010/main" val="22735478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Erholungs Marzhan Park</a:t>
            </a:r>
          </a:p>
        </p:txBody>
      </p:sp>
      <p:sp>
        <p:nvSpPr>
          <p:cNvPr id="4" name="3 Marcador de número de diapositiva"/>
          <p:cNvSpPr>
            <a:spLocks noGrp="1"/>
          </p:cNvSpPr>
          <p:nvPr>
            <p:ph type="sldNum" sz="quarter" idx="10"/>
          </p:nvPr>
        </p:nvSpPr>
        <p:spPr/>
        <p:txBody>
          <a:bodyPr/>
          <a:lstStyle/>
          <a:p>
            <a:pPr>
              <a:defRPr/>
            </a:pPr>
            <a:fld id="{0C9363B6-080D-4932-9E50-CC0D01F3B0A2}" type="slidenum">
              <a:rPr lang="es-ES">
                <a:solidFill>
                  <a:prstClr val="black"/>
                </a:solidFill>
              </a:rPr>
              <a:pPr>
                <a:defRPr/>
              </a:pPr>
              <a:t>28</a:t>
            </a:fld>
            <a:endParaRPr lang="es-ES" dirty="0">
              <a:solidFill>
                <a:prstClr val="black"/>
              </a:solidFill>
            </a:endParaRPr>
          </a:p>
        </p:txBody>
      </p:sp>
    </p:spTree>
    <p:extLst>
      <p:ext uri="{BB962C8B-B14F-4D97-AF65-F5344CB8AC3E}">
        <p14:creationId xmlns:p14="http://schemas.microsoft.com/office/powerpoint/2010/main" val="24130007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Erholungs Marzhan Park</a:t>
            </a:r>
          </a:p>
        </p:txBody>
      </p:sp>
      <p:sp>
        <p:nvSpPr>
          <p:cNvPr id="952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15510A5-B5C1-440D-A30F-B5F1B6D466AE}"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Erholungs Marzhan Park</a:t>
            </a:r>
          </a:p>
        </p:txBody>
      </p:sp>
      <p:sp>
        <p:nvSpPr>
          <p:cNvPr id="972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7F46576-C46B-4C23-829C-7C9811D606AD}"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Erholungs Marzhan Park.-Christian Garden</a:t>
            </a:r>
          </a:p>
        </p:txBody>
      </p:sp>
      <p:sp>
        <p:nvSpPr>
          <p:cNvPr id="4" name="3 Marcador de número de diapositiva"/>
          <p:cNvSpPr>
            <a:spLocks noGrp="1"/>
          </p:cNvSpPr>
          <p:nvPr>
            <p:ph type="sldNum" sz="quarter" idx="5"/>
          </p:nvPr>
        </p:nvSpPr>
        <p:spPr/>
        <p:txBody>
          <a:bodyPr/>
          <a:lstStyle/>
          <a:p>
            <a:pPr>
              <a:defRPr/>
            </a:pPr>
            <a:fld id="{218DB524-22CD-4288-B55D-5928C8BD425F}"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Erholungs Marzhan Park.-Oriental Garden</a:t>
            </a:r>
          </a:p>
        </p:txBody>
      </p:sp>
      <p:sp>
        <p:nvSpPr>
          <p:cNvPr id="4" name="3 Marcador de número de diapositiva"/>
          <p:cNvSpPr>
            <a:spLocks noGrp="1"/>
          </p:cNvSpPr>
          <p:nvPr>
            <p:ph type="sldNum" sz="quarter" idx="5"/>
          </p:nvPr>
        </p:nvSpPr>
        <p:spPr/>
        <p:txBody>
          <a:bodyPr/>
          <a:lstStyle/>
          <a:p>
            <a:pPr>
              <a:defRPr/>
            </a:pPr>
            <a:fld id="{842F0440-69B9-4789-B0CC-3E2687467D98}"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LErholungs Marzhan Park.-Laberinto</a:t>
            </a:r>
          </a:p>
        </p:txBody>
      </p:sp>
      <p:sp>
        <p:nvSpPr>
          <p:cNvPr id="4" name="3 Marcador de número de diapositiva"/>
          <p:cNvSpPr>
            <a:spLocks noGrp="1"/>
          </p:cNvSpPr>
          <p:nvPr>
            <p:ph type="sldNum" sz="quarter" idx="5"/>
          </p:nvPr>
        </p:nvSpPr>
        <p:spPr/>
        <p:txBody>
          <a:bodyPr/>
          <a:lstStyle/>
          <a:p>
            <a:pPr>
              <a:defRPr/>
            </a:pPr>
            <a:fld id="{D77DAFE9-24B7-428E-A2C6-75CDBE675946}"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Erholungs Marzhan Park.-Laberinto en el pavimento</a:t>
            </a:r>
          </a:p>
        </p:txBody>
      </p:sp>
      <p:sp>
        <p:nvSpPr>
          <p:cNvPr id="4" name="3 Marcador de número de diapositiva"/>
          <p:cNvSpPr>
            <a:spLocks noGrp="1"/>
          </p:cNvSpPr>
          <p:nvPr>
            <p:ph type="sldNum" sz="quarter" idx="5"/>
          </p:nvPr>
        </p:nvSpPr>
        <p:spPr/>
        <p:txBody>
          <a:bodyPr/>
          <a:lstStyle/>
          <a:p>
            <a:pPr>
              <a:defRPr/>
            </a:pPr>
            <a:fld id="{5E2B2D7C-D28B-499C-A034-7E732CD4BC77}"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Erholungs Marzhan ParkErholungs Marzhan Park</a:t>
            </a:r>
          </a:p>
        </p:txBody>
      </p:sp>
      <p:sp>
        <p:nvSpPr>
          <p:cNvPr id="4" name="3 Marcador de número de diapositiva"/>
          <p:cNvSpPr>
            <a:spLocks noGrp="1"/>
          </p:cNvSpPr>
          <p:nvPr>
            <p:ph type="sldNum" sz="quarter" idx="5"/>
          </p:nvPr>
        </p:nvSpPr>
        <p:spPr/>
        <p:txBody>
          <a:bodyPr/>
          <a:lstStyle/>
          <a:p>
            <a:pPr>
              <a:defRPr/>
            </a:pPr>
            <a:fld id="{CD4D2E4D-793B-48E5-B512-AD7377E7EA5F}"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Erholungs Marzhan ParkJardin japones</a:t>
            </a:r>
          </a:p>
        </p:txBody>
      </p:sp>
      <p:sp>
        <p:nvSpPr>
          <p:cNvPr id="4" name="3 Marcador de número de diapositiva"/>
          <p:cNvSpPr>
            <a:spLocks noGrp="1"/>
          </p:cNvSpPr>
          <p:nvPr>
            <p:ph type="sldNum" sz="quarter" idx="5"/>
          </p:nvPr>
        </p:nvSpPr>
        <p:spPr/>
        <p:txBody>
          <a:bodyPr/>
          <a:lstStyle/>
          <a:p>
            <a:pPr>
              <a:defRPr/>
            </a:pPr>
            <a:fld id="{7D8F2F94-A38C-41CC-8B1E-BC1CA5E8A1CA}"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Tiergarten</a:t>
            </a:r>
          </a:p>
        </p:txBody>
      </p:sp>
      <p:sp>
        <p:nvSpPr>
          <p:cNvPr id="4" name="3 Marcador de número de diapositiva"/>
          <p:cNvSpPr>
            <a:spLocks noGrp="1"/>
          </p:cNvSpPr>
          <p:nvPr>
            <p:ph type="sldNum" sz="quarter" idx="5"/>
          </p:nvPr>
        </p:nvSpPr>
        <p:spPr/>
        <p:txBody>
          <a:bodyPr/>
          <a:lstStyle/>
          <a:p>
            <a:pPr>
              <a:defRPr/>
            </a:pPr>
            <a:fld id="{F5FF9DAB-8368-4247-9158-25EA2733365A}"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Tiergarten.-Berlin</a:t>
            </a:r>
          </a:p>
        </p:txBody>
      </p:sp>
      <p:sp>
        <p:nvSpPr>
          <p:cNvPr id="4" name="3 Marcador de número de diapositiva"/>
          <p:cNvSpPr>
            <a:spLocks noGrp="1"/>
          </p:cNvSpPr>
          <p:nvPr>
            <p:ph type="sldNum" sz="quarter" idx="5"/>
          </p:nvPr>
        </p:nvSpPr>
        <p:spPr/>
        <p:txBody>
          <a:bodyPr/>
          <a:lstStyle/>
          <a:p>
            <a:pPr>
              <a:defRPr/>
            </a:pPr>
            <a:fld id="{3C87841D-9DE5-4F6C-ACD9-0C33AE4B8F0D}"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Tiergarten</a:t>
            </a:r>
          </a:p>
        </p:txBody>
      </p:sp>
      <p:sp>
        <p:nvSpPr>
          <p:cNvPr id="4" name="3 Marcador de número de diapositiva"/>
          <p:cNvSpPr>
            <a:spLocks noGrp="1"/>
          </p:cNvSpPr>
          <p:nvPr>
            <p:ph type="sldNum" sz="quarter" idx="5"/>
          </p:nvPr>
        </p:nvSpPr>
        <p:spPr/>
        <p:txBody>
          <a:bodyPr/>
          <a:lstStyle/>
          <a:p>
            <a:pPr>
              <a:defRPr/>
            </a:pPr>
            <a:fld id="{9837B837-CF6E-47EF-9A1E-F63CB3696269}"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Tiergarten</a:t>
            </a:r>
          </a:p>
        </p:txBody>
      </p:sp>
      <p:sp>
        <p:nvSpPr>
          <p:cNvPr id="4" name="3 Marcador de número de diapositiva"/>
          <p:cNvSpPr>
            <a:spLocks noGrp="1"/>
          </p:cNvSpPr>
          <p:nvPr>
            <p:ph type="sldNum" sz="quarter" idx="5"/>
          </p:nvPr>
        </p:nvSpPr>
        <p:spPr/>
        <p:txBody>
          <a:bodyPr/>
          <a:lstStyle/>
          <a:p>
            <a:pPr>
              <a:defRPr/>
            </a:pPr>
            <a:fld id="{C87ED353-7B61-4919-84D7-24E305C22E58}"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Tiergarten</a:t>
            </a:r>
          </a:p>
        </p:txBody>
      </p:sp>
      <p:sp>
        <p:nvSpPr>
          <p:cNvPr id="4" name="3 Marcador de número de diapositiva"/>
          <p:cNvSpPr>
            <a:spLocks noGrp="1"/>
          </p:cNvSpPr>
          <p:nvPr>
            <p:ph type="sldNum" sz="quarter" idx="5"/>
          </p:nvPr>
        </p:nvSpPr>
        <p:spPr/>
        <p:txBody>
          <a:bodyPr/>
          <a:lstStyle/>
          <a:p>
            <a:pPr>
              <a:defRPr/>
            </a:pPr>
            <a:fld id="{169A408F-AE30-4B6A-969C-1C8F930042E5}"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Tiergarten</a:t>
            </a:r>
          </a:p>
        </p:txBody>
      </p:sp>
      <p:sp>
        <p:nvSpPr>
          <p:cNvPr id="4" name="3 Marcador de número de diapositiva"/>
          <p:cNvSpPr>
            <a:spLocks noGrp="1"/>
          </p:cNvSpPr>
          <p:nvPr>
            <p:ph type="sldNum" sz="quarter" idx="5"/>
          </p:nvPr>
        </p:nvSpPr>
        <p:spPr/>
        <p:txBody>
          <a:bodyPr/>
          <a:lstStyle/>
          <a:p>
            <a:pPr>
              <a:defRPr/>
            </a:pPr>
            <a:fld id="{65BC332E-B6F9-407C-8B62-A0500F2A9746}"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Tiergarten</a:t>
            </a:r>
          </a:p>
        </p:txBody>
      </p:sp>
      <p:sp>
        <p:nvSpPr>
          <p:cNvPr id="4" name="3 Marcador de número de diapositiva"/>
          <p:cNvSpPr>
            <a:spLocks noGrp="1"/>
          </p:cNvSpPr>
          <p:nvPr>
            <p:ph type="sldNum" sz="quarter" idx="5"/>
          </p:nvPr>
        </p:nvSpPr>
        <p:spPr/>
        <p:txBody>
          <a:bodyPr/>
          <a:lstStyle/>
          <a:p>
            <a:pPr>
              <a:defRPr/>
            </a:pPr>
            <a:fld id="{B8D00502-1B88-42F4-BE82-C234CBBAA155}"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Tiergarten</a:t>
            </a:r>
          </a:p>
        </p:txBody>
      </p:sp>
      <p:sp>
        <p:nvSpPr>
          <p:cNvPr id="4" name="3 Marcador de número de diapositiva"/>
          <p:cNvSpPr>
            <a:spLocks noGrp="1"/>
          </p:cNvSpPr>
          <p:nvPr>
            <p:ph type="sldNum" sz="quarter" idx="5"/>
          </p:nvPr>
        </p:nvSpPr>
        <p:spPr/>
        <p:txBody>
          <a:bodyPr/>
          <a:lstStyle/>
          <a:p>
            <a:pPr>
              <a:defRPr/>
            </a:pPr>
            <a:fld id="{EBDDE665-F72E-4121-94E2-82CFA3554D19}"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Tiergarten</a:t>
            </a:r>
          </a:p>
        </p:txBody>
      </p:sp>
      <p:sp>
        <p:nvSpPr>
          <p:cNvPr id="4" name="3 Marcador de número de diapositiva"/>
          <p:cNvSpPr>
            <a:spLocks noGrp="1"/>
          </p:cNvSpPr>
          <p:nvPr>
            <p:ph type="sldNum" sz="quarter" idx="5"/>
          </p:nvPr>
        </p:nvSpPr>
        <p:spPr/>
        <p:txBody>
          <a:bodyPr/>
          <a:lstStyle/>
          <a:p>
            <a:pPr>
              <a:defRPr/>
            </a:pPr>
            <a:fld id="{71D5F87C-8D9D-4E53-9672-153401A9C646}"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Tiergarten</a:t>
            </a:r>
          </a:p>
        </p:txBody>
      </p:sp>
      <p:sp>
        <p:nvSpPr>
          <p:cNvPr id="4" name="3 Marcador de número de diapositiva"/>
          <p:cNvSpPr>
            <a:spLocks noGrp="1"/>
          </p:cNvSpPr>
          <p:nvPr>
            <p:ph type="sldNum" sz="quarter" idx="5"/>
          </p:nvPr>
        </p:nvSpPr>
        <p:spPr/>
        <p:txBody>
          <a:bodyPr/>
          <a:lstStyle/>
          <a:p>
            <a:pPr>
              <a:defRPr/>
            </a:pPr>
            <a:fld id="{4B7714A2-42DD-483A-8DBF-CEDF23603F23}"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Tiergarten</a:t>
            </a:r>
          </a:p>
        </p:txBody>
      </p:sp>
      <p:sp>
        <p:nvSpPr>
          <p:cNvPr id="4" name="3 Marcador de número de diapositiva"/>
          <p:cNvSpPr>
            <a:spLocks noGrp="1"/>
          </p:cNvSpPr>
          <p:nvPr>
            <p:ph type="sldNum" sz="quarter" idx="5"/>
          </p:nvPr>
        </p:nvSpPr>
        <p:spPr/>
        <p:txBody>
          <a:bodyPr/>
          <a:lstStyle/>
          <a:p>
            <a:pPr>
              <a:defRPr/>
            </a:pPr>
            <a:fld id="{64CB694E-0C9A-4FF8-AA18-648422E30B5C}"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Tiergarten</a:t>
            </a:r>
          </a:p>
        </p:txBody>
      </p:sp>
      <p:sp>
        <p:nvSpPr>
          <p:cNvPr id="4" name="3 Marcador de número de diapositiva"/>
          <p:cNvSpPr>
            <a:spLocks noGrp="1"/>
          </p:cNvSpPr>
          <p:nvPr>
            <p:ph type="sldNum" sz="quarter" idx="5"/>
          </p:nvPr>
        </p:nvSpPr>
        <p:spPr/>
        <p:txBody>
          <a:bodyPr/>
          <a:lstStyle/>
          <a:p>
            <a:pPr>
              <a:defRPr/>
            </a:pPr>
            <a:fld id="{BC6303D2-8C57-4D03-83AE-876AF52DACDF}"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Tiergarten</a:t>
            </a:r>
          </a:p>
        </p:txBody>
      </p:sp>
      <p:sp>
        <p:nvSpPr>
          <p:cNvPr id="4" name="3 Marcador de número de diapositiva"/>
          <p:cNvSpPr>
            <a:spLocks noGrp="1"/>
          </p:cNvSpPr>
          <p:nvPr>
            <p:ph type="sldNum" sz="quarter" idx="5"/>
          </p:nvPr>
        </p:nvSpPr>
        <p:spPr/>
        <p:txBody>
          <a:bodyPr/>
          <a:lstStyle/>
          <a:p>
            <a:pPr>
              <a:defRPr/>
            </a:pPr>
            <a:fld id="{21096EDE-8568-48A1-88BE-545267EFC675}"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Treptower Park</a:t>
            </a:r>
          </a:p>
        </p:txBody>
      </p:sp>
      <p:sp>
        <p:nvSpPr>
          <p:cNvPr id="1024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E3480CD-983A-4119-8CED-CDA31C94FCD4}"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Treptower Park</a:t>
            </a:r>
          </a:p>
        </p:txBody>
      </p:sp>
      <p:sp>
        <p:nvSpPr>
          <p:cNvPr id="1034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58C6478-A12B-4FA6-ACB5-2C10E1F68795}"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Treptower Park</a:t>
            </a:r>
          </a:p>
        </p:txBody>
      </p:sp>
      <p:sp>
        <p:nvSpPr>
          <p:cNvPr id="1044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14D94A7-A3D6-40B3-A06E-AA1F385E7904}"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Treptower Park</a:t>
            </a:r>
          </a:p>
        </p:txBody>
      </p:sp>
      <p:sp>
        <p:nvSpPr>
          <p:cNvPr id="1054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D5EED88-0B73-4723-8B32-94AF4540BC73}"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Treptower Park</a:t>
            </a:r>
          </a:p>
        </p:txBody>
      </p:sp>
      <p:sp>
        <p:nvSpPr>
          <p:cNvPr id="1065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41B494E-B02C-459E-B944-AA4AD707BB69}"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Treptower Park</a:t>
            </a:r>
          </a:p>
        </p:txBody>
      </p:sp>
      <p:sp>
        <p:nvSpPr>
          <p:cNvPr id="1075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57C0A7F-B4C0-414A-AB8B-96285FD27EB9}"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Berlin Chinese Garden</a:t>
            </a:r>
          </a:p>
        </p:txBody>
      </p:sp>
      <p:sp>
        <p:nvSpPr>
          <p:cNvPr id="1085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A36845F-F63D-4241-AC31-288539229B69}"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Berlin Chinese Garten</a:t>
            </a:r>
          </a:p>
        </p:txBody>
      </p:sp>
      <p:sp>
        <p:nvSpPr>
          <p:cNvPr id="1095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78DC1A9-D0AF-4795-8893-AE0E79E190D6}"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Berlin Chinese Garten</a:t>
            </a:r>
          </a:p>
        </p:txBody>
      </p:sp>
      <p:sp>
        <p:nvSpPr>
          <p:cNvPr id="1105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C85449F-EACA-4032-BAB9-374093A14288}"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Berlin Chinese Garten</a:t>
            </a:r>
          </a:p>
        </p:txBody>
      </p:sp>
      <p:sp>
        <p:nvSpPr>
          <p:cNvPr id="1116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0085766-DE9E-4E7A-B982-D9B3DF8B64FB}"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Berlin</a:t>
            </a:r>
          </a:p>
        </p:txBody>
      </p:sp>
      <p:sp>
        <p:nvSpPr>
          <p:cNvPr id="1126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A9C064F-7C3D-4B94-819A-0F1B3361AD6A}"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Berlin Judeiches Museum</a:t>
            </a:r>
          </a:p>
        </p:txBody>
      </p:sp>
      <p:sp>
        <p:nvSpPr>
          <p:cNvPr id="1136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35D9C7D-998A-41C7-A06C-AEBF70067219}"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Berlin.-Judeiches Museum</a:t>
            </a:r>
          </a:p>
        </p:txBody>
      </p:sp>
      <p:sp>
        <p:nvSpPr>
          <p:cNvPr id="1146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02863A5-FFC2-4A22-B3DE-D4DE1ADD94D1}"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Berlin.-Judeiches Museum</a:t>
            </a:r>
          </a:p>
        </p:txBody>
      </p:sp>
      <p:sp>
        <p:nvSpPr>
          <p:cNvPr id="1157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237D4FC-0004-4C09-ACBB-405F5CD4C163}"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Berlin.-Judeiches Museum</a:t>
            </a:r>
          </a:p>
        </p:txBody>
      </p:sp>
      <p:sp>
        <p:nvSpPr>
          <p:cNvPr id="1167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AC53272-B237-41B4-BEAB-8A610CAEA4E7}"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Berlin.-Holocaust Memorial</a:t>
            </a:r>
          </a:p>
        </p:txBody>
      </p:sp>
      <p:sp>
        <p:nvSpPr>
          <p:cNvPr id="1177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0262AC2-CB55-452C-A4F7-549B25DB2BEE}"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Berlin.-Holocaust Memorial</a:t>
            </a:r>
          </a:p>
        </p:txBody>
      </p:sp>
      <p:sp>
        <p:nvSpPr>
          <p:cNvPr id="1187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0A6698C-34C7-41EB-99E1-5490E62E1CEC}"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Berlin.-Jewis Museum</a:t>
            </a:r>
          </a:p>
        </p:txBody>
      </p:sp>
      <p:sp>
        <p:nvSpPr>
          <p:cNvPr id="1198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309FFDE-9754-491E-B4DA-E648D9D38BE6}"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Berlin.-Holocaust Memorial</a:t>
            </a:r>
          </a:p>
        </p:txBody>
      </p:sp>
      <p:sp>
        <p:nvSpPr>
          <p:cNvPr id="1208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3B3D1A7-EB98-4AFD-9FC7-F6EB9BF1D35D}"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Jewis Museum</a:t>
            </a:r>
          </a:p>
        </p:txBody>
      </p:sp>
      <p:sp>
        <p:nvSpPr>
          <p:cNvPr id="1218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91153B9-76DC-4D22-8E2F-59DBCBDA3805}"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Jewis Museum</a:t>
            </a:r>
          </a:p>
        </p:txBody>
      </p:sp>
      <p:sp>
        <p:nvSpPr>
          <p:cNvPr id="1228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CB62C1B-726C-45EF-A3BF-4D389640C4AE}"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Berlin Judeiches Museum</a:t>
            </a:r>
          </a:p>
        </p:txBody>
      </p:sp>
      <p:sp>
        <p:nvSpPr>
          <p:cNvPr id="1361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05FCAB8-C504-47E1-8847-9674BDD290A2}"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Jewis Museum</a:t>
            </a:r>
          </a:p>
        </p:txBody>
      </p:sp>
      <p:sp>
        <p:nvSpPr>
          <p:cNvPr id="1239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8920305-6038-4359-B793-0BCCECDAF547}"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Berlin.-Britzer Gardens</a:t>
            </a:r>
          </a:p>
        </p:txBody>
      </p:sp>
      <p:sp>
        <p:nvSpPr>
          <p:cNvPr id="1382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0CC3D8D-3457-41D3-9948-ACA1E2979C0A}"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Berlin.-Britzer Garten</a:t>
            </a:r>
          </a:p>
        </p:txBody>
      </p:sp>
      <p:sp>
        <p:nvSpPr>
          <p:cNvPr id="1392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70052F8-713C-4397-888A-51674BAD94ED}"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Berlin.-Britzer Garten</a:t>
            </a:r>
          </a:p>
        </p:txBody>
      </p:sp>
      <p:sp>
        <p:nvSpPr>
          <p:cNvPr id="1402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981161C-079C-452A-ADAE-28CBC165A7A0}"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Berlin.-Britzer Garten</a:t>
            </a:r>
          </a:p>
        </p:txBody>
      </p:sp>
      <p:sp>
        <p:nvSpPr>
          <p:cNvPr id="1413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B70ED67-0748-4FC1-8FA9-AE57F2F768AF}"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Berlin.-Britzer Garten</a:t>
            </a:r>
          </a:p>
        </p:txBody>
      </p:sp>
      <p:sp>
        <p:nvSpPr>
          <p:cNvPr id="1423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6DE501E-1656-4D89-8BF7-936B0DCB3940}"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Berlin.-Britzer Gardens</a:t>
            </a:r>
          </a:p>
        </p:txBody>
      </p:sp>
      <p:sp>
        <p:nvSpPr>
          <p:cNvPr id="1433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00F6F5E-AB18-4454-902E-9F1EF8E18A82}"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Berlin.-Britzer Park</a:t>
            </a:r>
          </a:p>
        </p:txBody>
      </p:sp>
      <p:sp>
        <p:nvSpPr>
          <p:cNvPr id="1443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97D11EE-84D7-4D69-B2F5-4ECC132B3AC2}"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Schloss Charlottenburg</a:t>
            </a:r>
          </a:p>
        </p:txBody>
      </p:sp>
      <p:sp>
        <p:nvSpPr>
          <p:cNvPr id="1454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0C2C948-162E-44DE-A64E-81CE20BA4D07}"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Schloss Charlottenburg</a:t>
            </a:r>
          </a:p>
        </p:txBody>
      </p:sp>
      <p:sp>
        <p:nvSpPr>
          <p:cNvPr id="1464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C353848-3255-417E-AD3E-EC0B0D78B1B6}"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Schloss Charlottenburg </a:t>
            </a:r>
          </a:p>
        </p:txBody>
      </p:sp>
      <p:sp>
        <p:nvSpPr>
          <p:cNvPr id="1474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6C21B30-8AFA-46C5-9547-B5CCA0348A70}"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Schloss Charlottenburg</a:t>
            </a:r>
          </a:p>
        </p:txBody>
      </p:sp>
      <p:sp>
        <p:nvSpPr>
          <p:cNvPr id="1484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6DD9C66-62BE-4564-A25B-219221C9F80F}"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Schloss Charlottenburg</a:t>
            </a:r>
          </a:p>
        </p:txBody>
      </p:sp>
      <p:sp>
        <p:nvSpPr>
          <p:cNvPr id="1495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A2A4225-32FC-40E6-BC7F-F1AE2E134A20}"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Schloss Charlottenburg</a:t>
            </a:r>
          </a:p>
        </p:txBody>
      </p:sp>
      <p:sp>
        <p:nvSpPr>
          <p:cNvPr id="1515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D0097C5-947F-4B26-8A35-87E1756F11E4}"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Schloss Charlottenburg</a:t>
            </a:r>
          </a:p>
        </p:txBody>
      </p:sp>
      <p:sp>
        <p:nvSpPr>
          <p:cNvPr id="1525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3E7E624-7690-43C1-A27E-4A869A127FF5}" type="slidenum">
              <a:rPr lang="es-ES">
                <a:solidFill>
                  <a:prstClr val="black"/>
                </a:solidFill>
              </a:rPr>
              <a:pPr>
                <a:defRPr/>
              </a:pPr>
              <a:t>104</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Schloss Charlottenburg</a:t>
            </a:r>
          </a:p>
        </p:txBody>
      </p:sp>
      <p:sp>
        <p:nvSpPr>
          <p:cNvPr id="1536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42CE500-0D75-4777-9B92-DED002EAC27C}"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Schloss Charlottenburg</a:t>
            </a:r>
          </a:p>
        </p:txBody>
      </p:sp>
      <p:sp>
        <p:nvSpPr>
          <p:cNvPr id="1546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41FCFCC-D3C5-41DE-8EF4-6118F590F9C6}"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Schloss Charlotenburg</a:t>
            </a:r>
          </a:p>
        </p:txBody>
      </p:sp>
      <p:sp>
        <p:nvSpPr>
          <p:cNvPr id="1556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2D92A11-B16E-4C8D-B7FA-00243BF2C57C}"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Schloss Charlottenburg</a:t>
            </a:r>
          </a:p>
        </p:txBody>
      </p:sp>
      <p:sp>
        <p:nvSpPr>
          <p:cNvPr id="1566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463D2C8-D966-4450-8BB1-76842CA1894B}"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Schloss Charlottenburg</a:t>
            </a:r>
          </a:p>
        </p:txBody>
      </p:sp>
      <p:sp>
        <p:nvSpPr>
          <p:cNvPr id="1577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A1E6296-03DE-4E0C-90FB-76F01ADACF46}"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Schloss Charlottenburg</a:t>
            </a:r>
          </a:p>
        </p:txBody>
      </p:sp>
      <p:sp>
        <p:nvSpPr>
          <p:cNvPr id="1587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E0EA93A-1F59-425A-A326-E37CB615F449}" type="slidenum">
              <a:rPr lang="es-ES">
                <a:solidFill>
                  <a:prstClr val="black"/>
                </a:solidFill>
              </a:rPr>
              <a:pPr>
                <a:defRPr/>
              </a:pPr>
              <a:t>110</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Schloss Charlottenburg</a:t>
            </a:r>
          </a:p>
        </p:txBody>
      </p:sp>
      <p:sp>
        <p:nvSpPr>
          <p:cNvPr id="1597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5119EA6-8559-49EE-9A3B-3FB208D7E93B}" type="slidenum">
              <a:rPr lang="es-ES">
                <a:solidFill>
                  <a:prstClr val="black"/>
                </a:solidFill>
              </a:rPr>
              <a:pPr>
                <a:defRPr/>
              </a:pPr>
              <a:t>111</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Schloss Charlotttenburg</a:t>
            </a:r>
          </a:p>
        </p:txBody>
      </p:sp>
      <p:sp>
        <p:nvSpPr>
          <p:cNvPr id="1607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B69EBAB-C116-48AA-99DC-0D595148E809}" type="slidenum">
              <a:rPr lang="es-ES">
                <a:solidFill>
                  <a:prstClr val="black"/>
                </a:solidFill>
              </a:rPr>
              <a:pPr>
                <a:defRPr/>
              </a:pPr>
              <a:t>112</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Schloss Charlottenburg</a:t>
            </a:r>
          </a:p>
        </p:txBody>
      </p:sp>
      <p:sp>
        <p:nvSpPr>
          <p:cNvPr id="1617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3DC4FC2-C887-4D2A-9537-EC0F0D07F4D3}" type="slidenum">
              <a:rPr lang="es-ES">
                <a:solidFill>
                  <a:prstClr val="black"/>
                </a:solidFill>
              </a:rPr>
              <a:pPr>
                <a:defRPr/>
              </a:pPr>
              <a:t>113</a:t>
            </a:fld>
            <a:endParaRPr lang="es-ES"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Schloss Charlottenburg</a:t>
            </a:r>
          </a:p>
        </p:txBody>
      </p:sp>
      <p:sp>
        <p:nvSpPr>
          <p:cNvPr id="1628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E2944A4-2C67-4829-AFA1-9A9ACC0E5D9F}" type="slidenum">
              <a:rPr lang="es-ES">
                <a:solidFill>
                  <a:prstClr val="black"/>
                </a:solidFill>
              </a:rPr>
              <a:pPr>
                <a:defRPr/>
              </a:pPr>
              <a:t>114</a:t>
            </a:fld>
            <a:endParaRPr lang="es-ES"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Schloss Charlottenburg</a:t>
            </a:r>
          </a:p>
        </p:txBody>
      </p:sp>
      <p:sp>
        <p:nvSpPr>
          <p:cNvPr id="1638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4367E90-1FD1-4987-A3C0-EDF32382E7F1}" type="slidenum">
              <a:rPr lang="es-ES">
                <a:solidFill>
                  <a:prstClr val="black"/>
                </a:solidFill>
              </a:rPr>
              <a:pPr>
                <a:defRPr/>
              </a:pPr>
              <a:t>115</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3/8/2018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upload.wikimedia.org/wikipedia/commons/d/d3/Koreanischergarten.JPG" TargetMode="External"/><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hyperlink" Target="//upload.wikimedia.org/wikipedia/commons/d/d6/Marzahn_Italienischer_Garten.jpg" TargetMode="External"/><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hyperlink" Target="//upload.wikimedia.org/wikipedia/commons/9/9d/Bali01.jpg" TargetMode="External"/><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2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hyperlink" Target="//upload.wikimedia.org/wikipedia/commons/a/af/Christlicher_garten_berlin_marzahn.jpg" TargetMode="External"/><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27.jpeg"/></Relationships>
</file>

<file path=ppt/slides/_rels/slide32.xml.rels><?xml version="1.0" encoding="UTF-8" standalone="yes"?>
<Relationships xmlns="http://schemas.openxmlformats.org/package/2006/relationships"><Relationship Id="rId3" Type="http://schemas.openxmlformats.org/officeDocument/2006/relationships/hyperlink" Target="//upload.wikimedia.org/wikipedia/commons/0/06/Orient01.jpg" TargetMode="External"/><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33.xml.rels><?xml version="1.0" encoding="UTF-8" standalone="yes"?>
<Relationships xmlns="http://schemas.openxmlformats.org/package/2006/relationships"><Relationship Id="rId3" Type="http://schemas.openxmlformats.org/officeDocument/2006/relationships/hyperlink" Target="//upload.wikimedia.org/wikipedia/commons/9/97/Laby04.JPG" TargetMode="External"/><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34.xml.rels><?xml version="1.0" encoding="UTF-8" standalone="yes"?>
<Relationships xmlns="http://schemas.openxmlformats.org/package/2006/relationships"><Relationship Id="rId3" Type="http://schemas.openxmlformats.org/officeDocument/2006/relationships/hyperlink" Target="//upload.wikimedia.org/wikipedia/commons/d/d6/MarzahnLabyrinth.jpg" TargetMode="External"/><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30.jpeg"/></Relationships>
</file>

<file path=ppt/slides/_rels/slide35.xml.rels><?xml version="1.0" encoding="UTF-8" standalone="yes"?>
<Relationships xmlns="http://schemas.openxmlformats.org/package/2006/relationships"><Relationship Id="rId3" Type="http://schemas.openxmlformats.org/officeDocument/2006/relationships/hyperlink" Target="//upload.wikimedia.org/wikipedia/commons/8/83/Erholungspark_Marzahn_2009.jpg" TargetMode="External"/><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31.jpeg"/></Relationships>
</file>

<file path=ppt/slides/_rels/slide36.xml.rels><?xml version="1.0" encoding="UTF-8" standalone="yes"?>
<Relationships xmlns="http://schemas.openxmlformats.org/package/2006/relationships"><Relationship Id="rId3" Type="http://schemas.openxmlformats.org/officeDocument/2006/relationships/hyperlink" Target="//upload.wikimedia.org/wikipedia/commons/4/4f/Japan01.jpg" TargetMode="External"/><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32.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7.xml"/><Relationship Id="rId1" Type="http://schemas.openxmlformats.org/officeDocument/2006/relationships/slideLayout" Target="../slideLayouts/slideLayout7.xml"/><Relationship Id="rId6" Type="http://schemas.openxmlformats.org/officeDocument/2006/relationships/image" Target="../media/image91.jpeg"/><Relationship Id="rId5" Type="http://schemas.openxmlformats.org/officeDocument/2006/relationships/image" Target="../media/image90.jpeg"/><Relationship Id="rId4" Type="http://schemas.openxmlformats.org/officeDocument/2006/relationships/image" Target="../media/image89.jpeg"/></Relationships>
</file>

<file path=ppt/slides/_rels/slide111.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24744"/>
            <a:ext cx="6462464" cy="1656184"/>
          </a:xfrm>
        </p:spPr>
        <p:txBody>
          <a:bodyPr>
            <a:noAutofit/>
          </a:bodyPr>
          <a:lstStyle/>
          <a:p>
            <a:r>
              <a:rPr lang="es-ES" sz="3200" dirty="0"/>
              <a:t>EUROPA.-LA VUELTA AL MUNDO EN 885 JARDINES.-ALEMANIA.-Z</a:t>
            </a:r>
          </a:p>
        </p:txBody>
      </p:sp>
      <p:sp>
        <p:nvSpPr>
          <p:cNvPr id="3" name="2 Subtítulo"/>
          <p:cNvSpPr>
            <a:spLocks noGrp="1"/>
          </p:cNvSpPr>
          <p:nvPr>
            <p:ph type="subTitle" idx="1"/>
          </p:nvPr>
        </p:nvSpPr>
        <p:spPr>
          <a:xfrm>
            <a:off x="4139952" y="5003322"/>
            <a:ext cx="4318248" cy="1371600"/>
          </a:xfrm>
        </p:spPr>
        <p:txBody>
          <a:bodyPr>
            <a:normAutofit fontScale="92500"/>
          </a:bodyPr>
          <a:lstStyle/>
          <a:p>
            <a:r>
              <a:rPr lang="es-ES" dirty="0"/>
              <a:t>Selección de textos y fotografías por</a:t>
            </a:r>
          </a:p>
          <a:p>
            <a:r>
              <a:rPr lang="es-ES" sz="2800" dirty="0"/>
              <a:t>JOSE ELIAS BONELLS</a:t>
            </a:r>
          </a:p>
        </p:txBody>
      </p:sp>
    </p:spTree>
    <p:extLst>
      <p:ext uri="{BB962C8B-B14F-4D97-AF65-F5344CB8AC3E}">
        <p14:creationId xmlns:p14="http://schemas.microsoft.com/office/powerpoint/2010/main" val="6702820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a:xfrm>
            <a:off x="1115616" y="332656"/>
            <a:ext cx="7772400" cy="1143000"/>
          </a:xfrm>
        </p:spPr>
        <p:txBody>
          <a:bodyPr/>
          <a:lstStyle/>
          <a:p>
            <a:pPr eaLnBrk="1" hangingPunct="1"/>
            <a:r>
              <a:rPr lang="es-ES" dirty="0"/>
              <a:t>Erholungs Marzhan Park</a:t>
            </a:r>
          </a:p>
        </p:txBody>
      </p:sp>
      <p:sp>
        <p:nvSpPr>
          <p:cNvPr id="7171" name="4 Marcador de contenido"/>
          <p:cNvSpPr>
            <a:spLocks noGrp="1"/>
          </p:cNvSpPr>
          <p:nvPr>
            <p:ph sz="quarter" idx="1"/>
          </p:nvPr>
        </p:nvSpPr>
        <p:spPr/>
        <p:txBody>
          <a:bodyPr/>
          <a:lstStyle/>
          <a:p>
            <a:pPr eaLnBrk="1" hangingPunct="1"/>
            <a:r>
              <a:rPr lang="es-ES" b="1" dirty="0"/>
              <a:t>El Parque de Atracciones Marzahn</a:t>
            </a:r>
            <a:r>
              <a:rPr lang="es-ES" dirty="0"/>
              <a:t> se encuentra en el distrito de Marzahn-Hellersdorf en Berlin. </a:t>
            </a:r>
          </a:p>
          <a:p>
            <a:pPr eaLnBrk="1" hangingPunct="1"/>
            <a:r>
              <a:rPr lang="es-ES" dirty="0"/>
              <a:t>Se inauguro en mayo de 1987 con motivo del 750 aniversario de Berlín la capital de la Alemania del Este y se abrió así una contrapartida al Jardín Britz en Berlín Occidental. </a:t>
            </a:r>
          </a:p>
          <a:p>
            <a:pPr eaLnBrk="1" hangingPunct="1"/>
            <a:r>
              <a:rPr lang="es-ES" dirty="0"/>
              <a:t>En 1991 el </a:t>
            </a:r>
            <a:r>
              <a:rPr lang="es-ES" i="1" dirty="0"/>
              <a:t>Jardín de Berlín fue</a:t>
            </a:r>
            <a:r>
              <a:rPr lang="es-ES" dirty="0"/>
              <a:t> reconstruido y rebautizado la instalación en </a:t>
            </a:r>
            <a:r>
              <a:rPr lang="es-ES" i="1" dirty="0"/>
              <a:t>el Parque de Atracciones Marzahn:</a:t>
            </a:r>
            <a:r>
              <a:rPr lang="es-ES" dirty="0"/>
              <a:t> </a:t>
            </a:r>
          </a:p>
          <a:p>
            <a:pPr marL="0" indent="0" eaLnBrk="1" hangingPunct="1">
              <a:buNone/>
            </a:pPr>
            <a:r>
              <a:rPr lang="es-ES" dirty="0"/>
              <a:t>  </a:t>
            </a:r>
          </a:p>
        </p:txBody>
      </p:sp>
    </p:spTree>
    <p:extLst>
      <p:ext uri="{BB962C8B-B14F-4D97-AF65-F5344CB8AC3E}">
        <p14:creationId xmlns:p14="http://schemas.microsoft.com/office/powerpoint/2010/main" val="15327660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620713"/>
            <a:ext cx="6825952" cy="5399087"/>
          </a:xfrm>
        </p:spPr>
        <p:txBody>
          <a:bodyPr/>
          <a:lstStyle/>
          <a:p>
            <a:pPr eaLnBrk="1" hangingPunct="1"/>
            <a:r>
              <a:rPr lang="es-ES" dirty="0"/>
              <a:t>El Parque de atracciones ha creado nuevos céspedes y patios de recreo, los árboles fueron plantados en los jardines revisados y ampliados.</a:t>
            </a:r>
          </a:p>
          <a:p>
            <a:pPr eaLnBrk="1" hangingPunct="1"/>
            <a:r>
              <a:rPr lang="es-ES" dirty="0"/>
              <a:t>El parque rediseñado para servir a los 300.000 habitantes de los asentamientos de los alrededores como zona de gran recreación de usos múltiples. </a:t>
            </a:r>
          </a:p>
          <a:p>
            <a:pPr eaLnBrk="1" hangingPunct="1"/>
            <a:r>
              <a:rPr lang="es-ES" dirty="0"/>
              <a:t>Varios jardines representando a varios países están representados en este jardín entre los que destacan el jardín japonés ,el jardín chino, el jardín balines, jardín oriental, jardín de Corea. el jardín  italiano ,el laberinto etc…. </a:t>
            </a:r>
          </a:p>
          <a:p>
            <a:pPr eaLnBrk="1" hangingPunct="1"/>
            <a:endParaRPr lang="es-ES" i="1" dirty="0"/>
          </a:p>
        </p:txBody>
      </p:sp>
    </p:spTree>
    <p:extLst>
      <p:ext uri="{BB962C8B-B14F-4D97-AF65-F5344CB8AC3E}">
        <p14:creationId xmlns:p14="http://schemas.microsoft.com/office/powerpoint/2010/main" val="20737598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1 Imagen" descr="Erholungspark_Marzahn_Chinesischer_Garten_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12431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1 Imagen" descr="Erholungspark_Marzahn_Chinesischer_Garten_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28924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lh3.ggpht.com/-pxSrboGXG7w/SKtWF8zAcdI/AAAAAAAABqI/A966nqNr5IQ/s640/080531_068_Erholungspark_Marzahn_80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48500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http://static.panoramio.com/photos/original/1190074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11931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http://3.bp.blogspot.com/--12xXD4ARuc/TcgF5MF-VrI/AAAAAAAAAoQ/qk-dQsEEcqM/s1600/P425012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06806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http://www.free-photos.biz/images/culture/cultures/chinesischer_garten_marzah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99617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http://lh5.ggpht.com/-Nq8tsWaKDW8/SKtWWEkZX3I/AAAAAAAABrQ/OsJPq-lZypc/080531_083_Erholungspark_Marzahn_80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83510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http://lh4.ggpht.com/-gm42OgVhnHk/SKtWGkGOcOI/AAAAAAAABqg/iiclzpjtNIc/s640/080531_072_Erholungspark_Marzahn_80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99720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Erholunspark Marzahn.-Chinesischer_Garten_Marzah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2052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http://lh6.ggpht.com/-oI09YO00Vmg/SKtXKQ4hWiI/AAAAAAAABsw/_inThA04XXY/s640/080531_099_Erholungspark_Marzahn_80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0400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lh4.ggpht.com/-9zp6GgJ9LDE/SKtXK-r5jQI/AAAAAAAABs4/fK5OsCM4woY/s640/080531_100_Erholungspark_Marzahn_80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97451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http://lh6.ggpht.com/-bIkSOFAmpOE/SKtY6pEEfoI/AAAAAAAABuE/WFVdtrlEzb8/s640/080531_114_Erholungspark_Marzahn_80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30845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Archivo: Koreanischergarten.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66990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Erholungspark Marzahn.-a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69795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Erholungspark Marzahn.-a4.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95815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http://lh3.ggpht.com/-oA4uU_yCjFA/SKtY6XPyC-I/AAAAAAAABt8/kPGa9muUj5w/s640/080531_111_Erholungspark_Marzahn_80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91118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Archivo: Marzahn italiano garten.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86864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Erholungspark.-Japanischer_Garten_Marzah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26372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Erholungspark.-shujapan-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79580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Erholungspark Marzahn.-a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29126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Erholungspark.-Marzahn.-a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06172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Archivo: Bali01.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712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62250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Erholungspark Laby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62384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Erholungspark Marzahn.-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34047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Erholungsparkh Marza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46109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Erholunspark Marzahn.-a1_japan-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80707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Erolungspark Marzahn.-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14614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Archivo: Christian jardín berlin marzahn.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7921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Archivo: Orient01.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20906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Archivo: Laby04.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93439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Archivo: MarzahnLabyrinth.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42900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39" name="Picture 4" descr="Archivo: MarzahnLabyrinth.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92795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Archivo: 2009.jpg Parque de Atracciones Marzahn">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87823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Archivo: Japan01.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12677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b="1" dirty="0"/>
              <a:t>Tiergarten</a:t>
            </a:r>
          </a:p>
        </p:txBody>
      </p:sp>
      <p:sp>
        <p:nvSpPr>
          <p:cNvPr id="7171" name="2 Marcador de contenido"/>
          <p:cNvSpPr>
            <a:spLocks noGrp="1"/>
          </p:cNvSpPr>
          <p:nvPr>
            <p:ph sz="quarter" idx="1"/>
          </p:nvPr>
        </p:nvSpPr>
        <p:spPr/>
        <p:txBody>
          <a:bodyPr/>
          <a:lstStyle/>
          <a:p>
            <a:pPr eaLnBrk="1" hangingPunct="1"/>
            <a:r>
              <a:rPr lang="es-ES" dirty="0"/>
              <a:t>El </a:t>
            </a:r>
            <a:r>
              <a:rPr lang="es-ES" b="1" dirty="0"/>
              <a:t>Tiergarten</a:t>
            </a:r>
            <a:r>
              <a:rPr lang="es-ES" dirty="0"/>
              <a:t> es principal parque de Berlín, capital de Alemania. </a:t>
            </a:r>
          </a:p>
          <a:p>
            <a:pPr eaLnBrk="1" hangingPunct="1"/>
            <a:r>
              <a:rPr lang="es-ES" dirty="0"/>
              <a:t>Ubicado en el centro de la ciudad, es además desde 2001 un distrito de esta ciudad.</a:t>
            </a:r>
          </a:p>
          <a:p>
            <a:pPr eaLnBrk="1" hangingPunct="1"/>
            <a:r>
              <a:rPr lang="es-ES" dirty="0"/>
              <a:t>En sus primeros años fue una zona de caza y posteriormente pasó a ser una gran zona verde para uso y disfrute de los berlineses. </a:t>
            </a:r>
          </a:p>
          <a:p>
            <a:pPr eaLnBrk="1" hangingPunct="1"/>
            <a:r>
              <a:rPr lang="es-ES" dirty="0"/>
              <a:t>Tiergarten significa jardín de animales, en recuerdo de cuando era lugar de deleite de la aristocracia prusiana como coto de caza de jabalíes y ciervos.</a:t>
            </a:r>
          </a:p>
          <a:p>
            <a:pPr eaLnBrk="1" hangingPunct="1"/>
            <a:endParaRPr lang="es-ES" dirty="0"/>
          </a:p>
        </p:txBody>
      </p:sp>
    </p:spTree>
    <p:extLst>
      <p:ext uri="{BB962C8B-B14F-4D97-AF65-F5344CB8AC3E}">
        <p14:creationId xmlns:p14="http://schemas.microsoft.com/office/powerpoint/2010/main" val="39922357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1268760"/>
            <a:ext cx="7041976" cy="5184576"/>
          </a:xfrm>
        </p:spPr>
        <p:txBody>
          <a:bodyPr>
            <a:normAutofit/>
          </a:bodyPr>
          <a:lstStyle/>
          <a:p>
            <a:pPr marL="274320" indent="-274320" eaLnBrk="1" fontAlgn="auto" hangingPunct="1">
              <a:spcBef>
                <a:spcPts val="580"/>
              </a:spcBef>
              <a:spcAft>
                <a:spcPts val="0"/>
              </a:spcAft>
              <a:buFont typeface="Wingdings 2"/>
              <a:buChar char=""/>
              <a:defRPr/>
            </a:pPr>
            <a:r>
              <a:rPr lang="es-ES" dirty="0"/>
              <a:t>Durante las Revoluciones de 1848, los manifestantes se reunían en el Tiergarten frente a la tropa del ejército de Prusia.</a:t>
            </a:r>
          </a:p>
          <a:p>
            <a:pPr marL="274320" indent="-274320" eaLnBrk="1" fontAlgn="auto" hangingPunct="1">
              <a:spcBef>
                <a:spcPts val="580"/>
              </a:spcBef>
              <a:spcAft>
                <a:spcPts val="0"/>
              </a:spcAft>
              <a:buFont typeface="Wingdings 2"/>
              <a:buChar char=""/>
              <a:defRPr/>
            </a:pPr>
            <a:r>
              <a:rPr lang="es-ES" dirty="0"/>
              <a:t>Tras la caída del Muro de Berlín, la Calle del 17 de junio, que atraviesa el parque, ha sido escenario en los últimos años del siglo XX y primeros del XXI de la </a:t>
            </a:r>
            <a:r>
              <a:rPr lang="es-ES" i="1" dirty="0"/>
              <a:t>Love Parade</a:t>
            </a:r>
            <a:r>
              <a:rPr lang="es-ES" dirty="0"/>
              <a:t>, una de las festividades más multitudinarias de toda la Unión Europea. </a:t>
            </a:r>
          </a:p>
          <a:p>
            <a:pPr marL="274320" indent="-274320" eaLnBrk="1" fontAlgn="auto" hangingPunct="1">
              <a:spcBef>
                <a:spcPts val="580"/>
              </a:spcBef>
              <a:spcAft>
                <a:spcPts val="0"/>
              </a:spcAft>
              <a:buFont typeface="Wingdings 2"/>
              <a:buChar char=""/>
              <a:defRPr/>
            </a:pPr>
            <a:r>
              <a:rPr lang="es-ES" dirty="0"/>
              <a:t>Durante 2004 y 2005 esta fiesta no se celebró por problemas de organización, pero a partir de 2006 volvió a realizarse el evento.</a:t>
            </a:r>
            <a:endParaRPr lang="es-ES" baseline="30000" dirty="0"/>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3288523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2"/>
            <a:ext cx="7185992" cy="5543128"/>
          </a:xfrm>
        </p:spPr>
        <p:txBody>
          <a:bodyPr/>
          <a:lstStyle/>
          <a:p>
            <a:r>
              <a:rPr lang="es-ES" dirty="0"/>
              <a:t>Con sus 210 ha. de superficie constituye el mayor parque paisajístico y «pulmón verde» en el centro de Berlín.</a:t>
            </a:r>
          </a:p>
          <a:p>
            <a:r>
              <a:rPr lang="es-ES" dirty="0"/>
              <a:t> Es el segundo parque más grande de la ciudad después del Grunewald</a:t>
            </a:r>
          </a:p>
          <a:p>
            <a:endParaRPr lang="es-ES" dirty="0"/>
          </a:p>
        </p:txBody>
      </p:sp>
    </p:spTree>
    <p:extLst>
      <p:ext uri="{BB962C8B-B14F-4D97-AF65-F5344CB8AC3E}">
        <p14:creationId xmlns:p14="http://schemas.microsoft.com/office/powerpoint/2010/main" val="1582116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3 Imagen" descr="Berlin_Tiergarten.-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084940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3 Imagen" descr="Berlin Tiergarten.-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792539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3 Imagen" descr="Berlin.-TiergartenView.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317680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3 Imagen" descr="Berlin Gartenschau.-Ide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304125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3 Imagen" descr="Berlin Tiergarten.-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23599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Berlin_Tiergarte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544082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Berlin_Tiergarten_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170231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Grosser Tiergarten.-2.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650244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Tiergarten.-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46563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Tiergarten.-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414062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Tiergarten.-1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868221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Tiergarten.-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174461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Tiergarten.-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208418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1 Título"/>
          <p:cNvSpPr>
            <a:spLocks noGrp="1"/>
          </p:cNvSpPr>
          <p:nvPr>
            <p:ph type="title"/>
          </p:nvPr>
        </p:nvSpPr>
        <p:spPr/>
        <p:txBody>
          <a:bodyPr/>
          <a:lstStyle/>
          <a:p>
            <a:pPr eaLnBrk="1" hangingPunct="1"/>
            <a:r>
              <a:rPr lang="es-ES" b="1" dirty="0"/>
              <a:t>TREPTOWER PARK</a:t>
            </a:r>
          </a:p>
        </p:txBody>
      </p:sp>
      <p:sp>
        <p:nvSpPr>
          <p:cNvPr id="50179" name="2 Marcador de contenido"/>
          <p:cNvSpPr>
            <a:spLocks noGrp="1"/>
          </p:cNvSpPr>
          <p:nvPr>
            <p:ph sz="quarter" idx="1"/>
          </p:nvPr>
        </p:nvSpPr>
        <p:spPr/>
        <p:txBody>
          <a:bodyPr/>
          <a:lstStyle/>
          <a:p>
            <a:pPr eaLnBrk="1" hangingPunct="1"/>
            <a:r>
              <a:rPr lang="es-ES" b="1" dirty="0"/>
              <a:t>Treptower Park</a:t>
            </a:r>
            <a:r>
              <a:rPr lang="es-ES" dirty="0"/>
              <a:t> es un parque a orillas del río Spree, en el Alt-Treptow , en el distrito de Treptow-Köpenick , al sur del centro de Berlín .</a:t>
            </a:r>
          </a:p>
          <a:p>
            <a:pPr eaLnBrk="1" hangingPunct="1"/>
            <a:r>
              <a:rPr lang="es-ES" dirty="0"/>
              <a:t> El parque es un lugar popular para la recreación de los berlineses y una atracción turística.</a:t>
            </a:r>
          </a:p>
          <a:p>
            <a:pPr eaLnBrk="1" hangingPunct="1"/>
            <a:r>
              <a:rPr lang="es-ES" dirty="0"/>
              <a:t> También se utilizó para el concierto de la banda de rock británica Barclay James Harvest, el 14 de julio de 1987, que fue el primer concierto al aire por una banda de rock occidental en la República Democrática Alemana </a:t>
            </a:r>
            <a:r>
              <a:rPr lang="es-ES" baseline="30000" dirty="0"/>
              <a:t>.</a:t>
            </a:r>
            <a:endParaRPr lang="es-ES" dirty="0"/>
          </a:p>
        </p:txBody>
      </p:sp>
    </p:spTree>
    <p:extLst>
      <p:ext uri="{BB962C8B-B14F-4D97-AF65-F5344CB8AC3E}">
        <p14:creationId xmlns:p14="http://schemas.microsoft.com/office/powerpoint/2010/main" val="207985463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2 Marcador de contenido"/>
          <p:cNvSpPr>
            <a:spLocks noGrp="1"/>
          </p:cNvSpPr>
          <p:nvPr>
            <p:ph sz="quarter" idx="1"/>
          </p:nvPr>
        </p:nvSpPr>
        <p:spPr/>
        <p:txBody>
          <a:bodyPr/>
          <a:lstStyle/>
          <a:p>
            <a:pPr eaLnBrk="1" hangingPunct="1"/>
            <a:r>
              <a:rPr lang="es-ES" dirty="0"/>
              <a:t>Su característica destacada es el Soviet War Memorial (a veces traducida como "Cenotafio Soviético"), construido por el arquitecto Yakov Belopolsky de la Unión Soviética arquitecto para conmemorar los 20.000 soldados soviéticos caídos en la Batalla de Berlín en abril-mayo de 1.945 . </a:t>
            </a:r>
          </a:p>
          <a:p>
            <a:pPr eaLnBrk="1" hangingPunct="1"/>
            <a:r>
              <a:rPr lang="es-ES" dirty="0"/>
              <a:t>Fue inaugurado cuatro años después de que terminó la guerra el 8 de mayo de 1949.</a:t>
            </a:r>
          </a:p>
          <a:p>
            <a:pPr eaLnBrk="1" hangingPunct="1"/>
            <a:endParaRPr lang="es-ES" dirty="0"/>
          </a:p>
        </p:txBody>
      </p:sp>
    </p:spTree>
    <p:extLst>
      <p:ext uri="{BB962C8B-B14F-4D97-AF65-F5344CB8AC3E}">
        <p14:creationId xmlns:p14="http://schemas.microsoft.com/office/powerpoint/2010/main" val="147073618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2 Imagen" descr="Treptower Park.-Berlin.-1.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929391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Treptower Park.-Berlin.-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263" y="0"/>
            <a:ext cx="90757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550531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Treptower Park.-Berlin.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690880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Treptower Park  Berli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8921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Treptower_Park_-Berlin.-_Blumen_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325633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Treptower_Park_-_Soviet_War_Memorial_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408947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1 Título"/>
          <p:cNvSpPr>
            <a:spLocks noGrp="1"/>
          </p:cNvSpPr>
          <p:nvPr>
            <p:ph type="title"/>
          </p:nvPr>
        </p:nvSpPr>
        <p:spPr/>
        <p:txBody>
          <a:bodyPr/>
          <a:lstStyle/>
          <a:p>
            <a:pPr eaLnBrk="1" hangingPunct="1"/>
            <a:r>
              <a:rPr lang="es-ES" b="1" dirty="0"/>
              <a:t>BERLIN.-CHINESE GARDEN</a:t>
            </a:r>
          </a:p>
        </p:txBody>
      </p:sp>
      <p:sp>
        <p:nvSpPr>
          <p:cNvPr id="3" name="2 Marcador de contenido"/>
          <p:cNvSpPr>
            <a:spLocks noGrp="1"/>
          </p:cNvSpPr>
          <p:nvPr>
            <p:ph sz="quarter" idx="1"/>
          </p:nvPr>
        </p:nvSpPr>
        <p:spPr/>
        <p:txBody>
          <a:bodyPr>
            <a:normAutofit/>
          </a:bodyPr>
          <a:lstStyle/>
          <a:p>
            <a:pPr marL="274320" indent="-274320" eaLnBrk="1" fontAlgn="auto" hangingPunct="1">
              <a:spcBef>
                <a:spcPts val="580"/>
              </a:spcBef>
              <a:spcAft>
                <a:spcPts val="0"/>
              </a:spcAft>
              <a:buFont typeface="Wingdings 2"/>
              <a:buChar char=""/>
              <a:defRPr/>
            </a:pPr>
            <a:r>
              <a:rPr lang="es-ES" dirty="0"/>
              <a:t>El "Jardín de la Luna regenerado" en Berlín Marzahn-Hellersdorf es un impresionante símbolo de la estrecha relación de ciudades hermanas entre Pekín y Berlín. </a:t>
            </a:r>
          </a:p>
          <a:p>
            <a:pPr marL="274320" indent="-274320" eaLnBrk="1" fontAlgn="auto" hangingPunct="1">
              <a:spcBef>
                <a:spcPts val="580"/>
              </a:spcBef>
              <a:spcAft>
                <a:spcPts val="0"/>
              </a:spcAft>
              <a:buFont typeface="Wingdings 2"/>
              <a:buChar char=""/>
              <a:defRPr/>
            </a:pPr>
            <a:r>
              <a:rPr lang="es-ES" dirty="0"/>
              <a:t>El jardín es el más grande de su tipo en Europa. </a:t>
            </a:r>
          </a:p>
          <a:p>
            <a:pPr marL="274320" indent="-274320" eaLnBrk="1" fontAlgn="auto" hangingPunct="1">
              <a:spcBef>
                <a:spcPts val="580"/>
              </a:spcBef>
              <a:spcAft>
                <a:spcPts val="0"/>
              </a:spcAft>
              <a:buFont typeface="Wingdings 2"/>
              <a:buChar char=""/>
              <a:defRPr/>
            </a:pPr>
            <a:r>
              <a:rPr lang="es-ES" dirty="0"/>
              <a:t>Gracias a la iniciativa de Manfred Durniok, un productor de cine alemán y ciudadano de honor de Beijing, el jardín fue diseñado en 1994 y el jardín completado en 2000 por arquitectos y artesanos de Pekín. </a:t>
            </a:r>
          </a:p>
        </p:txBody>
      </p:sp>
    </p:spTree>
    <p:extLst>
      <p:ext uri="{BB962C8B-B14F-4D97-AF65-F5344CB8AC3E}">
        <p14:creationId xmlns:p14="http://schemas.microsoft.com/office/powerpoint/2010/main" val="84824685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2 Marcador de contenido"/>
          <p:cNvSpPr>
            <a:spLocks noGrp="1"/>
          </p:cNvSpPr>
          <p:nvPr>
            <p:ph sz="quarter" idx="1"/>
          </p:nvPr>
        </p:nvSpPr>
        <p:spPr>
          <a:xfrm>
            <a:off x="914400" y="476250"/>
            <a:ext cx="6969968" cy="5543550"/>
          </a:xfrm>
        </p:spPr>
        <p:txBody>
          <a:bodyPr>
            <a:normAutofit/>
          </a:bodyPr>
          <a:lstStyle/>
          <a:p>
            <a:r>
              <a:rPr lang="es-ES" dirty="0"/>
              <a:t>La luna representa una imagen importante en la tradición china y se utiliza en el nombre del parque como expresión de alegría por la reunificación de Alemania. </a:t>
            </a:r>
          </a:p>
          <a:p>
            <a:pPr eaLnBrk="1" hangingPunct="1"/>
            <a:r>
              <a:rPr lang="es-ES" dirty="0"/>
              <a:t>El diseño del parque, que cuenta con hermosos paisajes de agua, puentes, plantas de Asia y edificios chinos tradicionales, se ha convertido en un área de recreación popular para Berliner y Brandenburgers. </a:t>
            </a:r>
          </a:p>
          <a:p>
            <a:pPr eaLnBrk="1" hangingPunct="1"/>
            <a:r>
              <a:rPr lang="es-ES" dirty="0"/>
              <a:t>Eventos culturales y deportivos, así como presentaciones sobre el arte del té tienen lugar aquí regularmente.</a:t>
            </a:r>
            <a:br>
              <a:rPr lang="es-ES" dirty="0"/>
            </a:br>
            <a:endParaRPr lang="es-ES" dirty="0"/>
          </a:p>
        </p:txBody>
      </p:sp>
    </p:spTree>
    <p:extLst>
      <p:ext uri="{BB962C8B-B14F-4D97-AF65-F5344CB8AC3E}">
        <p14:creationId xmlns:p14="http://schemas.microsoft.com/office/powerpoint/2010/main" val="283263704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80728"/>
            <a:ext cx="7467600" cy="5493224"/>
          </a:xfrm>
        </p:spPr>
        <p:txBody>
          <a:bodyPr/>
          <a:lstStyle/>
          <a:p>
            <a:r>
              <a:rPr lang="es-ES" dirty="0"/>
              <a:t>El jardín chino es parte de los "Jardines del Mundo", proyecto del Parque Recreativo  Marzahn . </a:t>
            </a:r>
          </a:p>
          <a:p>
            <a:r>
              <a:rPr lang="es-ES" dirty="0"/>
              <a:t>El parque es también el sitio de los jardines japoneses, balinés, oriental y coreano, que en conjunto forman un conjunto paisaje que es único en el mundo.</a:t>
            </a:r>
            <a:br>
              <a:rPr lang="es-ES" dirty="0"/>
            </a:br>
            <a:endParaRPr lang="es-ES" dirty="0"/>
          </a:p>
          <a:p>
            <a:endParaRPr lang="es-ES" dirty="0"/>
          </a:p>
        </p:txBody>
      </p:sp>
    </p:spTree>
    <p:extLst>
      <p:ext uri="{BB962C8B-B14F-4D97-AF65-F5344CB8AC3E}">
        <p14:creationId xmlns:p14="http://schemas.microsoft.com/office/powerpoint/2010/main" val="421266170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Berlin.-Chinese Garden.-1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803233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Berlin.-Chinese Garden.-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9827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Berlin.-Chinese Garden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860024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Berlin.-Chinese Garten.-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351914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Berli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326494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1 Título"/>
          <p:cNvSpPr>
            <a:spLocks noGrp="1"/>
          </p:cNvSpPr>
          <p:nvPr>
            <p:ph type="title"/>
          </p:nvPr>
        </p:nvSpPr>
        <p:spPr/>
        <p:txBody>
          <a:bodyPr/>
          <a:lstStyle/>
          <a:p>
            <a:pPr eaLnBrk="1" hangingPunct="1"/>
            <a:r>
              <a:rPr lang="es-ES" b="1" dirty="0"/>
              <a:t>BERLIN JUDEISH MUSEUM</a:t>
            </a:r>
          </a:p>
        </p:txBody>
      </p:sp>
      <p:sp>
        <p:nvSpPr>
          <p:cNvPr id="3" name="2 Marcador de contenido"/>
          <p:cNvSpPr>
            <a:spLocks noGrp="1"/>
          </p:cNvSpPr>
          <p:nvPr>
            <p:ph sz="quarter" idx="1"/>
          </p:nvPr>
        </p:nvSpPr>
        <p:spPr/>
        <p:txBody>
          <a:bodyPr>
            <a:normAutofit fontScale="92500"/>
          </a:bodyPr>
          <a:lstStyle/>
          <a:p>
            <a:pPr marL="274320" indent="-274320" eaLnBrk="1" fontAlgn="auto" hangingPunct="1">
              <a:spcBef>
                <a:spcPts val="580"/>
              </a:spcBef>
              <a:spcAft>
                <a:spcPts val="0"/>
              </a:spcAft>
              <a:buFont typeface="Wingdings 2"/>
              <a:buChar char=""/>
              <a:defRPr/>
            </a:pPr>
            <a:r>
              <a:rPr lang="es-ES" dirty="0"/>
              <a:t>El </a:t>
            </a:r>
            <a:r>
              <a:rPr lang="es-ES" b="1" dirty="0"/>
              <a:t>Museo Judío</a:t>
            </a:r>
            <a:r>
              <a:rPr lang="es-ES" dirty="0"/>
              <a:t>  perteneciente al Museo de Berlín, está ubicado en la ciudad de Berlín, Alemania. </a:t>
            </a:r>
          </a:p>
          <a:p>
            <a:pPr marL="274320" indent="-274320" eaLnBrk="1" fontAlgn="auto" hangingPunct="1">
              <a:spcBef>
                <a:spcPts val="580"/>
              </a:spcBef>
              <a:spcAft>
                <a:spcPts val="0"/>
              </a:spcAft>
              <a:buFont typeface="Wingdings 2"/>
              <a:buChar char=""/>
              <a:defRPr/>
            </a:pPr>
            <a:r>
              <a:rPr lang="es-ES" dirty="0"/>
              <a:t>Muestra, a través de obras artísticas y objetos de la vida cotidiana, la historia de los judíos que viven y vivieron en Alemania durante los últimos dos mil años. </a:t>
            </a:r>
          </a:p>
          <a:p>
            <a:pPr marL="274320" indent="-274320" eaLnBrk="1" fontAlgn="auto" hangingPunct="1">
              <a:spcBef>
                <a:spcPts val="580"/>
              </a:spcBef>
              <a:spcAft>
                <a:spcPts val="0"/>
              </a:spcAft>
              <a:buFont typeface="Wingdings 2"/>
              <a:buChar char=""/>
              <a:defRPr/>
            </a:pPr>
            <a:r>
              <a:rPr lang="es-ES" dirty="0"/>
              <a:t>El edificio que alberga el museo está diseñado por el arquitecto polaco Daniel Libeskind y fue inaugurado en 1999.</a:t>
            </a:r>
          </a:p>
          <a:p>
            <a:pPr marL="274320" indent="-274320" eaLnBrk="1" fontAlgn="auto" hangingPunct="1">
              <a:spcBef>
                <a:spcPts val="580"/>
              </a:spcBef>
              <a:spcAft>
                <a:spcPts val="0"/>
              </a:spcAft>
              <a:buFont typeface="Wingdings 2"/>
              <a:buChar char=""/>
              <a:defRPr/>
            </a:pPr>
            <a:r>
              <a:rPr lang="es-ES" dirty="0"/>
              <a:t>El "Jardín del Exilio", cuyo nombre oficial es Josef Hoffmann, es un gran cuadrado situado en el exterior del edificio donde hay 49 pilares de planta cuadrada dispuestos en cuadrícula. </a:t>
            </a:r>
          </a:p>
        </p:txBody>
      </p:sp>
    </p:spTree>
    <p:extLst>
      <p:ext uri="{BB962C8B-B14F-4D97-AF65-F5344CB8AC3E}">
        <p14:creationId xmlns:p14="http://schemas.microsoft.com/office/powerpoint/2010/main" val="410897266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980728"/>
            <a:ext cx="7041976" cy="5039072"/>
          </a:xfrm>
        </p:spPr>
        <p:txBody>
          <a:bodyPr>
            <a:normAutofit/>
          </a:bodyPr>
          <a:lstStyle/>
          <a:p>
            <a:pPr marL="274320" indent="-274320" eaLnBrk="1" fontAlgn="auto" hangingPunct="1">
              <a:spcBef>
                <a:spcPts val="580"/>
              </a:spcBef>
              <a:spcAft>
                <a:spcPts val="0"/>
              </a:spcAft>
              <a:buFont typeface="Wingdings 2"/>
              <a:buChar char=""/>
              <a:defRPr/>
            </a:pPr>
            <a:r>
              <a:rPr lang="es-ES" dirty="0"/>
              <a:t>El número 49 simboliza el año de fundación de Israel, pues se fundó el año 1948, es decir, durante el 49º. Éstos son de hormigón y huecos, rellenados con tierra de Berlin (salvo el central, rellenado con tierra de Jerusalén) y coronados con vegetación. </a:t>
            </a:r>
          </a:p>
          <a:p>
            <a:pPr marL="274320" indent="-274320" eaLnBrk="1" fontAlgn="auto" hangingPunct="1">
              <a:spcBef>
                <a:spcPts val="580"/>
              </a:spcBef>
              <a:spcAft>
                <a:spcPts val="0"/>
              </a:spcAft>
              <a:buFont typeface="Wingdings 2"/>
              <a:buChar char=""/>
              <a:defRPr/>
            </a:pPr>
            <a:r>
              <a:rPr lang="es-ES" dirty="0"/>
              <a:t>El suelo del Jardín está inclinado con la pendiente siguiendo la diagonal, los pilares son perpendiculares a este suelo, y éstos están cortados paralelamente a su base. </a:t>
            </a:r>
          </a:p>
          <a:p>
            <a:pPr marL="274320" indent="-274320" eaLnBrk="1" fontAlgn="auto" hangingPunct="1">
              <a:spcBef>
                <a:spcPts val="580"/>
              </a:spcBef>
              <a:spcAft>
                <a:spcPts val="0"/>
              </a:spcAft>
              <a:buFont typeface="Wingdings 2"/>
              <a:buChar char=""/>
              <a:defRPr/>
            </a:pPr>
            <a:r>
              <a:rPr lang="es-ES" dirty="0"/>
              <a:t>De esta manera, es obvio que los pilares también están inclinados. </a:t>
            </a:r>
          </a:p>
        </p:txBody>
      </p:sp>
    </p:spTree>
    <p:extLst>
      <p:ext uri="{BB962C8B-B14F-4D97-AF65-F5344CB8AC3E}">
        <p14:creationId xmlns:p14="http://schemas.microsoft.com/office/powerpoint/2010/main" val="237886763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08720"/>
            <a:ext cx="7467600" cy="5565232"/>
          </a:xfrm>
        </p:spPr>
        <p:txBody>
          <a:bodyPr/>
          <a:lstStyle/>
          <a:p>
            <a:r>
              <a:rPr lang="es-ES" dirty="0"/>
              <a:t>Andar por dentro de este “bosque” de pilares coronados con plantas resulta incómodo por culpa de la inclinación diagonal que hay en el suelo, de tal manera que no coincide con ninguna “calle”. Esta molestia es un objetivo perseguido por el arquitecto.</a:t>
            </a:r>
          </a:p>
          <a:p>
            <a:endParaRPr lang="es-ES" dirty="0"/>
          </a:p>
          <a:p>
            <a:endParaRPr lang="es-ES" dirty="0"/>
          </a:p>
        </p:txBody>
      </p:sp>
    </p:spTree>
    <p:extLst>
      <p:ext uri="{BB962C8B-B14F-4D97-AF65-F5344CB8AC3E}">
        <p14:creationId xmlns:p14="http://schemas.microsoft.com/office/powerpoint/2010/main" val="118910185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Berlin.-Júdeisches Museu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714624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Berlin.-Júdisches Mudeum.-Garden of Exilium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27996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Berlin.-Jüdisches Museum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261382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Berlin.-Jusidsches Museum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215044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Holocaust Memorial.-Berlin.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100812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Holocaust Memorial.-Berlin.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091460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Jewis Museum.-Berlin.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877906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Holocaust-Mahnmal_Berli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780958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Jewis Museum.-Berlin.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728109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Jewis Museum.-Berlin.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88938"/>
            <a:ext cx="9144000" cy="608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592190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Berlin Júdeisches Museum.-1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137213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Jewis Museum.-Berli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593456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1 Título"/>
          <p:cNvSpPr>
            <a:spLocks noGrp="1"/>
          </p:cNvSpPr>
          <p:nvPr>
            <p:ph type="title"/>
          </p:nvPr>
        </p:nvSpPr>
        <p:spPr/>
        <p:txBody>
          <a:bodyPr/>
          <a:lstStyle/>
          <a:p>
            <a:pPr eaLnBrk="1" hangingPunct="1"/>
            <a:r>
              <a:rPr lang="es-ES" b="1" dirty="0"/>
              <a:t>BRITZER GARDENS</a:t>
            </a:r>
          </a:p>
        </p:txBody>
      </p:sp>
      <p:sp>
        <p:nvSpPr>
          <p:cNvPr id="3" name="2 Marcador de contenido"/>
          <p:cNvSpPr>
            <a:spLocks noGrp="1"/>
          </p:cNvSpPr>
          <p:nvPr>
            <p:ph sz="quarter" idx="1"/>
          </p:nvPr>
        </p:nvSpPr>
        <p:spPr/>
        <p:txBody>
          <a:bodyPr>
            <a:normAutofit fontScale="92500" lnSpcReduction="10000"/>
          </a:bodyPr>
          <a:lstStyle/>
          <a:p>
            <a:pPr marL="274320" indent="-274320" eaLnBrk="1" fontAlgn="auto" hangingPunct="1">
              <a:spcBef>
                <a:spcPts val="580"/>
              </a:spcBef>
              <a:spcAft>
                <a:spcPts val="0"/>
              </a:spcAft>
              <a:buFont typeface="Wingdings 2"/>
              <a:buChar char=""/>
              <a:defRPr/>
            </a:pPr>
            <a:r>
              <a:rPr lang="es-ES" dirty="0"/>
              <a:t>El </a:t>
            </a:r>
            <a:r>
              <a:rPr lang="es-ES" b="1" dirty="0"/>
              <a:t>Britzer Garten</a:t>
            </a:r>
            <a:r>
              <a:rPr lang="es-ES" dirty="0"/>
              <a:t> , un gran parque en el sur de Berlín, fue designado después de que el local parte Britz de la ciudad de Berlín Neukölln . </a:t>
            </a:r>
          </a:p>
          <a:p>
            <a:pPr marL="274320" indent="-274320" eaLnBrk="1" fontAlgn="auto" hangingPunct="1">
              <a:spcBef>
                <a:spcPts val="580"/>
              </a:spcBef>
              <a:spcAft>
                <a:spcPts val="0"/>
              </a:spcAft>
              <a:buFont typeface="Wingdings 2"/>
              <a:buChar char=""/>
              <a:defRPr/>
            </a:pPr>
            <a:r>
              <a:rPr lang="es-ES" dirty="0"/>
              <a:t>Fue construido para el Bundesgartenschau 1985, con el fin de ofrecer un parque nuevo panorama a los ciudadanos en el sureste de Berlín-Oeste, que se encontraban en ese momento aislado de los alrededores. </a:t>
            </a:r>
          </a:p>
          <a:p>
            <a:pPr marL="274320" indent="-274320" eaLnBrk="1" fontAlgn="auto" hangingPunct="1">
              <a:spcBef>
                <a:spcPts val="580"/>
              </a:spcBef>
              <a:spcAft>
                <a:spcPts val="0"/>
              </a:spcAft>
              <a:buFont typeface="Wingdings 2"/>
              <a:buChar char=""/>
              <a:defRPr/>
            </a:pPr>
            <a:r>
              <a:rPr lang="es-ES" dirty="0"/>
              <a:t>El parque cubre una superficie de 90 hectáreas y ofrece la naturaleza y la arquitectura de jardín ( rosaledas, bosques de rododendros )… parques infantiles, lagos y colinas, así como los parches de flores multicolores, juego de la temporada en particular y de amplios prados para cualquier actividad de ocio</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215515319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2 Marcador de contenido"/>
          <p:cNvSpPr>
            <a:spLocks noGrp="1"/>
          </p:cNvSpPr>
          <p:nvPr>
            <p:ph sz="quarter" idx="1"/>
          </p:nvPr>
        </p:nvSpPr>
        <p:spPr>
          <a:xfrm>
            <a:off x="914400" y="836712"/>
            <a:ext cx="6969968" cy="5183088"/>
          </a:xfrm>
        </p:spPr>
        <p:txBody>
          <a:bodyPr>
            <a:normAutofit/>
          </a:bodyPr>
          <a:lstStyle/>
          <a:p>
            <a:r>
              <a:rPr lang="es-ES" dirty="0"/>
              <a:t>….parques infantiles, lagos y colinas, así como los parches de flores multicolores, juego de la temporada en particular y de amplios prados para cualquier actividad de ocio</a:t>
            </a:r>
          </a:p>
          <a:p>
            <a:pPr eaLnBrk="1" hangingPunct="1"/>
            <a:r>
              <a:rPr lang="es-ES" dirty="0"/>
              <a:t>Arquitectura y arte (por ejemplo, el "pabellón de Karl Foerster") desempeñan un papel vital en el parque.</a:t>
            </a:r>
          </a:p>
          <a:p>
            <a:pPr eaLnBrk="1" hangingPunct="1"/>
            <a:r>
              <a:rPr lang="es-ES" dirty="0"/>
              <a:t> A lo largo del restaurante en el "Kalenderplatz" el mayor reloj de sol de Europa y una pasarela sistema solar, que mide 99 metros de diámetro se pueden ver.</a:t>
            </a:r>
          </a:p>
        </p:txBody>
      </p:sp>
    </p:spTree>
    <p:extLst>
      <p:ext uri="{BB962C8B-B14F-4D97-AF65-F5344CB8AC3E}">
        <p14:creationId xmlns:p14="http://schemas.microsoft.com/office/powerpoint/2010/main" val="260227384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4704"/>
            <a:ext cx="7467600" cy="5709248"/>
          </a:xfrm>
        </p:spPr>
        <p:txBody>
          <a:bodyPr/>
          <a:lstStyle/>
          <a:p>
            <a:r>
              <a:rPr lang="es-ES" dirty="0"/>
              <a:t> Fue planificado por los arquitectos Juergen Dirk Zilling , Halfmann Jasper y Zillich Klaus . </a:t>
            </a:r>
          </a:p>
          <a:p>
            <a:r>
              <a:rPr lang="es-ES" dirty="0"/>
              <a:t>El "Café am See" fue construido en 1985 por el arquitecto Engelbert Kremsr , utilizando su tecnología de movimiento de tierras.</a:t>
            </a:r>
          </a:p>
          <a:p>
            <a:endParaRPr lang="es-ES" dirty="0"/>
          </a:p>
          <a:p>
            <a:endParaRPr lang="es-ES" dirty="0"/>
          </a:p>
        </p:txBody>
      </p:sp>
    </p:spTree>
    <p:extLst>
      <p:ext uri="{BB962C8B-B14F-4D97-AF65-F5344CB8AC3E}">
        <p14:creationId xmlns:p14="http://schemas.microsoft.com/office/powerpoint/2010/main" val="241970572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Berlin.-Britzer Gardens.-2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835200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Berlin.-Britzer Gardens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133888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Berlin.-Britzer Garten.-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128740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Berlin.-Britzer Garten.-3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925" y="0"/>
            <a:ext cx="90725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069720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Berlin.-Britzer Garten.-4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925" y="0"/>
            <a:ext cx="90725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14802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Berlin.-Britzer garten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329943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Britzer Park.-Berlin_park_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889461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1 Título"/>
          <p:cNvSpPr>
            <a:spLocks noGrp="1"/>
          </p:cNvSpPr>
          <p:nvPr>
            <p:ph type="title"/>
          </p:nvPr>
        </p:nvSpPr>
        <p:spPr/>
        <p:txBody>
          <a:bodyPr/>
          <a:lstStyle/>
          <a:p>
            <a:pPr eaLnBrk="1" hangingPunct="1"/>
            <a:r>
              <a:rPr lang="es-ES" b="1" dirty="0"/>
              <a:t>PALACIO DE CHARLOTTENBURG</a:t>
            </a:r>
          </a:p>
        </p:txBody>
      </p:sp>
      <p:sp>
        <p:nvSpPr>
          <p:cNvPr id="89091" name="2 Marcador de contenido"/>
          <p:cNvSpPr>
            <a:spLocks noGrp="1"/>
          </p:cNvSpPr>
          <p:nvPr>
            <p:ph sz="quarter" idx="1"/>
          </p:nvPr>
        </p:nvSpPr>
        <p:spPr/>
        <p:txBody>
          <a:bodyPr/>
          <a:lstStyle/>
          <a:p>
            <a:pPr eaLnBrk="1" hangingPunct="1"/>
            <a:r>
              <a:rPr lang="es-ES" dirty="0"/>
              <a:t>El </a:t>
            </a:r>
            <a:r>
              <a:rPr lang="es-ES" b="1" dirty="0"/>
              <a:t>palacio de Charlottenburg</a:t>
            </a:r>
            <a:r>
              <a:rPr lang="es-ES" dirty="0"/>
              <a:t> se encuentra en la parte oeste de Charlottenburg, el barrio </a:t>
            </a:r>
            <a:r>
              <a:rPr lang="es-ES" i="1" dirty="0"/>
              <a:t>Charlottenberg-Wilmersdorf</a:t>
            </a:r>
            <a:r>
              <a:rPr lang="es-ES" dirty="0"/>
              <a:t> de Berlín. </a:t>
            </a:r>
          </a:p>
          <a:p>
            <a:pPr eaLnBrk="1" hangingPunct="1"/>
            <a:r>
              <a:rPr lang="es-ES" dirty="0"/>
              <a:t>Pertenece a la institución de castillos prusianos y jardines de Berlín y Brandeburgo.</a:t>
            </a:r>
          </a:p>
          <a:p>
            <a:pPr eaLnBrk="1" hangingPunct="1"/>
            <a:r>
              <a:rPr lang="es-ES" dirty="0"/>
              <a:t>El castillo fue levantado entre 1695 y 1699 por el arquitecto Johann Arnold Nering, por encargo de Sophie Charlotte, esposa del príncipe Federico III. </a:t>
            </a:r>
          </a:p>
          <a:p>
            <a:pPr eaLnBrk="1" hangingPunct="1"/>
            <a:r>
              <a:rPr lang="es-ES" dirty="0"/>
              <a:t>El edificio de estilo barroco se dio a conocer inicialmente con el nombre de Lietzenburgo</a:t>
            </a:r>
          </a:p>
          <a:p>
            <a:pPr eaLnBrk="1" hangingPunct="1"/>
            <a:endParaRPr lang="es-ES" dirty="0"/>
          </a:p>
        </p:txBody>
      </p:sp>
    </p:spTree>
    <p:extLst>
      <p:ext uri="{BB962C8B-B14F-4D97-AF65-F5344CB8AC3E}">
        <p14:creationId xmlns:p14="http://schemas.microsoft.com/office/powerpoint/2010/main" val="305098969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2 Marcador de contenido"/>
          <p:cNvSpPr>
            <a:spLocks noGrp="1"/>
          </p:cNvSpPr>
          <p:nvPr>
            <p:ph sz="quarter" idx="1"/>
          </p:nvPr>
        </p:nvSpPr>
        <p:spPr>
          <a:xfrm>
            <a:off x="914400" y="476250"/>
            <a:ext cx="7185992" cy="5543550"/>
          </a:xfrm>
        </p:spPr>
        <p:txBody>
          <a:bodyPr>
            <a:normAutofit lnSpcReduction="10000"/>
          </a:bodyPr>
          <a:lstStyle/>
          <a:p>
            <a:pPr eaLnBrk="1" hangingPunct="1"/>
            <a:r>
              <a:rPr lang="es-ES" dirty="0"/>
              <a:t>El jardín se empezó a diseñar y elaborar a partir de 1697 por Simeón Godeau en el estilo francés barroco y se continuó en 1788, convirtiéndolo en un jardín inglés paisajista. </a:t>
            </a:r>
          </a:p>
          <a:p>
            <a:pPr eaLnBrk="1" hangingPunct="1"/>
            <a:r>
              <a:rPr lang="es-ES" dirty="0"/>
              <a:t>Se creó un paisaje artificial y hubo gran cantidad de propuestas (entre ellas planos de Johann August Eyserbeck, Georg Steiners y Peter Joseph Lennés), de las cuales muchas no pasaron a más.</a:t>
            </a:r>
          </a:p>
          <a:p>
            <a:pPr eaLnBrk="1" hangingPunct="1"/>
            <a:r>
              <a:rPr lang="es-ES" dirty="0"/>
              <a:t>Primero se plantó en el patio interior un césped y varias flores y plantas. </a:t>
            </a:r>
          </a:p>
          <a:p>
            <a:pPr eaLnBrk="1" hangingPunct="1"/>
            <a:r>
              <a:rPr lang="es-ES" dirty="0"/>
              <a:t>Las orillas de una laguna se realizaron de manera recta, manteniendo siempre un estilo geométrico que determina todas las instalaciones.</a:t>
            </a:r>
          </a:p>
          <a:p>
            <a:pPr eaLnBrk="1" hangingPunct="1"/>
            <a:endParaRPr lang="es-ES" dirty="0"/>
          </a:p>
        </p:txBody>
      </p:sp>
    </p:spTree>
    <p:extLst>
      <p:ext uri="{BB962C8B-B14F-4D97-AF65-F5344CB8AC3E}">
        <p14:creationId xmlns:p14="http://schemas.microsoft.com/office/powerpoint/2010/main" val="85805901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2 Marcador de contenido"/>
          <p:cNvSpPr>
            <a:spLocks noGrp="1"/>
          </p:cNvSpPr>
          <p:nvPr>
            <p:ph sz="quarter" idx="1"/>
          </p:nvPr>
        </p:nvSpPr>
        <p:spPr>
          <a:xfrm>
            <a:off x="914400" y="692150"/>
            <a:ext cx="7041976" cy="5327650"/>
          </a:xfrm>
        </p:spPr>
        <p:txBody>
          <a:bodyPr>
            <a:normAutofit lnSpcReduction="10000"/>
          </a:bodyPr>
          <a:lstStyle/>
          <a:p>
            <a:pPr eaLnBrk="1" hangingPunct="1"/>
            <a:r>
              <a:rPr lang="es-ES" dirty="0"/>
              <a:t>Tras los grandes destrozos de la guerra, fue sobre todo la directora de administración oeste de Berlín, Margarete Kühn, quien defendío una reconstrucción del jardín en un estilo barroco. </a:t>
            </a:r>
          </a:p>
          <a:p>
            <a:pPr eaLnBrk="1" hangingPunct="1"/>
            <a:r>
              <a:rPr lang="es-ES" dirty="0"/>
              <a:t>Su principal argumento era la escasez de dichos jardines en todo el país y la inexistencia de un jardín de estas características en Berlín.</a:t>
            </a:r>
          </a:p>
          <a:p>
            <a:pPr eaLnBrk="1" hangingPunct="1"/>
            <a:r>
              <a:rPr lang="es-ES" dirty="0"/>
              <a:t>A pesar de las abundantes críticas a esta concepción poco histórica, en 2001 se llevó acabo la restauración según estos planos, al considerar que los planos de 1950 ya forman parte del castillo y su jardín.</a:t>
            </a:r>
          </a:p>
        </p:txBody>
      </p:sp>
    </p:spTree>
    <p:extLst>
      <p:ext uri="{BB962C8B-B14F-4D97-AF65-F5344CB8AC3E}">
        <p14:creationId xmlns:p14="http://schemas.microsoft.com/office/powerpoint/2010/main" val="118753482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2 Marcador de contenido"/>
          <p:cNvSpPr>
            <a:spLocks noGrp="1"/>
          </p:cNvSpPr>
          <p:nvPr>
            <p:ph sz="quarter" idx="1"/>
          </p:nvPr>
        </p:nvSpPr>
        <p:spPr>
          <a:xfrm>
            <a:off x="914400" y="764704"/>
            <a:ext cx="6897960" cy="5255096"/>
          </a:xfrm>
        </p:spPr>
        <p:txBody>
          <a:bodyPr/>
          <a:lstStyle/>
          <a:p>
            <a:pPr eaLnBrk="1" hangingPunct="1"/>
            <a:r>
              <a:rPr lang="es-ES" dirty="0"/>
              <a:t>De 2004 hasta principios de 2006 se instaló de manera provisional el Presidente de la república Federal mientras se restauraba el palacio de Bellevue.</a:t>
            </a:r>
          </a:p>
          <a:p>
            <a:pPr eaLnBrk="1" hangingPunct="1"/>
            <a:r>
              <a:rPr lang="es-ES" dirty="0"/>
              <a:t> El jardín del palacio le ha servido al pueblo de Berlín para pasear, descansar y disfrutar de un entorno bellísimo.</a:t>
            </a:r>
          </a:p>
          <a:p>
            <a:pPr eaLnBrk="1" hangingPunct="1"/>
            <a:r>
              <a:rPr lang="es-ES" dirty="0"/>
              <a:t> Desde 2004 existían planes de la institución de pedir entrada para poder acceder al parque. </a:t>
            </a:r>
          </a:p>
          <a:p>
            <a:pPr eaLnBrk="1" hangingPunct="1"/>
            <a:r>
              <a:rPr lang="es-ES" dirty="0"/>
              <a:t>A consecuencia de ello se creó un movimiento de vecinos llamados "salvad el jardín" para impedir tales propósitos.</a:t>
            </a:r>
          </a:p>
          <a:p>
            <a:pPr eaLnBrk="1" hangingPunct="1"/>
            <a:endParaRPr lang="es-ES" dirty="0"/>
          </a:p>
        </p:txBody>
      </p:sp>
    </p:spTree>
    <p:extLst>
      <p:ext uri="{BB962C8B-B14F-4D97-AF65-F5344CB8AC3E}">
        <p14:creationId xmlns:p14="http://schemas.microsoft.com/office/powerpoint/2010/main" val="47544022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Charlottenburg.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810830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Charlottenburg Gardens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245218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2 Imagen" descr="Charlottenburg.-5 (2).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150717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Chalrottenburg Palace Gardens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015839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Charlettonburg.-3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545983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Charlottenburg Palac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188763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Schloss Chalottenburg.-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069518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Charlotenburg.-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754570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2 Imagen" descr="Charlottenburg Palace.-Berlin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722090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Charlottenburg.-1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71450"/>
            <a:ext cx="9144000"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708500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Schlossgarten Charlottenburg.-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869058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Charlottenburg.-Berlin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839907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Charlottenburg.-1.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0825" y="0"/>
            <a:ext cx="3889375" cy="299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75" name="2 Imagen" descr="Charlotenburg.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11638" y="188913"/>
            <a:ext cx="493236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76" name="3 Imagen" descr="Charlottenburg.-3.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79388" y="2997200"/>
            <a:ext cx="3959225" cy="352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77" name="5 Imagen" descr="Charlottenburg.-2.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211638" y="2997200"/>
            <a:ext cx="4932362" cy="346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204984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Charlottenburg.-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834747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Charlottenburg.-7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311157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Charlottenburg Palace Gardens.-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070236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Charlottenburg.-4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769401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Charlottenburg Park.-Berli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086315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228</TotalTime>
  <Words>1984</Words>
  <Application>Microsoft Office PowerPoint</Application>
  <PresentationFormat>Presentación en pantalla (4:3)</PresentationFormat>
  <Paragraphs>254</Paragraphs>
  <Slides>115</Slides>
  <Notes>92</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115</vt:i4>
      </vt:variant>
    </vt:vector>
  </HeadingPairs>
  <TitlesOfParts>
    <vt:vector size="120" baseType="lpstr">
      <vt:lpstr>Calibri</vt:lpstr>
      <vt:lpstr>Century Schoolbook</vt:lpstr>
      <vt:lpstr>Wingdings</vt:lpstr>
      <vt:lpstr>Wingdings 2</vt:lpstr>
      <vt:lpstr>Default Theme</vt:lpstr>
      <vt:lpstr>EUROPA.-LA VUELTA AL MUNDO EN 885 JARDINES.-ALEMANIA.-Z</vt:lpstr>
      <vt:lpstr>Erholungs Marzhan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Tiergarten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TREPTOWER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BERLIN.-CHINESE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BERLIN JUDEISH MUSEUM</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BRITZER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PALACIO DE CHARLOTTENBURG</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JARDINES.-AD.-francia</dc:title>
  <dc:creator>Josep</dc:creator>
  <cp:lastModifiedBy>Usuario</cp:lastModifiedBy>
  <cp:revision>12</cp:revision>
  <dcterms:created xsi:type="dcterms:W3CDTF">2013-08-24T06:13:10Z</dcterms:created>
  <dcterms:modified xsi:type="dcterms:W3CDTF">2018-03-08T16:06:38Z</dcterms:modified>
</cp:coreProperties>
</file>