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9"/>
  </p:notesMasterIdLst>
  <p:sldIdLst>
    <p:sldId id="256" r:id="rId2"/>
    <p:sldId id="257" r:id="rId3"/>
    <p:sldId id="3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367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68" r:id="rId100"/>
    <p:sldId id="369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70" r:id="rId113"/>
    <p:sldId id="371" r:id="rId114"/>
    <p:sldId id="372" r:id="rId115"/>
    <p:sldId id="373" r:id="rId116"/>
    <p:sldId id="374" r:id="rId117"/>
    <p:sldId id="375" r:id="rId1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108" d="100"/>
          <a:sy n="108" d="100"/>
        </p:scale>
        <p:origin x="171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EE240-2FA4-456E-BB91-2DAE7CC28F26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C8D21-8005-40F5-BC2E-F57173AE56C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2373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Wiedenhof..-Hemerocallys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5722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090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1768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1392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8587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3631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993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58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7672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8763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6257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023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0468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4814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8147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4719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5665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73386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7075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8013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94853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70484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208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23462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42880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14395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25683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18763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6391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82254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26126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47020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94154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73580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81563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11426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64216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49002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56171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05169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23054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54538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93483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94921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599449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55486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723703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249474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70092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93224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95756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459063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86045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61976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08525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325118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597645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961456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945697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801901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149626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988671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797363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794599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769284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179619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335121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273617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601662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461527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334679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81274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705333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268498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313015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56503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34208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42245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551826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Arendsnest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297468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37783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535450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087276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401823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268767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530302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467602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163061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703194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998403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725221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290437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786924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523940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537721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Guede Aarde.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C8D21-8005-40F5-BC2E-F57173AE56C3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950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S2MrI8v6eCXSnM&amp;tbnid=NbihmJr7LIwjVM:&amp;ved=0CAUQjRw&amp;url=http://www.spijkenisse-hoogvliet.groei.nl/index.php?id%3D19890&amp;ei=EVogUvS-Fumo0QWgy4DYDw&amp;bvm=bv.51495398,d.d2k&amp;psig=AFQjCNH5z1NmAPsfYHPUtcCYsW8Xykqw3Q&amp;ust=1377938314602783" TargetMode="Externa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ZZsx6ftC2Tp3CM&amp;tbnid=M_BbZReF_OaC9M:&amp;ved=0CAUQjRw&amp;url=http://jefcools.zenfolio.com/p1018899558/h277EF6D5&amp;ei=SVogUpbzLOnF0QXy8YCwCw&amp;bvm=bv.51495398,d.d2k&amp;psig=AFQjCNH5z1NmAPsfYHPUtcCYsW8Xykqw3Q&amp;ust=1377938314602783" TargetMode="External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XWG6UQahQAmgmM&amp;tbnid=U8k5C90JiZg_UM:&amp;ved=0CAUQjRw&amp;url=http://www.kwekerij-ingoedeaarde.nl/prive-tuin-in-goede-aarde&amp;ei=hVogUo37H-yd0wWJ14H4CQ&amp;bvm=bv.51495398,d.d2k&amp;psig=AFQjCNH5z1NmAPsfYHPUtcCYsW8Xykqw3Q&amp;ust=1377938314602783" TargetMode="External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docid=Mo0NUYsYEeqkLM&amp;tbnid=HPIVfVVF3VCAmM:&amp;ved=0CAUQjRw&amp;url=http://www.barneveld.groei.nl/index.php?id%3D2355&amp;ei=-FogUrS2G4PB0QX0ooGIDw&amp;bvm=bv.51495398,d.d2k&amp;psig=AFQjCNH5z1NmAPsfYHPUtcCYsW8Xykqw3Q&amp;ust=1377938314602783" TargetMode="External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1656184"/>
          </a:xfrm>
        </p:spPr>
        <p:txBody>
          <a:bodyPr>
            <a:noAutofit/>
          </a:bodyPr>
          <a:lstStyle/>
          <a:p>
            <a:r>
              <a:rPr lang="es-ES" sz="3600" dirty="0"/>
              <a:t>EUROPA.-LA VUELTA AL MUNDO EN 885 JARDINES.-AM.belgica.-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Wiedenhof.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familia Laureys  construyó su casa aquí en 1965. </a:t>
            </a:r>
          </a:p>
          <a:p>
            <a:r>
              <a:rPr lang="es-ES" dirty="0"/>
              <a:t>En ese momento el jardín reunía aproximadamente 0,25 hectáreas. </a:t>
            </a:r>
          </a:p>
          <a:p>
            <a:r>
              <a:rPr lang="es-ES" dirty="0"/>
              <a:t>Después de su retiro en 1995, se le añadieron más de 0,5 hectáreas de jardín. </a:t>
            </a:r>
          </a:p>
          <a:p>
            <a:r>
              <a:rPr lang="es-ES" dirty="0"/>
              <a:t>El jardín detrás de la casa es de 125 metros de largo y 25 metros de ancho  y destaca por su diseño y las flores. </a:t>
            </a:r>
          </a:p>
          <a:p>
            <a:r>
              <a:rPr lang="es-ES" dirty="0"/>
              <a:t>Es un verdadero jardín de cuatro temporadas y en el verano los colores están chapoteando en las orillas. </a:t>
            </a:r>
          </a:p>
        </p:txBody>
      </p:sp>
    </p:spTree>
    <p:extLst>
      <p:ext uri="{BB962C8B-B14F-4D97-AF65-F5344CB8AC3E}">
        <p14:creationId xmlns:p14="http://schemas.microsoft.com/office/powerpoint/2010/main" val="306184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En la primavera es una fiesta de los copos de nieve, y luego siguen los Helleborus, </a:t>
            </a:r>
          </a:p>
          <a:p>
            <a:r>
              <a:rPr lang="es-ES" dirty="0"/>
              <a:t>A continuación vemos los Lirios, la Hemerocallis, las rosas y Phlox. </a:t>
            </a:r>
          </a:p>
          <a:p>
            <a:r>
              <a:rPr lang="es-ES" dirty="0"/>
              <a:t>En otoño se encuentran los árboles cambian de color y arbustos y en invierno vemos las estructuras de hoja perenne.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9830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6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8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666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7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1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46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37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1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78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69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1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11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99" b="7647"/>
          <a:stretch/>
        </p:blipFill>
        <p:spPr>
          <a:xfrm>
            <a:off x="-108520" y="0"/>
            <a:ext cx="9400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93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49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06" b="6666"/>
          <a:stretch/>
        </p:blipFill>
        <p:spPr>
          <a:xfrm>
            <a:off x="0" y="1"/>
            <a:ext cx="934570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8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3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1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9"/>
          <a:stretch/>
        </p:blipFill>
        <p:spPr>
          <a:xfrm>
            <a:off x="0" y="80682"/>
            <a:ext cx="9144000" cy="677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9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7058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20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4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0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06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1" b="6862"/>
          <a:stretch/>
        </p:blipFill>
        <p:spPr>
          <a:xfrm>
            <a:off x="-1" y="0"/>
            <a:ext cx="9278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0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0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89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666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1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8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9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8824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1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9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1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 Marocade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MAROCADE son las iniciales de los propietarios. </a:t>
            </a:r>
          </a:p>
          <a:p>
            <a:r>
              <a:rPr lang="es-ES" dirty="0"/>
              <a:t>Marleen Romain Callens Deriemaeker. </a:t>
            </a:r>
          </a:p>
          <a:p>
            <a:r>
              <a:rPr lang="es-ES" dirty="0"/>
              <a:t>Este jardín formal de casi 1 hectárea fue construido en 1995 con diseño propio. </a:t>
            </a:r>
          </a:p>
          <a:p>
            <a:r>
              <a:rPr lang="es-ES" dirty="0"/>
              <a:t>El jardín está dividido en diferentes habitaciones rodeadas de setos. </a:t>
            </a:r>
          </a:p>
          <a:p>
            <a:r>
              <a:rPr lang="es-ES" dirty="0"/>
              <a:t>Hay una sala de olor, una sala renacentista y un borde de colores con una gran variedad de plantas perennes y una amplia zona de césped con dos estanques naturales. </a:t>
            </a:r>
          </a:p>
          <a:p>
            <a:r>
              <a:rPr lang="es-ES" dirty="0"/>
              <a:t>Hay varias zonas para sentarse a disfrutar plenamente de las mejores perspectivas. </a:t>
            </a:r>
          </a:p>
        </p:txBody>
      </p:sp>
    </p:spTree>
    <p:extLst>
      <p:ext uri="{BB962C8B-B14F-4D97-AF65-F5344CB8AC3E}">
        <p14:creationId xmlns:p14="http://schemas.microsoft.com/office/powerpoint/2010/main" val="2060087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La terraza mira hacia fuera en verde muy tranquila y elementos blancos. </a:t>
            </a:r>
          </a:p>
          <a:p>
            <a:r>
              <a:rPr lang="es-ES" dirty="0"/>
              <a:t>El paisaje con la caja y terracota macetas en la terraza se ocupan en el invierno para muchas actividades y actos  diversión en el jardín. </a:t>
            </a:r>
          </a:p>
          <a:p>
            <a:r>
              <a:rPr lang="es-ES" dirty="0"/>
              <a:t>Todos los setos y las formas de caja se cultivan a partir propios esquejes. </a:t>
            </a:r>
          </a:p>
          <a:p>
            <a:r>
              <a:rPr lang="es-ES" dirty="0"/>
              <a:t>En el jardín se pueden encontrar trescientas especies diferentes de ellos. </a:t>
            </a:r>
          </a:p>
          <a:p>
            <a:r>
              <a:rPr lang="es-ES" dirty="0"/>
              <a:t>El jardín es sobrio y apretado en el diseño y en ocasiones l recortarse las distintas coberturas  un toque juguetón se crea. </a:t>
            </a:r>
          </a:p>
          <a:p>
            <a:r>
              <a:rPr lang="es-ES" dirty="0"/>
              <a:t>Cuatro grandes parterres reciben a los visitantes.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69433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42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050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6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702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059" b="6079"/>
          <a:stretch/>
        </p:blipFill>
        <p:spPr>
          <a:xfrm>
            <a:off x="-1" y="0"/>
            <a:ext cx="9332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59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97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5882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325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909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6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82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181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763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868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385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298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/>
        </p:blipFill>
        <p:spPr>
          <a:xfrm>
            <a:off x="-10852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102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692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961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586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705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884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87" b="7034"/>
          <a:stretch/>
        </p:blipFill>
        <p:spPr>
          <a:xfrm>
            <a:off x="-180528" y="0"/>
            <a:ext cx="94724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963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5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038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939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2"/>
          <a:stretch/>
        </p:blipFill>
        <p:spPr>
          <a:xfrm>
            <a:off x="0" y="-58180"/>
            <a:ext cx="9252520" cy="691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753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187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2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627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5"/>
          <a:stretch/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341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06" b="6470"/>
          <a:stretch/>
        </p:blipFill>
        <p:spPr>
          <a:xfrm>
            <a:off x="0" y="0"/>
            <a:ext cx="9345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42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647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930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Arendsnest.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 Los jardines Arendsnest cumple 2 acres. </a:t>
            </a:r>
          </a:p>
          <a:p>
            <a:r>
              <a:rPr lang="es-ES" dirty="0"/>
              <a:t> Los propietarios crearon el jardín por sí mismos. </a:t>
            </a:r>
          </a:p>
          <a:p>
            <a:r>
              <a:rPr lang="es-ES" dirty="0"/>
              <a:t>Es un jardín romántico con una piscina en el centro. </a:t>
            </a:r>
          </a:p>
          <a:p>
            <a:r>
              <a:rPr lang="es-ES" dirty="0"/>
              <a:t>Paseando por el jardín encontramos muchos senderos y muchos arbustos raros.</a:t>
            </a:r>
          </a:p>
        </p:txBody>
      </p:sp>
    </p:spTree>
    <p:extLst>
      <p:ext uri="{BB962C8B-B14F-4D97-AF65-F5344CB8AC3E}">
        <p14:creationId xmlns:p14="http://schemas.microsoft.com/office/powerpoint/2010/main" val="29005333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340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121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104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6" b="6862"/>
          <a:stretch/>
        </p:blipFill>
        <p:spPr>
          <a:xfrm>
            <a:off x="-108521" y="-53788"/>
            <a:ext cx="9239073" cy="69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668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862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890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018" b="6862"/>
          <a:stretch/>
        </p:blipFill>
        <p:spPr>
          <a:xfrm>
            <a:off x="-108521" y="0"/>
            <a:ext cx="93466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229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6414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58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6572"/>
          <a:stretch/>
        </p:blipFill>
        <p:spPr>
          <a:xfrm>
            <a:off x="-1" y="-99392"/>
            <a:ext cx="9305365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190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5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350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5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11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452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918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0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18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54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5563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8193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097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511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16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684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900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820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473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1382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459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73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9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5781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 Gaede Aarde.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Nuestro propio jardín, donde todo empezó como un hobby. </a:t>
            </a:r>
          </a:p>
          <a:p>
            <a:r>
              <a:rPr lang="es-ES" dirty="0"/>
              <a:t>Los bordes plantados exclusivamente con plantas perennes y hierbas, se cultivan. </a:t>
            </a:r>
          </a:p>
          <a:p>
            <a:r>
              <a:rPr lang="es-ES" dirty="0"/>
              <a:t>La gama, desde la guardería, trabajo aquí en nuestro propio beneficio. </a:t>
            </a:r>
          </a:p>
          <a:p>
            <a:r>
              <a:rPr lang="es-ES" dirty="0"/>
              <a:t>Plantas fiables que no piden demasiado mantenimiento, pero que tienen mucho que ofrecer, son útiles en un jardín que está abierto de abril a finales de octubre. Nuestra forma de hacer las fronteras, tratamos de inspirarte.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29515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/>
          </a:bodyPr>
          <a:lstStyle/>
          <a:p>
            <a:r>
              <a:rPr lang="es-ES" dirty="0"/>
              <a:t>Plantas objetivamente si no se pueden cultivar en el suelo. </a:t>
            </a:r>
          </a:p>
          <a:p>
            <a:r>
              <a:rPr lang="es-ES" dirty="0"/>
              <a:t>En nuestro jardín se puede ver claramente las diferencias entre las muchas especies y cultivares.</a:t>
            </a:r>
          </a:p>
          <a:p>
            <a:r>
              <a:rPr lang="es-ES" dirty="0"/>
              <a:t> Nuestro pequeño vivero, así como rodeada de árboles, setos y otros verdes refugio, junto con un pequeño jardín de medio acre.</a:t>
            </a:r>
          </a:p>
          <a:p>
            <a:r>
              <a:rPr lang="es-ES" dirty="0"/>
              <a:t> Es como una joya verde en el vasto paisaje de Zeeland. Rust es obvia por la atención personal que todavía hay tiempo. </a:t>
            </a:r>
          </a:p>
          <a:p>
            <a:r>
              <a:rPr lang="es-ES" dirty="0"/>
              <a:t>En el corazón de la guardería, las plantas no están en orden alfabético, pero si el color y la forma presentada.</a:t>
            </a:r>
          </a:p>
          <a:p>
            <a:r>
              <a:rPr lang="es-ES" dirty="0"/>
              <a:t> A veces, esto resulta  un tiempo de búsqueda.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23743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Le pedimos que lo de por sentado.</a:t>
            </a:r>
          </a:p>
          <a:p>
            <a:r>
              <a:rPr lang="es-ES" dirty="0"/>
              <a:t> La recompensa se expresa en la inspiración como posible ganancia. </a:t>
            </a:r>
          </a:p>
          <a:p>
            <a:r>
              <a:rPr lang="es-ES" dirty="0"/>
              <a:t>Semanalmente se complementa y se  reorganiza de manera que la vista está cambiando constantemente.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79279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9100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996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9948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4181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4482" y="0"/>
            <a:ext cx="9320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1822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9859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4713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5505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443" b="5882"/>
          <a:stretch/>
        </p:blipFill>
        <p:spPr>
          <a:xfrm>
            <a:off x="-1" y="-53789"/>
            <a:ext cx="9386047" cy="691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4844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079"/>
          <a:stretch/>
        </p:blipFill>
        <p:spPr>
          <a:xfrm>
            <a:off x="0" y="2"/>
            <a:ext cx="925157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4518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25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470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0440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4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890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pijkenisse-hoogvliet.groei.nl/uploads/pics/In_goede_aarde__2___640x480_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26411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jefcools.zenfolio.com/img/s2/v1/p662632149-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80048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kwekerij-ingoedeaarde.nl/wp-content/gallery/tuin/tuin_1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03163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arneveld.groei.nl/uploads/pics/DSC_0187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096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344</TotalTime>
  <Words>944</Words>
  <Application>Microsoft Office PowerPoint</Application>
  <PresentationFormat>Presentación en pantalla (4:3)</PresentationFormat>
  <Paragraphs>236</Paragraphs>
  <Slides>117</Slides>
  <Notes>96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117</vt:i4>
      </vt:variant>
    </vt:vector>
  </HeadingPairs>
  <TitlesOfParts>
    <vt:vector size="122" baseType="lpstr">
      <vt:lpstr>Calibri</vt:lpstr>
      <vt:lpstr>Century Schoolbook</vt:lpstr>
      <vt:lpstr>Wingdings</vt:lpstr>
      <vt:lpstr>Wingdings 2</vt:lpstr>
      <vt:lpstr>Default Theme</vt:lpstr>
      <vt:lpstr>EUROPA.-LA VUELTA AL MUNDO EN 885 JARDINES.-AM.belgica.-</vt:lpstr>
      <vt:lpstr>De Wiedenhof.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 Marocade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Arendsnest.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 Gaede Aarde.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19</cp:revision>
  <dcterms:created xsi:type="dcterms:W3CDTF">2013-08-24T06:13:10Z</dcterms:created>
  <dcterms:modified xsi:type="dcterms:W3CDTF">2018-03-08T16:12:02Z</dcterms:modified>
</cp:coreProperties>
</file>