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7" r:id="rId3"/>
    <p:sldId id="36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95" r:id="rId23"/>
    <p:sldId id="276" r:id="rId24"/>
    <p:sldId id="277" r:id="rId25"/>
    <p:sldId id="278" r:id="rId26"/>
    <p:sldId id="279" r:id="rId27"/>
    <p:sldId id="280" r:id="rId28"/>
    <p:sldId id="282" r:id="rId29"/>
    <p:sldId id="283" r:id="rId30"/>
    <p:sldId id="284" r:id="rId31"/>
    <p:sldId id="286" r:id="rId32"/>
    <p:sldId id="287" r:id="rId33"/>
    <p:sldId id="288" r:id="rId34"/>
    <p:sldId id="289" r:id="rId35"/>
    <p:sldId id="290" r:id="rId36"/>
    <p:sldId id="291" r:id="rId37"/>
    <p:sldId id="292" r:id="rId38"/>
    <p:sldId id="293" r:id="rId39"/>
    <p:sldId id="294" r:id="rId40"/>
    <p:sldId id="297" r:id="rId41"/>
    <p:sldId id="298" r:id="rId42"/>
    <p:sldId id="299" r:id="rId43"/>
    <p:sldId id="300" r:id="rId44"/>
    <p:sldId id="301"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67"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2" r:id="rId73"/>
    <p:sldId id="333" r:id="rId74"/>
    <p:sldId id="334" r:id="rId75"/>
    <p:sldId id="338" r:id="rId76"/>
    <p:sldId id="340" r:id="rId77"/>
    <p:sldId id="341" r:id="rId78"/>
    <p:sldId id="368" r:id="rId79"/>
    <p:sldId id="342" r:id="rId80"/>
    <p:sldId id="343" r:id="rId81"/>
    <p:sldId id="344" r:id="rId82"/>
    <p:sldId id="345" r:id="rId83"/>
    <p:sldId id="346"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9" r:id="rId102"/>
    <p:sldId id="371" r:id="rId103"/>
    <p:sldId id="365" r:id="rId104"/>
    <p:sldId id="370" r:id="rId105"/>
    <p:sldId id="372" r:id="rId106"/>
    <p:sldId id="373" r:id="rId107"/>
    <p:sldId id="374" r:id="rId108"/>
    <p:sldId id="375" r:id="rId109"/>
    <p:sldId id="376" r:id="rId110"/>
    <p:sldId id="377" r:id="rId111"/>
    <p:sldId id="378" r:id="rId112"/>
    <p:sldId id="379" r:id="rId113"/>
    <p:sldId id="380" r:id="rId114"/>
    <p:sldId id="381"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8F48AE-3250-44DF-B42D-9B2ABD3CD0DD}"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BD6131-DC21-4D0A-A59E-F3CCA7EF53D9}" type="slidenum">
              <a:rPr lang="es-ES" smtClean="0"/>
              <a:t>‹Nº›</a:t>
            </a:fld>
            <a:endParaRPr lang="es-ES" dirty="0"/>
          </a:p>
        </p:txBody>
      </p:sp>
    </p:spTree>
    <p:extLst>
      <p:ext uri="{BB962C8B-B14F-4D97-AF65-F5344CB8AC3E}">
        <p14:creationId xmlns:p14="http://schemas.microsoft.com/office/powerpoint/2010/main" val="2353498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a:t>
            </a:fld>
            <a:endParaRPr lang="es-ES" dirty="0"/>
          </a:p>
        </p:txBody>
      </p:sp>
    </p:spTree>
    <p:extLst>
      <p:ext uri="{BB962C8B-B14F-4D97-AF65-F5344CB8AC3E}">
        <p14:creationId xmlns:p14="http://schemas.microsoft.com/office/powerpoint/2010/main" val="88248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a:t>
            </a:fld>
            <a:endParaRPr lang="es-ES" dirty="0"/>
          </a:p>
        </p:txBody>
      </p:sp>
    </p:spTree>
    <p:extLst>
      <p:ext uri="{BB962C8B-B14F-4D97-AF65-F5344CB8AC3E}">
        <p14:creationId xmlns:p14="http://schemas.microsoft.com/office/powerpoint/2010/main" val="103889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a:t>
            </a:fld>
            <a:endParaRPr lang="es-ES" dirty="0"/>
          </a:p>
        </p:txBody>
      </p:sp>
    </p:spTree>
    <p:extLst>
      <p:ext uri="{BB962C8B-B14F-4D97-AF65-F5344CB8AC3E}">
        <p14:creationId xmlns:p14="http://schemas.microsoft.com/office/powerpoint/2010/main" val="3666770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a:t>
            </a:fld>
            <a:endParaRPr lang="es-ES" dirty="0"/>
          </a:p>
        </p:txBody>
      </p:sp>
    </p:spTree>
    <p:extLst>
      <p:ext uri="{BB962C8B-B14F-4D97-AF65-F5344CB8AC3E}">
        <p14:creationId xmlns:p14="http://schemas.microsoft.com/office/powerpoint/2010/main" val="1901638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a:t>
            </a:fld>
            <a:endParaRPr lang="es-ES" dirty="0"/>
          </a:p>
        </p:txBody>
      </p:sp>
    </p:spTree>
    <p:extLst>
      <p:ext uri="{BB962C8B-B14F-4D97-AF65-F5344CB8AC3E}">
        <p14:creationId xmlns:p14="http://schemas.microsoft.com/office/powerpoint/2010/main" val="3390111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a:t>
            </a:fld>
            <a:endParaRPr lang="es-ES" dirty="0"/>
          </a:p>
        </p:txBody>
      </p:sp>
    </p:spTree>
    <p:extLst>
      <p:ext uri="{BB962C8B-B14F-4D97-AF65-F5344CB8AC3E}">
        <p14:creationId xmlns:p14="http://schemas.microsoft.com/office/powerpoint/2010/main" val="2762302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a:t>
            </a:fld>
            <a:endParaRPr lang="es-ES" dirty="0"/>
          </a:p>
        </p:txBody>
      </p:sp>
    </p:spTree>
    <p:extLst>
      <p:ext uri="{BB962C8B-B14F-4D97-AF65-F5344CB8AC3E}">
        <p14:creationId xmlns:p14="http://schemas.microsoft.com/office/powerpoint/2010/main" val="4271639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11</a:t>
            </a:fld>
            <a:endParaRPr lang="es-ES" dirty="0"/>
          </a:p>
        </p:txBody>
      </p:sp>
    </p:spTree>
    <p:extLst>
      <p:ext uri="{BB962C8B-B14F-4D97-AF65-F5344CB8AC3E}">
        <p14:creationId xmlns:p14="http://schemas.microsoft.com/office/powerpoint/2010/main" val="1996546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12</a:t>
            </a:fld>
            <a:endParaRPr lang="es-ES" dirty="0"/>
          </a:p>
        </p:txBody>
      </p:sp>
    </p:spTree>
    <p:extLst>
      <p:ext uri="{BB962C8B-B14F-4D97-AF65-F5344CB8AC3E}">
        <p14:creationId xmlns:p14="http://schemas.microsoft.com/office/powerpoint/2010/main" val="3934356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13</a:t>
            </a:fld>
            <a:endParaRPr lang="es-ES" dirty="0"/>
          </a:p>
        </p:txBody>
      </p:sp>
    </p:spTree>
    <p:extLst>
      <p:ext uri="{BB962C8B-B14F-4D97-AF65-F5344CB8AC3E}">
        <p14:creationId xmlns:p14="http://schemas.microsoft.com/office/powerpoint/2010/main" val="997582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14</a:t>
            </a:fld>
            <a:endParaRPr lang="es-ES" dirty="0"/>
          </a:p>
        </p:txBody>
      </p:sp>
    </p:spTree>
    <p:extLst>
      <p:ext uri="{BB962C8B-B14F-4D97-AF65-F5344CB8AC3E}">
        <p14:creationId xmlns:p14="http://schemas.microsoft.com/office/powerpoint/2010/main" val="1467924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15</a:t>
            </a:fld>
            <a:endParaRPr lang="es-ES" dirty="0"/>
          </a:p>
        </p:txBody>
      </p:sp>
    </p:spTree>
    <p:extLst>
      <p:ext uri="{BB962C8B-B14F-4D97-AF65-F5344CB8AC3E}">
        <p14:creationId xmlns:p14="http://schemas.microsoft.com/office/powerpoint/2010/main" val="1594633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16</a:t>
            </a:fld>
            <a:endParaRPr lang="es-ES" dirty="0"/>
          </a:p>
        </p:txBody>
      </p:sp>
    </p:spTree>
    <p:extLst>
      <p:ext uri="{BB962C8B-B14F-4D97-AF65-F5344CB8AC3E}">
        <p14:creationId xmlns:p14="http://schemas.microsoft.com/office/powerpoint/2010/main" val="208598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17</a:t>
            </a:fld>
            <a:endParaRPr lang="es-ES" dirty="0"/>
          </a:p>
        </p:txBody>
      </p:sp>
    </p:spTree>
    <p:extLst>
      <p:ext uri="{BB962C8B-B14F-4D97-AF65-F5344CB8AC3E}">
        <p14:creationId xmlns:p14="http://schemas.microsoft.com/office/powerpoint/2010/main" val="2713936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18</a:t>
            </a:fld>
            <a:endParaRPr lang="es-ES" dirty="0"/>
          </a:p>
        </p:txBody>
      </p:sp>
    </p:spTree>
    <p:extLst>
      <p:ext uri="{BB962C8B-B14F-4D97-AF65-F5344CB8AC3E}">
        <p14:creationId xmlns:p14="http://schemas.microsoft.com/office/powerpoint/2010/main" val="2179473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Vredehof.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19</a:t>
            </a:fld>
            <a:endParaRPr lang="es-ES" dirty="0"/>
          </a:p>
        </p:txBody>
      </p:sp>
    </p:spTree>
    <p:extLst>
      <p:ext uri="{BB962C8B-B14F-4D97-AF65-F5344CB8AC3E}">
        <p14:creationId xmlns:p14="http://schemas.microsoft.com/office/powerpoint/2010/main" val="1658069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21</a:t>
            </a:fld>
            <a:endParaRPr lang="es-ES" dirty="0"/>
          </a:p>
        </p:txBody>
      </p:sp>
    </p:spTree>
    <p:extLst>
      <p:ext uri="{BB962C8B-B14F-4D97-AF65-F5344CB8AC3E}">
        <p14:creationId xmlns:p14="http://schemas.microsoft.com/office/powerpoint/2010/main" val="324288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22</a:t>
            </a:fld>
            <a:endParaRPr lang="es-ES" dirty="0"/>
          </a:p>
        </p:txBody>
      </p:sp>
    </p:spTree>
    <p:extLst>
      <p:ext uri="{BB962C8B-B14F-4D97-AF65-F5344CB8AC3E}">
        <p14:creationId xmlns:p14="http://schemas.microsoft.com/office/powerpoint/2010/main" val="1388889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23</a:t>
            </a:fld>
            <a:endParaRPr lang="es-ES" dirty="0"/>
          </a:p>
        </p:txBody>
      </p:sp>
    </p:spTree>
    <p:extLst>
      <p:ext uri="{BB962C8B-B14F-4D97-AF65-F5344CB8AC3E}">
        <p14:creationId xmlns:p14="http://schemas.microsoft.com/office/powerpoint/2010/main" val="1928144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24</a:t>
            </a:fld>
            <a:endParaRPr lang="es-ES" dirty="0"/>
          </a:p>
        </p:txBody>
      </p:sp>
    </p:spTree>
    <p:extLst>
      <p:ext uri="{BB962C8B-B14F-4D97-AF65-F5344CB8AC3E}">
        <p14:creationId xmlns:p14="http://schemas.microsoft.com/office/powerpoint/2010/main" val="820166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25</a:t>
            </a:fld>
            <a:endParaRPr lang="es-ES" dirty="0"/>
          </a:p>
        </p:txBody>
      </p:sp>
    </p:spTree>
    <p:extLst>
      <p:ext uri="{BB962C8B-B14F-4D97-AF65-F5344CB8AC3E}">
        <p14:creationId xmlns:p14="http://schemas.microsoft.com/office/powerpoint/2010/main" val="4078794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26</a:t>
            </a:fld>
            <a:endParaRPr lang="es-ES" dirty="0"/>
          </a:p>
        </p:txBody>
      </p:sp>
    </p:spTree>
    <p:extLst>
      <p:ext uri="{BB962C8B-B14F-4D97-AF65-F5344CB8AC3E}">
        <p14:creationId xmlns:p14="http://schemas.microsoft.com/office/powerpoint/2010/main" val="2613403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27</a:t>
            </a:fld>
            <a:endParaRPr lang="es-ES" dirty="0"/>
          </a:p>
        </p:txBody>
      </p:sp>
    </p:spTree>
    <p:extLst>
      <p:ext uri="{BB962C8B-B14F-4D97-AF65-F5344CB8AC3E}">
        <p14:creationId xmlns:p14="http://schemas.microsoft.com/office/powerpoint/2010/main" val="522173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28</a:t>
            </a:fld>
            <a:endParaRPr lang="es-ES" dirty="0"/>
          </a:p>
        </p:txBody>
      </p:sp>
    </p:spTree>
    <p:extLst>
      <p:ext uri="{BB962C8B-B14F-4D97-AF65-F5344CB8AC3E}">
        <p14:creationId xmlns:p14="http://schemas.microsoft.com/office/powerpoint/2010/main" val="2413138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29</a:t>
            </a:fld>
            <a:endParaRPr lang="es-ES" dirty="0"/>
          </a:p>
        </p:txBody>
      </p:sp>
    </p:spTree>
    <p:extLst>
      <p:ext uri="{BB962C8B-B14F-4D97-AF65-F5344CB8AC3E}">
        <p14:creationId xmlns:p14="http://schemas.microsoft.com/office/powerpoint/2010/main" val="684761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30</a:t>
            </a:fld>
            <a:endParaRPr lang="es-ES" dirty="0"/>
          </a:p>
        </p:txBody>
      </p:sp>
    </p:spTree>
    <p:extLst>
      <p:ext uri="{BB962C8B-B14F-4D97-AF65-F5344CB8AC3E}">
        <p14:creationId xmlns:p14="http://schemas.microsoft.com/office/powerpoint/2010/main" val="902345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31</a:t>
            </a:fld>
            <a:endParaRPr lang="es-ES" dirty="0"/>
          </a:p>
        </p:txBody>
      </p:sp>
    </p:spTree>
    <p:extLst>
      <p:ext uri="{BB962C8B-B14F-4D97-AF65-F5344CB8AC3E}">
        <p14:creationId xmlns:p14="http://schemas.microsoft.com/office/powerpoint/2010/main" val="3711019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33</a:t>
            </a:fld>
            <a:endParaRPr lang="es-ES" dirty="0"/>
          </a:p>
        </p:txBody>
      </p:sp>
    </p:spTree>
    <p:extLst>
      <p:ext uri="{BB962C8B-B14F-4D97-AF65-F5344CB8AC3E}">
        <p14:creationId xmlns:p14="http://schemas.microsoft.com/office/powerpoint/2010/main" val="3420933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34</a:t>
            </a:fld>
            <a:endParaRPr lang="es-ES" dirty="0"/>
          </a:p>
        </p:txBody>
      </p:sp>
    </p:spTree>
    <p:extLst>
      <p:ext uri="{BB962C8B-B14F-4D97-AF65-F5344CB8AC3E}">
        <p14:creationId xmlns:p14="http://schemas.microsoft.com/office/powerpoint/2010/main" val="966459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35</a:t>
            </a:fld>
            <a:endParaRPr lang="es-ES" dirty="0"/>
          </a:p>
        </p:txBody>
      </p:sp>
    </p:spTree>
    <p:extLst>
      <p:ext uri="{BB962C8B-B14F-4D97-AF65-F5344CB8AC3E}">
        <p14:creationId xmlns:p14="http://schemas.microsoft.com/office/powerpoint/2010/main" val="18742536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36</a:t>
            </a:fld>
            <a:endParaRPr lang="es-ES" dirty="0"/>
          </a:p>
        </p:txBody>
      </p:sp>
    </p:spTree>
    <p:extLst>
      <p:ext uri="{BB962C8B-B14F-4D97-AF65-F5344CB8AC3E}">
        <p14:creationId xmlns:p14="http://schemas.microsoft.com/office/powerpoint/2010/main" val="1919126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37</a:t>
            </a:fld>
            <a:endParaRPr lang="es-ES" dirty="0"/>
          </a:p>
        </p:txBody>
      </p:sp>
    </p:spTree>
    <p:extLst>
      <p:ext uri="{BB962C8B-B14F-4D97-AF65-F5344CB8AC3E}">
        <p14:creationId xmlns:p14="http://schemas.microsoft.com/office/powerpoint/2010/main" val="156427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38</a:t>
            </a:fld>
            <a:endParaRPr lang="es-ES" dirty="0"/>
          </a:p>
        </p:txBody>
      </p:sp>
    </p:spTree>
    <p:extLst>
      <p:ext uri="{BB962C8B-B14F-4D97-AF65-F5344CB8AC3E}">
        <p14:creationId xmlns:p14="http://schemas.microsoft.com/office/powerpoint/2010/main" val="221874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39</a:t>
            </a:fld>
            <a:endParaRPr lang="es-ES" dirty="0"/>
          </a:p>
        </p:txBody>
      </p:sp>
    </p:spTree>
    <p:extLst>
      <p:ext uri="{BB962C8B-B14F-4D97-AF65-F5344CB8AC3E}">
        <p14:creationId xmlns:p14="http://schemas.microsoft.com/office/powerpoint/2010/main" val="2569068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40</a:t>
            </a:fld>
            <a:endParaRPr lang="es-ES" dirty="0"/>
          </a:p>
        </p:txBody>
      </p:sp>
    </p:spTree>
    <p:extLst>
      <p:ext uri="{BB962C8B-B14F-4D97-AF65-F5344CB8AC3E}">
        <p14:creationId xmlns:p14="http://schemas.microsoft.com/office/powerpoint/2010/main" val="2248409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41</a:t>
            </a:fld>
            <a:endParaRPr lang="es-ES" dirty="0"/>
          </a:p>
        </p:txBody>
      </p:sp>
    </p:spTree>
    <p:extLst>
      <p:ext uri="{BB962C8B-B14F-4D97-AF65-F5344CB8AC3E}">
        <p14:creationId xmlns:p14="http://schemas.microsoft.com/office/powerpoint/2010/main" val="282067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42</a:t>
            </a:fld>
            <a:endParaRPr lang="es-ES" dirty="0"/>
          </a:p>
        </p:txBody>
      </p:sp>
    </p:spTree>
    <p:extLst>
      <p:ext uri="{BB962C8B-B14F-4D97-AF65-F5344CB8AC3E}">
        <p14:creationId xmlns:p14="http://schemas.microsoft.com/office/powerpoint/2010/main" val="29084889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43</a:t>
            </a:fld>
            <a:endParaRPr lang="es-ES" dirty="0"/>
          </a:p>
        </p:txBody>
      </p:sp>
    </p:spTree>
    <p:extLst>
      <p:ext uri="{BB962C8B-B14F-4D97-AF65-F5344CB8AC3E}">
        <p14:creationId xmlns:p14="http://schemas.microsoft.com/office/powerpoint/2010/main" val="1777609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44</a:t>
            </a:fld>
            <a:endParaRPr lang="es-ES" dirty="0"/>
          </a:p>
        </p:txBody>
      </p:sp>
    </p:spTree>
    <p:extLst>
      <p:ext uri="{BB962C8B-B14F-4D97-AF65-F5344CB8AC3E}">
        <p14:creationId xmlns:p14="http://schemas.microsoft.com/office/powerpoint/2010/main" val="40507279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45</a:t>
            </a:fld>
            <a:endParaRPr lang="es-ES" dirty="0"/>
          </a:p>
        </p:txBody>
      </p:sp>
    </p:spTree>
    <p:extLst>
      <p:ext uri="{BB962C8B-B14F-4D97-AF65-F5344CB8AC3E}">
        <p14:creationId xmlns:p14="http://schemas.microsoft.com/office/powerpoint/2010/main" val="741451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46</a:t>
            </a:fld>
            <a:endParaRPr lang="es-ES" dirty="0"/>
          </a:p>
        </p:txBody>
      </p:sp>
    </p:spTree>
    <p:extLst>
      <p:ext uri="{BB962C8B-B14F-4D97-AF65-F5344CB8AC3E}">
        <p14:creationId xmlns:p14="http://schemas.microsoft.com/office/powerpoint/2010/main" val="922919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47</a:t>
            </a:fld>
            <a:endParaRPr lang="es-ES" dirty="0"/>
          </a:p>
        </p:txBody>
      </p:sp>
    </p:spTree>
    <p:extLst>
      <p:ext uri="{BB962C8B-B14F-4D97-AF65-F5344CB8AC3E}">
        <p14:creationId xmlns:p14="http://schemas.microsoft.com/office/powerpoint/2010/main" val="440764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48</a:t>
            </a:fld>
            <a:endParaRPr lang="es-ES" dirty="0"/>
          </a:p>
        </p:txBody>
      </p:sp>
    </p:spTree>
    <p:extLst>
      <p:ext uri="{BB962C8B-B14F-4D97-AF65-F5344CB8AC3E}">
        <p14:creationId xmlns:p14="http://schemas.microsoft.com/office/powerpoint/2010/main" val="20002155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49</a:t>
            </a:fld>
            <a:endParaRPr lang="es-ES" dirty="0"/>
          </a:p>
        </p:txBody>
      </p:sp>
    </p:spTree>
    <p:extLst>
      <p:ext uri="{BB962C8B-B14F-4D97-AF65-F5344CB8AC3E}">
        <p14:creationId xmlns:p14="http://schemas.microsoft.com/office/powerpoint/2010/main" val="976476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50</a:t>
            </a:fld>
            <a:endParaRPr lang="es-ES" dirty="0"/>
          </a:p>
        </p:txBody>
      </p:sp>
    </p:spTree>
    <p:extLst>
      <p:ext uri="{BB962C8B-B14F-4D97-AF65-F5344CB8AC3E}">
        <p14:creationId xmlns:p14="http://schemas.microsoft.com/office/powerpoint/2010/main" val="15161308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51</a:t>
            </a:fld>
            <a:endParaRPr lang="es-ES" dirty="0"/>
          </a:p>
        </p:txBody>
      </p:sp>
    </p:spTree>
    <p:extLst>
      <p:ext uri="{BB962C8B-B14F-4D97-AF65-F5344CB8AC3E}">
        <p14:creationId xmlns:p14="http://schemas.microsoft.com/office/powerpoint/2010/main" val="38341558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52</a:t>
            </a:fld>
            <a:endParaRPr lang="es-ES" dirty="0"/>
          </a:p>
        </p:txBody>
      </p:sp>
    </p:spTree>
    <p:extLst>
      <p:ext uri="{BB962C8B-B14F-4D97-AF65-F5344CB8AC3E}">
        <p14:creationId xmlns:p14="http://schemas.microsoft.com/office/powerpoint/2010/main" val="3704764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53</a:t>
            </a:fld>
            <a:endParaRPr lang="es-ES" dirty="0"/>
          </a:p>
        </p:txBody>
      </p:sp>
    </p:spTree>
    <p:extLst>
      <p:ext uri="{BB962C8B-B14F-4D97-AF65-F5344CB8AC3E}">
        <p14:creationId xmlns:p14="http://schemas.microsoft.com/office/powerpoint/2010/main" val="25928199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54</a:t>
            </a:fld>
            <a:endParaRPr lang="es-ES" dirty="0"/>
          </a:p>
        </p:txBody>
      </p:sp>
    </p:spTree>
    <p:extLst>
      <p:ext uri="{BB962C8B-B14F-4D97-AF65-F5344CB8AC3E}">
        <p14:creationId xmlns:p14="http://schemas.microsoft.com/office/powerpoint/2010/main" val="20743021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 &amp; Anne Jansen Meyers.</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55</a:t>
            </a:fld>
            <a:endParaRPr lang="es-ES" dirty="0"/>
          </a:p>
        </p:txBody>
      </p:sp>
    </p:spTree>
    <p:extLst>
      <p:ext uri="{BB962C8B-B14F-4D97-AF65-F5344CB8AC3E}">
        <p14:creationId xmlns:p14="http://schemas.microsoft.com/office/powerpoint/2010/main" val="40765300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58</a:t>
            </a:fld>
            <a:endParaRPr lang="es-ES" dirty="0"/>
          </a:p>
        </p:txBody>
      </p:sp>
    </p:spTree>
    <p:extLst>
      <p:ext uri="{BB962C8B-B14F-4D97-AF65-F5344CB8AC3E}">
        <p14:creationId xmlns:p14="http://schemas.microsoft.com/office/powerpoint/2010/main" val="6757677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59</a:t>
            </a:fld>
            <a:endParaRPr lang="es-ES" dirty="0"/>
          </a:p>
        </p:txBody>
      </p:sp>
    </p:spTree>
    <p:extLst>
      <p:ext uri="{BB962C8B-B14F-4D97-AF65-F5344CB8AC3E}">
        <p14:creationId xmlns:p14="http://schemas.microsoft.com/office/powerpoint/2010/main" val="5261220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60</a:t>
            </a:fld>
            <a:endParaRPr lang="es-ES" dirty="0"/>
          </a:p>
        </p:txBody>
      </p:sp>
    </p:spTree>
    <p:extLst>
      <p:ext uri="{BB962C8B-B14F-4D97-AF65-F5344CB8AC3E}">
        <p14:creationId xmlns:p14="http://schemas.microsoft.com/office/powerpoint/2010/main" val="33699685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r>
              <a:rPr lang="es-ES" dirty="0"/>
              <a:t>.-Delphiniums</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61</a:t>
            </a:fld>
            <a:endParaRPr lang="es-ES" dirty="0"/>
          </a:p>
        </p:txBody>
      </p:sp>
    </p:spTree>
    <p:extLst>
      <p:ext uri="{BB962C8B-B14F-4D97-AF65-F5344CB8AC3E}">
        <p14:creationId xmlns:p14="http://schemas.microsoft.com/office/powerpoint/2010/main" val="10840295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62</a:t>
            </a:fld>
            <a:endParaRPr lang="es-ES" dirty="0"/>
          </a:p>
        </p:txBody>
      </p:sp>
    </p:spTree>
    <p:extLst>
      <p:ext uri="{BB962C8B-B14F-4D97-AF65-F5344CB8AC3E}">
        <p14:creationId xmlns:p14="http://schemas.microsoft.com/office/powerpoint/2010/main" val="1813868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63</a:t>
            </a:fld>
            <a:endParaRPr lang="es-ES" dirty="0"/>
          </a:p>
        </p:txBody>
      </p:sp>
    </p:spTree>
    <p:extLst>
      <p:ext uri="{BB962C8B-B14F-4D97-AF65-F5344CB8AC3E}">
        <p14:creationId xmlns:p14="http://schemas.microsoft.com/office/powerpoint/2010/main" val="33260608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64</a:t>
            </a:fld>
            <a:endParaRPr lang="es-ES" dirty="0"/>
          </a:p>
        </p:txBody>
      </p:sp>
    </p:spTree>
    <p:extLst>
      <p:ext uri="{BB962C8B-B14F-4D97-AF65-F5344CB8AC3E}">
        <p14:creationId xmlns:p14="http://schemas.microsoft.com/office/powerpoint/2010/main" val="27510266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65</a:t>
            </a:fld>
            <a:endParaRPr lang="es-ES" dirty="0"/>
          </a:p>
        </p:txBody>
      </p:sp>
    </p:spTree>
    <p:extLst>
      <p:ext uri="{BB962C8B-B14F-4D97-AF65-F5344CB8AC3E}">
        <p14:creationId xmlns:p14="http://schemas.microsoft.com/office/powerpoint/2010/main" val="20372756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66</a:t>
            </a:fld>
            <a:endParaRPr lang="es-ES" dirty="0"/>
          </a:p>
        </p:txBody>
      </p:sp>
    </p:spTree>
    <p:extLst>
      <p:ext uri="{BB962C8B-B14F-4D97-AF65-F5344CB8AC3E}">
        <p14:creationId xmlns:p14="http://schemas.microsoft.com/office/powerpoint/2010/main" val="1702451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67</a:t>
            </a:fld>
            <a:endParaRPr lang="es-ES" dirty="0"/>
          </a:p>
        </p:txBody>
      </p:sp>
    </p:spTree>
    <p:extLst>
      <p:ext uri="{BB962C8B-B14F-4D97-AF65-F5344CB8AC3E}">
        <p14:creationId xmlns:p14="http://schemas.microsoft.com/office/powerpoint/2010/main" val="19776541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68</a:t>
            </a:fld>
            <a:endParaRPr lang="es-ES" dirty="0"/>
          </a:p>
        </p:txBody>
      </p:sp>
    </p:spTree>
    <p:extLst>
      <p:ext uri="{BB962C8B-B14F-4D97-AF65-F5344CB8AC3E}">
        <p14:creationId xmlns:p14="http://schemas.microsoft.com/office/powerpoint/2010/main" val="2076781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69</a:t>
            </a:fld>
            <a:endParaRPr lang="es-ES" dirty="0"/>
          </a:p>
        </p:txBody>
      </p:sp>
    </p:spTree>
    <p:extLst>
      <p:ext uri="{BB962C8B-B14F-4D97-AF65-F5344CB8AC3E}">
        <p14:creationId xmlns:p14="http://schemas.microsoft.com/office/powerpoint/2010/main" val="3513837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70</a:t>
            </a:fld>
            <a:endParaRPr lang="es-ES" dirty="0"/>
          </a:p>
        </p:txBody>
      </p:sp>
    </p:spTree>
    <p:extLst>
      <p:ext uri="{BB962C8B-B14F-4D97-AF65-F5344CB8AC3E}">
        <p14:creationId xmlns:p14="http://schemas.microsoft.com/office/powerpoint/2010/main" val="27052707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71</a:t>
            </a:fld>
            <a:endParaRPr lang="es-ES" dirty="0"/>
          </a:p>
        </p:txBody>
      </p:sp>
    </p:spTree>
    <p:extLst>
      <p:ext uri="{BB962C8B-B14F-4D97-AF65-F5344CB8AC3E}">
        <p14:creationId xmlns:p14="http://schemas.microsoft.com/office/powerpoint/2010/main" val="24000350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72</a:t>
            </a:fld>
            <a:endParaRPr lang="es-ES" dirty="0"/>
          </a:p>
        </p:txBody>
      </p:sp>
    </p:spTree>
    <p:extLst>
      <p:ext uri="{BB962C8B-B14F-4D97-AF65-F5344CB8AC3E}">
        <p14:creationId xmlns:p14="http://schemas.microsoft.com/office/powerpoint/2010/main" val="32653093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73</a:t>
            </a:fld>
            <a:endParaRPr lang="es-ES" dirty="0"/>
          </a:p>
        </p:txBody>
      </p:sp>
    </p:spTree>
    <p:extLst>
      <p:ext uri="{BB962C8B-B14F-4D97-AF65-F5344CB8AC3E}">
        <p14:creationId xmlns:p14="http://schemas.microsoft.com/office/powerpoint/2010/main" val="1144707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74</a:t>
            </a:fld>
            <a:endParaRPr lang="es-ES" dirty="0"/>
          </a:p>
        </p:txBody>
      </p:sp>
    </p:spTree>
    <p:extLst>
      <p:ext uri="{BB962C8B-B14F-4D97-AF65-F5344CB8AC3E}">
        <p14:creationId xmlns:p14="http://schemas.microsoft.com/office/powerpoint/2010/main" val="7712835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75</a:t>
            </a:fld>
            <a:endParaRPr lang="es-ES" dirty="0"/>
          </a:p>
        </p:txBody>
      </p:sp>
    </p:spTree>
    <p:extLst>
      <p:ext uri="{BB962C8B-B14F-4D97-AF65-F5344CB8AC3E}">
        <p14:creationId xmlns:p14="http://schemas.microsoft.com/office/powerpoint/2010/main" val="15136019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 Zonhof.-</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76</a:t>
            </a:fld>
            <a:endParaRPr lang="es-ES" dirty="0"/>
          </a:p>
        </p:txBody>
      </p:sp>
    </p:spTree>
    <p:extLst>
      <p:ext uri="{BB962C8B-B14F-4D97-AF65-F5344CB8AC3E}">
        <p14:creationId xmlns:p14="http://schemas.microsoft.com/office/powerpoint/2010/main" val="34504683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79</a:t>
            </a:fld>
            <a:endParaRPr lang="es-ES" dirty="0"/>
          </a:p>
        </p:txBody>
      </p:sp>
    </p:spTree>
    <p:extLst>
      <p:ext uri="{BB962C8B-B14F-4D97-AF65-F5344CB8AC3E}">
        <p14:creationId xmlns:p14="http://schemas.microsoft.com/office/powerpoint/2010/main" val="32671052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80</a:t>
            </a:fld>
            <a:endParaRPr lang="es-ES" dirty="0"/>
          </a:p>
        </p:txBody>
      </p:sp>
    </p:spTree>
    <p:extLst>
      <p:ext uri="{BB962C8B-B14F-4D97-AF65-F5344CB8AC3E}">
        <p14:creationId xmlns:p14="http://schemas.microsoft.com/office/powerpoint/2010/main" val="11748532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81</a:t>
            </a:fld>
            <a:endParaRPr lang="es-ES" dirty="0"/>
          </a:p>
        </p:txBody>
      </p:sp>
    </p:spTree>
    <p:extLst>
      <p:ext uri="{BB962C8B-B14F-4D97-AF65-F5344CB8AC3E}">
        <p14:creationId xmlns:p14="http://schemas.microsoft.com/office/powerpoint/2010/main" val="34203366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82</a:t>
            </a:fld>
            <a:endParaRPr lang="es-ES" dirty="0"/>
          </a:p>
        </p:txBody>
      </p:sp>
    </p:spTree>
    <p:extLst>
      <p:ext uri="{BB962C8B-B14F-4D97-AF65-F5344CB8AC3E}">
        <p14:creationId xmlns:p14="http://schemas.microsoft.com/office/powerpoint/2010/main" val="27699360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84</a:t>
            </a:fld>
            <a:endParaRPr lang="es-ES" dirty="0"/>
          </a:p>
        </p:txBody>
      </p:sp>
    </p:spTree>
    <p:extLst>
      <p:ext uri="{BB962C8B-B14F-4D97-AF65-F5344CB8AC3E}">
        <p14:creationId xmlns:p14="http://schemas.microsoft.com/office/powerpoint/2010/main" val="18184552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85</a:t>
            </a:fld>
            <a:endParaRPr lang="es-ES" dirty="0"/>
          </a:p>
        </p:txBody>
      </p:sp>
    </p:spTree>
    <p:extLst>
      <p:ext uri="{BB962C8B-B14F-4D97-AF65-F5344CB8AC3E}">
        <p14:creationId xmlns:p14="http://schemas.microsoft.com/office/powerpoint/2010/main" val="38157534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86</a:t>
            </a:fld>
            <a:endParaRPr lang="es-ES" dirty="0"/>
          </a:p>
        </p:txBody>
      </p:sp>
    </p:spTree>
    <p:extLst>
      <p:ext uri="{BB962C8B-B14F-4D97-AF65-F5344CB8AC3E}">
        <p14:creationId xmlns:p14="http://schemas.microsoft.com/office/powerpoint/2010/main" val="27317947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87</a:t>
            </a:fld>
            <a:endParaRPr lang="es-ES" dirty="0"/>
          </a:p>
        </p:txBody>
      </p:sp>
    </p:spTree>
    <p:extLst>
      <p:ext uri="{BB962C8B-B14F-4D97-AF65-F5344CB8AC3E}">
        <p14:creationId xmlns:p14="http://schemas.microsoft.com/office/powerpoint/2010/main" val="23536652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88</a:t>
            </a:fld>
            <a:endParaRPr lang="es-ES" dirty="0"/>
          </a:p>
        </p:txBody>
      </p:sp>
    </p:spTree>
    <p:extLst>
      <p:ext uri="{BB962C8B-B14F-4D97-AF65-F5344CB8AC3E}">
        <p14:creationId xmlns:p14="http://schemas.microsoft.com/office/powerpoint/2010/main" val="39382267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89</a:t>
            </a:fld>
            <a:endParaRPr lang="es-ES" dirty="0"/>
          </a:p>
        </p:txBody>
      </p:sp>
    </p:spTree>
    <p:extLst>
      <p:ext uri="{BB962C8B-B14F-4D97-AF65-F5344CB8AC3E}">
        <p14:creationId xmlns:p14="http://schemas.microsoft.com/office/powerpoint/2010/main" val="26277430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90</a:t>
            </a:fld>
            <a:endParaRPr lang="es-ES" dirty="0"/>
          </a:p>
        </p:txBody>
      </p:sp>
    </p:spTree>
    <p:extLst>
      <p:ext uri="{BB962C8B-B14F-4D97-AF65-F5344CB8AC3E}">
        <p14:creationId xmlns:p14="http://schemas.microsoft.com/office/powerpoint/2010/main" val="23712126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91</a:t>
            </a:fld>
            <a:endParaRPr lang="es-ES" dirty="0"/>
          </a:p>
        </p:txBody>
      </p:sp>
    </p:spTree>
    <p:extLst>
      <p:ext uri="{BB962C8B-B14F-4D97-AF65-F5344CB8AC3E}">
        <p14:creationId xmlns:p14="http://schemas.microsoft.com/office/powerpoint/2010/main" val="32401750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92</a:t>
            </a:fld>
            <a:endParaRPr lang="es-ES" dirty="0"/>
          </a:p>
        </p:txBody>
      </p:sp>
    </p:spTree>
    <p:extLst>
      <p:ext uri="{BB962C8B-B14F-4D97-AF65-F5344CB8AC3E}">
        <p14:creationId xmlns:p14="http://schemas.microsoft.com/office/powerpoint/2010/main" val="9607953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93</a:t>
            </a:fld>
            <a:endParaRPr lang="es-ES" dirty="0"/>
          </a:p>
        </p:txBody>
      </p:sp>
    </p:spTree>
    <p:extLst>
      <p:ext uri="{BB962C8B-B14F-4D97-AF65-F5344CB8AC3E}">
        <p14:creationId xmlns:p14="http://schemas.microsoft.com/office/powerpoint/2010/main" val="30480442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94</a:t>
            </a:fld>
            <a:endParaRPr lang="es-ES" dirty="0"/>
          </a:p>
        </p:txBody>
      </p:sp>
    </p:spTree>
    <p:extLst>
      <p:ext uri="{BB962C8B-B14F-4D97-AF65-F5344CB8AC3E}">
        <p14:creationId xmlns:p14="http://schemas.microsoft.com/office/powerpoint/2010/main" val="29690192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95</a:t>
            </a:fld>
            <a:endParaRPr lang="es-ES" dirty="0"/>
          </a:p>
        </p:txBody>
      </p:sp>
    </p:spTree>
    <p:extLst>
      <p:ext uri="{BB962C8B-B14F-4D97-AF65-F5344CB8AC3E}">
        <p14:creationId xmlns:p14="http://schemas.microsoft.com/office/powerpoint/2010/main" val="10906516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96</a:t>
            </a:fld>
            <a:endParaRPr lang="es-ES" dirty="0"/>
          </a:p>
        </p:txBody>
      </p:sp>
    </p:spTree>
    <p:extLst>
      <p:ext uri="{BB962C8B-B14F-4D97-AF65-F5344CB8AC3E}">
        <p14:creationId xmlns:p14="http://schemas.microsoft.com/office/powerpoint/2010/main" val="21754064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97</a:t>
            </a:fld>
            <a:endParaRPr lang="es-ES" dirty="0"/>
          </a:p>
        </p:txBody>
      </p:sp>
    </p:spTree>
    <p:extLst>
      <p:ext uri="{BB962C8B-B14F-4D97-AF65-F5344CB8AC3E}">
        <p14:creationId xmlns:p14="http://schemas.microsoft.com/office/powerpoint/2010/main" val="33415732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98</a:t>
            </a:fld>
            <a:endParaRPr lang="es-ES" dirty="0"/>
          </a:p>
        </p:txBody>
      </p:sp>
    </p:spTree>
    <p:extLst>
      <p:ext uri="{BB962C8B-B14F-4D97-AF65-F5344CB8AC3E}">
        <p14:creationId xmlns:p14="http://schemas.microsoft.com/office/powerpoint/2010/main" val="26930862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Staf Timmers Beeldentuin.-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99</a:t>
            </a:fld>
            <a:endParaRPr lang="es-ES" dirty="0"/>
          </a:p>
        </p:txBody>
      </p:sp>
    </p:spTree>
    <p:extLst>
      <p:ext uri="{BB962C8B-B14F-4D97-AF65-F5344CB8AC3E}">
        <p14:creationId xmlns:p14="http://schemas.microsoft.com/office/powerpoint/2010/main" val="9465697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102</a:t>
            </a:fld>
            <a:endParaRPr lang="es-ES" dirty="0"/>
          </a:p>
        </p:txBody>
      </p:sp>
    </p:spTree>
    <p:extLst>
      <p:ext uri="{BB962C8B-B14F-4D97-AF65-F5344CB8AC3E}">
        <p14:creationId xmlns:p14="http://schemas.microsoft.com/office/powerpoint/2010/main" val="11629176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Patricia van Roosmalen.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103</a:t>
            </a:fld>
            <a:endParaRPr lang="es-ES" dirty="0"/>
          </a:p>
        </p:txBody>
      </p:sp>
    </p:spTree>
    <p:extLst>
      <p:ext uri="{BB962C8B-B14F-4D97-AF65-F5344CB8AC3E}">
        <p14:creationId xmlns:p14="http://schemas.microsoft.com/office/powerpoint/2010/main" val="5036130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104</a:t>
            </a:fld>
            <a:endParaRPr lang="es-ES" dirty="0"/>
          </a:p>
        </p:txBody>
      </p:sp>
    </p:spTree>
    <p:extLst>
      <p:ext uri="{BB962C8B-B14F-4D97-AF65-F5344CB8AC3E}">
        <p14:creationId xmlns:p14="http://schemas.microsoft.com/office/powerpoint/2010/main" val="20464690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105</a:t>
            </a:fld>
            <a:endParaRPr lang="es-ES" dirty="0"/>
          </a:p>
        </p:txBody>
      </p:sp>
    </p:spTree>
    <p:extLst>
      <p:ext uri="{BB962C8B-B14F-4D97-AF65-F5344CB8AC3E}">
        <p14:creationId xmlns:p14="http://schemas.microsoft.com/office/powerpoint/2010/main" val="28819900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106</a:t>
            </a:fld>
            <a:endParaRPr lang="es-ES" dirty="0"/>
          </a:p>
        </p:txBody>
      </p:sp>
    </p:spTree>
    <p:extLst>
      <p:ext uri="{BB962C8B-B14F-4D97-AF65-F5344CB8AC3E}">
        <p14:creationId xmlns:p14="http://schemas.microsoft.com/office/powerpoint/2010/main" val="356225377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107</a:t>
            </a:fld>
            <a:endParaRPr lang="es-ES" dirty="0"/>
          </a:p>
        </p:txBody>
      </p:sp>
    </p:spTree>
    <p:extLst>
      <p:ext uri="{BB962C8B-B14F-4D97-AF65-F5344CB8AC3E}">
        <p14:creationId xmlns:p14="http://schemas.microsoft.com/office/powerpoint/2010/main" val="20035848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108</a:t>
            </a:fld>
            <a:endParaRPr lang="es-ES" dirty="0"/>
          </a:p>
        </p:txBody>
      </p:sp>
    </p:spTree>
    <p:extLst>
      <p:ext uri="{BB962C8B-B14F-4D97-AF65-F5344CB8AC3E}">
        <p14:creationId xmlns:p14="http://schemas.microsoft.com/office/powerpoint/2010/main" val="31326202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109</a:t>
            </a:fld>
            <a:endParaRPr lang="es-ES" dirty="0"/>
          </a:p>
        </p:txBody>
      </p:sp>
    </p:spTree>
    <p:extLst>
      <p:ext uri="{BB962C8B-B14F-4D97-AF65-F5344CB8AC3E}">
        <p14:creationId xmlns:p14="http://schemas.microsoft.com/office/powerpoint/2010/main" val="11361064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110</a:t>
            </a:fld>
            <a:endParaRPr lang="es-ES" dirty="0"/>
          </a:p>
        </p:txBody>
      </p:sp>
    </p:spTree>
    <p:extLst>
      <p:ext uri="{BB962C8B-B14F-4D97-AF65-F5344CB8AC3E}">
        <p14:creationId xmlns:p14="http://schemas.microsoft.com/office/powerpoint/2010/main" val="36987687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111</a:t>
            </a:fld>
            <a:endParaRPr lang="es-ES" dirty="0"/>
          </a:p>
        </p:txBody>
      </p:sp>
    </p:spTree>
    <p:extLst>
      <p:ext uri="{BB962C8B-B14F-4D97-AF65-F5344CB8AC3E}">
        <p14:creationId xmlns:p14="http://schemas.microsoft.com/office/powerpoint/2010/main" val="403321508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112</a:t>
            </a:fld>
            <a:endParaRPr lang="es-ES" dirty="0"/>
          </a:p>
        </p:txBody>
      </p:sp>
    </p:spTree>
    <p:extLst>
      <p:ext uri="{BB962C8B-B14F-4D97-AF65-F5344CB8AC3E}">
        <p14:creationId xmlns:p14="http://schemas.microsoft.com/office/powerpoint/2010/main" val="25344905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Patricia van Roosmalen.</a:t>
            </a:r>
          </a:p>
          <a:p>
            <a:endParaRPr lang="es-ES" dirty="0"/>
          </a:p>
        </p:txBody>
      </p:sp>
      <p:sp>
        <p:nvSpPr>
          <p:cNvPr id="4" name="3 Marcador de número de diapositiva"/>
          <p:cNvSpPr>
            <a:spLocks noGrp="1"/>
          </p:cNvSpPr>
          <p:nvPr>
            <p:ph type="sldNum" sz="quarter" idx="10"/>
          </p:nvPr>
        </p:nvSpPr>
        <p:spPr/>
        <p:txBody>
          <a:bodyPr/>
          <a:lstStyle/>
          <a:p>
            <a:fld id="{F7BD6131-DC21-4D0A-A59E-F3CCA7EF53D9}" type="slidenum">
              <a:rPr lang="es-ES" smtClean="0"/>
              <a:t>113</a:t>
            </a:fld>
            <a:endParaRPr lang="es-ES" dirty="0"/>
          </a:p>
        </p:txBody>
      </p:sp>
    </p:spTree>
    <p:extLst>
      <p:ext uri="{BB962C8B-B14F-4D97-AF65-F5344CB8AC3E}">
        <p14:creationId xmlns:p14="http://schemas.microsoft.com/office/powerpoint/2010/main" val="3827761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1.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0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1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1124744"/>
            <a:ext cx="6768752" cy="1656184"/>
          </a:xfrm>
        </p:spPr>
        <p:txBody>
          <a:bodyPr>
            <a:noAutofit/>
          </a:bodyPr>
          <a:lstStyle/>
          <a:p>
            <a:r>
              <a:rPr lang="es-ES" sz="3200" dirty="0"/>
              <a:t>EUROPA.-LA VUELTA AL MUNDO EN 885 JARDINES</a:t>
            </a:r>
            <a:r>
              <a:rPr lang="es-ES" sz="3600" dirty="0"/>
              <a:t>.</a:t>
            </a:r>
            <a:br>
              <a:rPr lang="es-ES" sz="3600" dirty="0"/>
            </a:br>
            <a:r>
              <a:rPr lang="es-ES" sz="3600" dirty="0"/>
              <a:t>AN.-Bélgica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Vredehof.</a:t>
            </a:r>
          </a:p>
        </p:txBody>
      </p:sp>
      <p:sp>
        <p:nvSpPr>
          <p:cNvPr id="3" name="2 Marcador de contenido"/>
          <p:cNvSpPr>
            <a:spLocks noGrp="1"/>
          </p:cNvSpPr>
          <p:nvPr>
            <p:ph sz="quarter" idx="1"/>
          </p:nvPr>
        </p:nvSpPr>
        <p:spPr/>
        <p:txBody>
          <a:bodyPr>
            <a:normAutofit/>
          </a:bodyPr>
          <a:lstStyle/>
          <a:p>
            <a:r>
              <a:rPr lang="es-ES" dirty="0"/>
              <a:t> Un jardín de alrededor de 10.000 m2 en Nijlen, no lejos de la ciudad de Lier. </a:t>
            </a:r>
          </a:p>
          <a:p>
            <a:r>
              <a:rPr lang="es-ES" dirty="0"/>
              <a:t>Fernand Geyselings es el creador de este hermoso jardín de primavera. </a:t>
            </a:r>
          </a:p>
          <a:p>
            <a:r>
              <a:rPr lang="es-ES" dirty="0"/>
              <a:t>Podemos llamarlo con seguridad el mini Keukenhof. </a:t>
            </a:r>
          </a:p>
          <a:p>
            <a:r>
              <a:rPr lang="es-ES" dirty="0"/>
              <a:t>Sólo por él mismo cambió de una selva en un jardín, del  que puede estar muy orgulloso. </a:t>
            </a:r>
          </a:p>
          <a:p>
            <a:r>
              <a:rPr lang="es-ES" dirty="0"/>
              <a:t> Muchos árboles fueron cortados y se hizo una gran labor de mejora del suelo. </a:t>
            </a:r>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Ahora hay cerca de 180.000 bulbos de primavera para ser vistos de los cuales 85.000 son  tulipanes,  también hay 43.000 narcisos, jacintos y 9.000 varios otro tipo de bombillas. </a:t>
            </a:r>
          </a:p>
          <a:p>
            <a:r>
              <a:rPr lang="es-ES" dirty="0"/>
              <a:t>Todo esto se puede ver en un parque debajo de los árboles, entre los arbustos y la hierba. </a:t>
            </a:r>
          </a:p>
          <a:p>
            <a:r>
              <a:rPr lang="es-ES" dirty="0"/>
              <a:t>En todas partes hay asientos, donde podrá disfrutar de las muchas flores hermosas. </a:t>
            </a:r>
          </a:p>
          <a:p>
            <a:r>
              <a:rPr lang="es-ES" dirty="0"/>
              <a:t>El jardín se puede visitar del 21 de marzo hasta finales de abril y se ve en su mejor momento a mitad de abril. </a:t>
            </a:r>
          </a:p>
          <a:p>
            <a:r>
              <a:rPr lang="es-ES" dirty="0"/>
              <a:t>Después de cerrar el jardín en el primer día de mayo  Fernand está trabajando en el jardín  durante todo el año para que esté en una condición óptima para el próximo año. </a:t>
            </a:r>
          </a:p>
          <a:p>
            <a:endParaRPr lang="es-ES" dirty="0"/>
          </a:p>
        </p:txBody>
      </p:sp>
    </p:spTree>
    <p:extLst>
      <p:ext uri="{BB962C8B-B14F-4D97-AF65-F5344CB8AC3E}">
        <p14:creationId xmlns:p14="http://schemas.microsoft.com/office/powerpoint/2010/main" val="4890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6" y="71328"/>
            <a:ext cx="9130553" cy="6957392"/>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26" y="0"/>
            <a:ext cx="47394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Vic &amp; Anne Jansen Meyers.</a:t>
            </a:r>
          </a:p>
        </p:txBody>
      </p:sp>
      <p:sp>
        <p:nvSpPr>
          <p:cNvPr id="5" name="4 Marcador de contenido"/>
          <p:cNvSpPr>
            <a:spLocks noGrp="1"/>
          </p:cNvSpPr>
          <p:nvPr>
            <p:ph sz="quarter" idx="1"/>
          </p:nvPr>
        </p:nvSpPr>
        <p:spPr/>
        <p:txBody>
          <a:bodyPr>
            <a:normAutofit fontScale="92500"/>
          </a:bodyPr>
          <a:lstStyle/>
          <a:p>
            <a:r>
              <a:rPr lang="es-ES" dirty="0"/>
              <a:t>Este jardín de 1/2 acre fue creado por sus propietarios. </a:t>
            </a:r>
          </a:p>
          <a:p>
            <a:r>
              <a:rPr lang="es-ES" dirty="0"/>
              <a:t> El jardín está dividido en salas de jardín pleasent con agradables rincones. </a:t>
            </a:r>
          </a:p>
          <a:p>
            <a:r>
              <a:rPr lang="es-ES" dirty="0"/>
              <a:t>Varios adornos se utilizan sin dominar el jardín. </a:t>
            </a:r>
          </a:p>
          <a:p>
            <a:r>
              <a:rPr lang="es-ES" dirty="0"/>
              <a:t>Es un romántico jardín con hermosas raya en color. </a:t>
            </a:r>
          </a:p>
          <a:p>
            <a:r>
              <a:rPr lang="es-ES" dirty="0"/>
              <a:t> Los setos son de boj, tejo y Carpinus. Roses, Clematis y plantas especiales son importantes para este jardín. </a:t>
            </a:r>
          </a:p>
          <a:p>
            <a:r>
              <a:rPr lang="es-ES" dirty="0"/>
              <a:t>Desde la terraza se tiene una excelente vista sobre el jardín. </a:t>
            </a:r>
          </a:p>
          <a:p>
            <a:r>
              <a:rPr lang="es-ES" dirty="0"/>
              <a:t> En conjunto un jardín muy bonito y bien cuidado . </a:t>
            </a:r>
          </a:p>
          <a:p>
            <a:endParaRPr lang="es-ES" dirty="0"/>
          </a:p>
        </p:txBody>
      </p:sp>
    </p:spTree>
    <p:extLst>
      <p:ext uri="{BB962C8B-B14F-4D97-AF65-F5344CB8AC3E}">
        <p14:creationId xmlns:p14="http://schemas.microsoft.com/office/powerpoint/2010/main" val="36525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70" y="-171400"/>
            <a:ext cx="9085729" cy="70294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644008"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67236"/>
            <a:ext cx="9324528" cy="7024627"/>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6" y="0"/>
            <a:ext cx="9152965" cy="7096635"/>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59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940" y="0"/>
            <a:ext cx="458806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71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192" y="0"/>
            <a:ext cx="4586808"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90339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96536" cy="6957392"/>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 Zonhof.-</a:t>
            </a:r>
          </a:p>
        </p:txBody>
      </p:sp>
      <p:sp>
        <p:nvSpPr>
          <p:cNvPr id="3" name="2 Marcador de contenido"/>
          <p:cNvSpPr>
            <a:spLocks noGrp="1"/>
          </p:cNvSpPr>
          <p:nvPr>
            <p:ph sz="quarter" idx="1"/>
          </p:nvPr>
        </p:nvSpPr>
        <p:spPr>
          <a:xfrm>
            <a:off x="457200" y="1600200"/>
            <a:ext cx="7715200" cy="4873752"/>
          </a:xfrm>
        </p:spPr>
        <p:txBody>
          <a:bodyPr>
            <a:normAutofit/>
          </a:bodyPr>
          <a:lstStyle/>
          <a:p>
            <a:r>
              <a:rPr lang="es-ES" dirty="0"/>
              <a:t>Este es el jardín de Nicole y Fernand Reniers. </a:t>
            </a:r>
          </a:p>
          <a:p>
            <a:r>
              <a:rPr lang="es-ES" dirty="0"/>
              <a:t>El jardín reúne 1.400 m2 y está situado en una zona tranquila de Zonhoven. </a:t>
            </a:r>
          </a:p>
          <a:p>
            <a:r>
              <a:rPr lang="es-ES" dirty="0"/>
              <a:t>Al frente de la casa es un jardín de rocas  pero la mayor parte del jardín se encuentra detrás de la casa. </a:t>
            </a:r>
          </a:p>
          <a:p>
            <a:r>
              <a:rPr lang="es-ES" dirty="0"/>
              <a:t>El jardín consiste en muchos elementos sorprendentes con bonitas vistas,. algunas pequeñas lagunas interesantes. </a:t>
            </a:r>
          </a:p>
        </p:txBody>
      </p:sp>
    </p:spTree>
    <p:extLst>
      <p:ext uri="{BB962C8B-B14F-4D97-AF65-F5344CB8AC3E}">
        <p14:creationId xmlns:p14="http://schemas.microsoft.com/office/powerpoint/2010/main" val="4556038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recoge regularmente algunas partes de un prado reconstrucción y transformarlo en un jardín. </a:t>
            </a:r>
          </a:p>
          <a:p>
            <a:r>
              <a:rPr lang="es-ES" dirty="0"/>
              <a:t>En el centro del jardín hay una pérgola de 18 metros. </a:t>
            </a:r>
          </a:p>
          <a:p>
            <a:r>
              <a:rPr lang="es-ES" dirty="0"/>
              <a:t>Las rosas están representados en más de 220 variedades diferentes. los Clematis aún más con 270 variedades. </a:t>
            </a:r>
          </a:p>
          <a:p>
            <a:r>
              <a:rPr lang="es-ES" dirty="0"/>
              <a:t> Un verdadero punto de atracción es una pequeña parte del jardín con Delphiniums ingleses.</a:t>
            </a:r>
          </a:p>
        </p:txBody>
      </p:sp>
    </p:spTree>
    <p:extLst>
      <p:ext uri="{BB962C8B-B14F-4D97-AF65-F5344CB8AC3E}">
        <p14:creationId xmlns:p14="http://schemas.microsoft.com/office/powerpoint/2010/main" val="29769395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6" y="-243408"/>
            <a:ext cx="9193306" cy="7101408"/>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461711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925235"/>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9144000" cy="6884894"/>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96536" cy="6957392"/>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04212"/>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2668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37828641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9392"/>
            <a:ext cx="4427984" cy="7109048"/>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Staf Timmers Beeldentuin.-</a:t>
            </a:r>
          </a:p>
        </p:txBody>
      </p:sp>
      <p:sp>
        <p:nvSpPr>
          <p:cNvPr id="3" name="2 Marcador de contenido"/>
          <p:cNvSpPr>
            <a:spLocks noGrp="1"/>
          </p:cNvSpPr>
          <p:nvPr>
            <p:ph sz="quarter" idx="1"/>
          </p:nvPr>
        </p:nvSpPr>
        <p:spPr/>
        <p:txBody>
          <a:bodyPr>
            <a:normAutofit/>
          </a:bodyPr>
          <a:lstStyle/>
          <a:p>
            <a:r>
              <a:rPr lang="es-ES" dirty="0"/>
              <a:t>El jardín de Timmers Staf en no una simple jardín con estatuas, sino un jardín en el que cada estatua tiene su propio lugar. </a:t>
            </a:r>
          </a:p>
          <a:p>
            <a:r>
              <a:rPr lang="es-ES" dirty="0"/>
              <a:t> Si el "Creador" nunca necesita una idea para su "Jardín del Edén debía ir a Timmers Staf. </a:t>
            </a:r>
          </a:p>
          <a:p>
            <a:r>
              <a:rPr lang="es-ES" dirty="0"/>
              <a:t>Un sinuoso camino que conduce desde la sorpresa de una a la otra. </a:t>
            </a:r>
          </a:p>
          <a:p>
            <a:r>
              <a:rPr lang="es-ES" dirty="0"/>
              <a:t> Entre los árboles altos se vislumbra  un estanque.</a:t>
            </a:r>
          </a:p>
          <a:p>
            <a:r>
              <a:rPr lang="es-ES" dirty="0"/>
              <a:t> Cascadas y puentes sobre un pequeño arroyo conectan el estanque con el otro. </a:t>
            </a:r>
          </a:p>
          <a:p>
            <a:endParaRPr lang="es-ES" dirty="0"/>
          </a:p>
        </p:txBody>
      </p:sp>
    </p:spTree>
    <p:extLst>
      <p:ext uri="{BB962C8B-B14F-4D97-AF65-F5344CB8AC3E}">
        <p14:creationId xmlns:p14="http://schemas.microsoft.com/office/powerpoint/2010/main" val="612893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Aquí puede ver una pajarera y más adelante una mini-colmena . </a:t>
            </a:r>
          </a:p>
          <a:p>
            <a:r>
              <a:rPr lang="es-ES" dirty="0"/>
              <a:t> Disfrute de las riquezas de las flores de las plazas y esquinas y  de las muchas estatuas en el jardín.</a:t>
            </a:r>
          </a:p>
          <a:p>
            <a:endParaRPr lang="es-ES" dirty="0"/>
          </a:p>
        </p:txBody>
      </p:sp>
    </p:spTree>
    <p:extLst>
      <p:ext uri="{BB962C8B-B14F-4D97-AF65-F5344CB8AC3E}">
        <p14:creationId xmlns:p14="http://schemas.microsoft.com/office/powerpoint/2010/main" val="29224653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73416"/>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23840820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146418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de Patricia van Roosmalen.</a:t>
            </a:r>
          </a:p>
        </p:txBody>
      </p:sp>
      <p:sp>
        <p:nvSpPr>
          <p:cNvPr id="3" name="2 Marcador de contenido"/>
          <p:cNvSpPr>
            <a:spLocks noGrp="1"/>
          </p:cNvSpPr>
          <p:nvPr>
            <p:ph sz="quarter" idx="1"/>
          </p:nvPr>
        </p:nvSpPr>
        <p:spPr/>
        <p:txBody>
          <a:bodyPr>
            <a:normAutofit lnSpcReduction="10000"/>
          </a:bodyPr>
          <a:lstStyle/>
          <a:p>
            <a:r>
              <a:rPr lang="es-ES" dirty="0"/>
              <a:t> El lay-out de este jardín en Requem, al otro lado de la </a:t>
            </a:r>
          </a:p>
          <a:p>
            <a:r>
              <a:rPr lang="es-ES" dirty="0"/>
              <a:t> frontera cerca de Beek (Holanda) data de los años sesenta. </a:t>
            </a:r>
          </a:p>
          <a:p>
            <a:r>
              <a:rPr lang="es-ES" dirty="0"/>
              <a:t>Inmediatamente es evidente que una mujer profesión podría mostrar su inspiración en este jardín de 2.500 m2. </a:t>
            </a:r>
          </a:p>
          <a:p>
            <a:r>
              <a:rPr lang="es-ES" dirty="0"/>
              <a:t>Pronto su origen británico se mostró en el jardín. </a:t>
            </a:r>
          </a:p>
          <a:p>
            <a:r>
              <a:rPr lang="es-ES" dirty="0"/>
              <a:t>El jardín está dividido en varias cámaras. </a:t>
            </a:r>
          </a:p>
          <a:p>
            <a:r>
              <a:rPr lang="es-ES" dirty="0"/>
              <a:t>Por ejemplo, un jardín de rosas, un jardín obelisco, un pequeño huerto con rosales trepadores, y las fronteras de hermosas combinaciones de colores se pueden ver. </a:t>
            </a:r>
          </a:p>
          <a:p>
            <a:endParaRPr lang="es-ES" dirty="0"/>
          </a:p>
        </p:txBody>
      </p:sp>
    </p:spTree>
    <p:extLst>
      <p:ext uri="{BB962C8B-B14F-4D97-AF65-F5344CB8AC3E}">
        <p14:creationId xmlns:p14="http://schemas.microsoft.com/office/powerpoint/2010/main" val="42559451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camino a ambos lados grandes coníferas recuerda </a:t>
            </a:r>
          </a:p>
          <a:p>
            <a:r>
              <a:rPr lang="es-ES" dirty="0"/>
              <a:t>Barnsley House, el jardín de thre difunta señora Rosemary Verey. </a:t>
            </a:r>
          </a:p>
          <a:p>
            <a:r>
              <a:rPr lang="es-ES" dirty="0"/>
              <a:t>Recientemente, el jardín se amplía con una sala en la que de  líneas apretadas fijas con pequeñas partes de agua juega un papel importante . </a:t>
            </a:r>
          </a:p>
          <a:p>
            <a:r>
              <a:rPr lang="es-ES" dirty="0"/>
              <a:t>Por lo general, el jardín se abre en los tres primeros fines de semana de Junio  o se puede visitar con cita previa. </a:t>
            </a:r>
          </a:p>
          <a:p>
            <a:endParaRPr lang="es-ES" dirty="0"/>
          </a:p>
          <a:p>
            <a:endParaRPr lang="es-ES" dirty="0"/>
          </a:p>
        </p:txBody>
      </p:sp>
    </p:spTree>
    <p:extLst>
      <p:ext uri="{BB962C8B-B14F-4D97-AF65-F5344CB8AC3E}">
        <p14:creationId xmlns:p14="http://schemas.microsoft.com/office/powerpoint/2010/main" val="9768596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40728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876609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5176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084569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0299489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92353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627"/>
            <a:ext cx="9144000" cy="6741368"/>
          </a:xfrm>
          <a:prstGeom prst="rect">
            <a:avLst/>
          </a:prstGeom>
        </p:spPr>
      </p:pic>
    </p:spTree>
    <p:extLst>
      <p:ext uri="{BB962C8B-B14F-4D97-AF65-F5344CB8AC3E}">
        <p14:creationId xmlns:p14="http://schemas.microsoft.com/office/powerpoint/2010/main" val="20806688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Tree>
    <p:extLst>
      <p:ext uri="{BB962C8B-B14F-4D97-AF65-F5344CB8AC3E}">
        <p14:creationId xmlns:p14="http://schemas.microsoft.com/office/powerpoint/2010/main" val="2587536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8" y="0"/>
            <a:ext cx="9126071" cy="6858000"/>
          </a:xfrm>
          <a:prstGeom prst="rect">
            <a:avLst/>
          </a:prstGeom>
        </p:spPr>
      </p:pic>
    </p:spTree>
    <p:extLst>
      <p:ext uri="{BB962C8B-B14F-4D97-AF65-F5344CB8AC3E}">
        <p14:creationId xmlns:p14="http://schemas.microsoft.com/office/powerpoint/2010/main" val="6190539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1867375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391248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461823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310</TotalTime>
  <Words>1284</Words>
  <Application>Microsoft Office PowerPoint</Application>
  <PresentationFormat>Presentación en pantalla (4:3)</PresentationFormat>
  <Paragraphs>252</Paragraphs>
  <Slides>114</Slides>
  <Notes>101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Default Theme</vt:lpstr>
      <vt:lpstr>EUROPA.-LA VUELTA AL MUNDO EN 885 JARDINES. AN.-Bélgica</vt:lpstr>
      <vt:lpstr>Vredehof.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Vic &amp; Anne Jansen Meyers.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 Zonhof.-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Staf Timmers Beeldentuin.-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jardín de Patricia van Roosmalen.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21</cp:revision>
  <dcterms:created xsi:type="dcterms:W3CDTF">2013-08-24T06:13:10Z</dcterms:created>
  <dcterms:modified xsi:type="dcterms:W3CDTF">2018-03-08T16:14:56Z</dcterms:modified>
</cp:coreProperties>
</file>