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4"/>
  </p:notesMasterIdLst>
  <p:sldIdLst>
    <p:sldId id="256" r:id="rId2"/>
    <p:sldId id="257" r:id="rId3"/>
    <p:sldId id="3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367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8" r:id="rId55"/>
    <p:sldId id="309" r:id="rId56"/>
    <p:sldId id="368" r:id="rId57"/>
    <p:sldId id="313" r:id="rId58"/>
    <p:sldId id="377" r:id="rId59"/>
    <p:sldId id="378" r:id="rId60"/>
    <p:sldId id="379" r:id="rId61"/>
    <p:sldId id="340" r:id="rId62"/>
    <p:sldId id="363" r:id="rId63"/>
    <p:sldId id="329" r:id="rId64"/>
    <p:sldId id="311" r:id="rId65"/>
    <p:sldId id="312" r:id="rId66"/>
    <p:sldId id="314" r:id="rId67"/>
    <p:sldId id="315" r:id="rId68"/>
    <p:sldId id="316" r:id="rId69"/>
    <p:sldId id="318" r:id="rId70"/>
    <p:sldId id="319" r:id="rId71"/>
    <p:sldId id="320" r:id="rId72"/>
    <p:sldId id="317" r:id="rId73"/>
    <p:sldId id="321" r:id="rId74"/>
    <p:sldId id="322" r:id="rId75"/>
    <p:sldId id="323" r:id="rId76"/>
    <p:sldId id="370" r:id="rId77"/>
    <p:sldId id="324" r:id="rId78"/>
    <p:sldId id="325" r:id="rId79"/>
    <p:sldId id="330" r:id="rId80"/>
    <p:sldId id="326" r:id="rId81"/>
    <p:sldId id="327" r:id="rId82"/>
    <p:sldId id="328" r:id="rId83"/>
    <p:sldId id="331" r:id="rId84"/>
    <p:sldId id="332" r:id="rId85"/>
    <p:sldId id="334" r:id="rId86"/>
    <p:sldId id="335" r:id="rId87"/>
    <p:sldId id="336" r:id="rId88"/>
    <p:sldId id="337" r:id="rId89"/>
    <p:sldId id="381" r:id="rId90"/>
    <p:sldId id="338" r:id="rId91"/>
    <p:sldId id="339" r:id="rId92"/>
    <p:sldId id="347" r:id="rId93"/>
    <p:sldId id="341" r:id="rId94"/>
    <p:sldId id="342" r:id="rId95"/>
    <p:sldId id="343" r:id="rId96"/>
    <p:sldId id="344" r:id="rId97"/>
    <p:sldId id="345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6" r:id="rId106"/>
    <p:sldId id="357" r:id="rId107"/>
    <p:sldId id="358" r:id="rId108"/>
    <p:sldId id="359" r:id="rId109"/>
    <p:sldId id="361" r:id="rId110"/>
    <p:sldId id="362" r:id="rId111"/>
    <p:sldId id="360" r:id="rId112"/>
    <p:sldId id="364" r:id="rId113"/>
    <p:sldId id="365" r:id="rId114"/>
    <p:sldId id="369" r:id="rId115"/>
    <p:sldId id="383" r:id="rId116"/>
    <p:sldId id="371" r:id="rId117"/>
    <p:sldId id="372" r:id="rId118"/>
    <p:sldId id="373" r:id="rId119"/>
    <p:sldId id="374" r:id="rId120"/>
    <p:sldId id="375" r:id="rId121"/>
    <p:sldId id="376" r:id="rId122"/>
    <p:sldId id="382" r:id="rId1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F8B12-2810-4DAE-A961-194CC9E9C68C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BAD9B-F59E-47E9-B3E3-328A1B14429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9623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Aerts Paradijs.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8469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Aerts Paradijs.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9421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Aerts Paradijs.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6936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Aerts Paradijs.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782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Aerts Paradijs.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3344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Aerts Paradijs.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9451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Aerts Paradijs.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7634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Aerts Paradijs.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0375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Aerts Paradijs.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4790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Aerts Paradijs.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5687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Maubrune-Adiantum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33851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1159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6219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1712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9745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5310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08958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2207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3698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78765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4620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28927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.-polystichum acrostichoides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3651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.-hosta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3012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.-Potager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00411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Maubrune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96517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46574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82084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53370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04689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94427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737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76920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39888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59598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94980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48856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99944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Cranberries.-les Airelles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53880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 .-trachystemon_orientalis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0268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77681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 devant</a:t>
            </a:r>
            <a:r>
              <a:rPr lang="es-ES" baseline="0" dirty="0"/>
              <a:t> </a:t>
            </a:r>
            <a:r>
              <a:rPr lang="es-ES" dirty="0"/>
              <a:t>airelles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12720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Cranberries rocaille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24063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11663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96281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51494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921096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12372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164573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341883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87729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502354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901760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091751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721699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553833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814753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21069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314690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177355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420124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47683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140541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97408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957551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820842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307129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102939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629968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992632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01103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911042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444043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353456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721143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628386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228292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131989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521946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078736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262840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291613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618776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081041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924724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367032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652190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523155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408367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486581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753457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84387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174076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619328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44737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09401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096273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637036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061570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390120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2835394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257211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7318550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185011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260508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05846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BAD9B-F59E-47E9-B3E3-328A1B144293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6805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jp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08720"/>
            <a:ext cx="6246440" cy="1872208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JARDINES.-AP.-Bélgica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'T Paradijs Aerts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 Este es el jardín de Aerts Evarist. </a:t>
            </a:r>
          </a:p>
          <a:p>
            <a:r>
              <a:rPr lang="es-ES" dirty="0"/>
              <a:t> Él creó un hermoso jardín de agua con el tamaño de 1.000 m2. </a:t>
            </a:r>
          </a:p>
          <a:p>
            <a:r>
              <a:rPr lang="es-ES" dirty="0"/>
              <a:t>El nombre "Paradijs Aerts" (Paraíso de Aerts) está muy bien elegido. </a:t>
            </a:r>
          </a:p>
          <a:p>
            <a:r>
              <a:rPr lang="es-ES" dirty="0"/>
              <a:t>El jardín es realmente un paraíso en la tierra, este jardín. </a:t>
            </a:r>
          </a:p>
          <a:p>
            <a:r>
              <a:rPr lang="es-ES" dirty="0"/>
              <a:t>En 1987 Evarist comenzó a crear su primer estanque junto a su casa. </a:t>
            </a:r>
          </a:p>
        </p:txBody>
      </p:sp>
    </p:spTree>
    <p:extLst>
      <p:ext uri="{BB962C8B-B14F-4D97-AF65-F5344CB8AC3E}">
        <p14:creationId xmlns:p14="http://schemas.microsoft.com/office/powerpoint/2010/main" val="306184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/>
          </a:bodyPr>
          <a:lstStyle/>
          <a:p>
            <a:r>
              <a:rPr lang="es-ES" dirty="0"/>
              <a:t>El jardín fue ampliado una y otra vez y hoy en día el jardín de agua  tiene cuatro grandes y tres pequeños estanques. </a:t>
            </a:r>
          </a:p>
          <a:p>
            <a:r>
              <a:rPr lang="es-ES" dirty="0"/>
              <a:t>Senderos y muchas fronteras coloridas cuidan de un hermoso paisaje. </a:t>
            </a:r>
          </a:p>
          <a:p>
            <a:r>
              <a:rPr lang="es-ES" dirty="0"/>
              <a:t> Los colores en el jardín están muy bien considerados. </a:t>
            </a:r>
          </a:p>
          <a:p>
            <a:r>
              <a:rPr lang="es-ES" dirty="0"/>
              <a:t> Varios jardines rocosos y cascadas completan este jardín. </a:t>
            </a:r>
          </a:p>
          <a:p>
            <a:r>
              <a:rPr lang="es-ES" dirty="0"/>
              <a:t>En la primavera  los rododendros y en el verano muchos arriates están floreciendo.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9014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61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96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88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7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17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46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37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5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13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78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Val Maubrune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Después de 30 años de la vida parisina, puse mi equipaje y mis pinceles en el Val de Loire / Touraine, de jardines, de mi jardín, para respirar, para vivir con los animales ... </a:t>
            </a:r>
          </a:p>
          <a:p>
            <a:r>
              <a:rPr lang="es-ES" dirty="0"/>
              <a:t>Esta elección fue vital: un día voy a escribir, tal vez. </a:t>
            </a:r>
          </a:p>
          <a:p>
            <a:r>
              <a:rPr lang="es-ES" dirty="0"/>
              <a:t>Mi jardín de cerca de 1000m2  se compone de varias partes, frente, de vuelta a casa me renové .</a:t>
            </a:r>
          </a:p>
          <a:p>
            <a:r>
              <a:rPr lang="es-ES" dirty="0"/>
              <a:t>Poco a poco, las cosas de la planta de acuerdo a mis deseos del momento. Es bastante salvaje, pero .... pesticidas y fertilizantes están prohibidos! </a:t>
            </a:r>
          </a:p>
          <a:p>
            <a:r>
              <a:rPr lang="es-ES" dirty="0"/>
              <a:t>Para mí, un jardín no debe ser un obstáculo, sino un placer, </a:t>
            </a:r>
          </a:p>
          <a:p>
            <a:r>
              <a:rPr lang="es-ES" dirty="0"/>
              <a:t>Y ya que me encanta la naturaleza, es natural….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8969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5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61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73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11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1"/>
          <a:stretch/>
        </p:blipFill>
        <p:spPr>
          <a:xfrm>
            <a:off x="0" y="0"/>
            <a:ext cx="4499992" cy="328108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7"/>
          <a:stretch/>
        </p:blipFill>
        <p:spPr>
          <a:xfrm>
            <a:off x="3048000" y="3281082"/>
            <a:ext cx="6096000" cy="357691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8"/>
          <a:stretch/>
        </p:blipFill>
        <p:spPr>
          <a:xfrm>
            <a:off x="4499992" y="0"/>
            <a:ext cx="4638818" cy="328108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7" y="3281081"/>
            <a:ext cx="4498975" cy="3576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9893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0" b="6975"/>
          <a:stretch/>
        </p:blipFill>
        <p:spPr>
          <a:xfrm>
            <a:off x="4482" y="-387424"/>
            <a:ext cx="9045389" cy="72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49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58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43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81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69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20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4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72"/>
          <a:stretch/>
        </p:blipFill>
        <p:spPr>
          <a:xfrm>
            <a:off x="0" y="5602"/>
            <a:ext cx="9144000" cy="685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046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06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70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80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8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891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317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The Cranberries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Se trata de un jardín privado de 20 hectáreas ubicado en las alturas de Francorchamps. </a:t>
            </a:r>
          </a:p>
          <a:p>
            <a:r>
              <a:rPr lang="es-ES" dirty="0"/>
              <a:t>Los propietarios han transformado un campo tanga en un verde oasis .</a:t>
            </a:r>
          </a:p>
          <a:p>
            <a:r>
              <a:rPr lang="es-ES" dirty="0"/>
              <a:t> Para ampliar visualmente, se fragmentan en diversas áreas.</a:t>
            </a:r>
          </a:p>
          <a:p>
            <a:r>
              <a:rPr lang="es-ES" dirty="0"/>
              <a:t>Con  plantaciones de volúmenes equilibrados estudiados, se han suavizado las formas, de modo que el visitante no tiene más conciencia de la estructura rígida y plana de tierra para comenzar.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80484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A pesar de y debido a la presencia de más de 100 rosales y 700 plantas perennes, con exclusión de los árboles y arbustos, uno nunca se siente apretado. </a:t>
            </a:r>
          </a:p>
          <a:p>
            <a:r>
              <a:rPr lang="es-ES" dirty="0"/>
              <a:t>Ellos también se refieren a la dureza del clima: se congela de octubre a finales de mayo. </a:t>
            </a:r>
          </a:p>
          <a:p>
            <a:r>
              <a:rPr lang="es-ES" dirty="0"/>
              <a:t>Pero esta disciplina tiene sus ventajas: el jardín no  le falta de agua.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8930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470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297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71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9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919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871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842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050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702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259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397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325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909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63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382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181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763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868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385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298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Dina et Tony Deferme 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No muy lejos de Zolder en Stokrooi se encuentra el jardín de Dina Deferme. </a:t>
            </a:r>
          </a:p>
          <a:p>
            <a:r>
              <a:rPr lang="es-ES" dirty="0"/>
              <a:t>El jardín tiene 4.000 m2 y es uno de los jardines privados más visitados  en Bélgica. </a:t>
            </a:r>
          </a:p>
          <a:p>
            <a:r>
              <a:rPr lang="es-ES" dirty="0"/>
              <a:t>Ella es excelente en el desarrollo de jardines y traer color a los jardines. </a:t>
            </a:r>
          </a:p>
          <a:p>
            <a:r>
              <a:rPr lang="es-ES" dirty="0"/>
              <a:t>En el año 1990 la construcción del jardín se inició en torno a una casa de labranza restaurada. </a:t>
            </a:r>
          </a:p>
        </p:txBody>
      </p:sp>
    </p:spTree>
    <p:extLst>
      <p:ext uri="{BB962C8B-B14F-4D97-AF65-F5344CB8AC3E}">
        <p14:creationId xmlns:p14="http://schemas.microsoft.com/office/powerpoint/2010/main" val="36538102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El jardín está dividido en cámaras y por lo tanto podemos ver aquí una laguna natural, un jardín de sombra, un jardín de hierbas, así como un jardín en el frente de la casa. </a:t>
            </a:r>
          </a:p>
          <a:p>
            <a:r>
              <a:rPr lang="es-ES" dirty="0"/>
              <a:t> En cada jardín se ven hermosos arriates , bien ordenados en color. </a:t>
            </a:r>
          </a:p>
          <a:p>
            <a:r>
              <a:rPr lang="es-ES" dirty="0"/>
              <a:t>Desde  varias posiciones hay una magnífica vista sobre el paisaje circundante.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01885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705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742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8"/>
          <a:stretch/>
        </p:blipFill>
        <p:spPr>
          <a:xfrm>
            <a:off x="0" y="60870"/>
            <a:ext cx="9144000" cy="679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983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746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54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484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668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961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586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884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062" y="0"/>
            <a:ext cx="42709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963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038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753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187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627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939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3410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42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782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930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333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890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340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121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1044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2298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641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190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350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236"/>
            <a:ext cx="9144000" cy="69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11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94"/>
            <a:ext cx="9144000" cy="683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452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289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9184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185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900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938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5563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097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511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2162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" b="7647"/>
          <a:stretch/>
        </p:blipFill>
        <p:spPr>
          <a:xfrm>
            <a:off x="0" y="0"/>
            <a:ext cx="9049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820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4733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1382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4598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5739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5781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5154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9966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9948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4181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1822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4713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5505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9859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4518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25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7893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7266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27984" cy="683110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54" y="-1"/>
            <a:ext cx="4715145" cy="683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0862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4722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01114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666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348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3490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494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1657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339</TotalTime>
  <Words>1152</Words>
  <Application>Microsoft Office PowerPoint</Application>
  <PresentationFormat>Presentación en pantalla (4:3)</PresentationFormat>
  <Paragraphs>251</Paragraphs>
  <Slides>122</Slides>
  <Notes>107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122</vt:i4>
      </vt:variant>
    </vt:vector>
  </HeadingPairs>
  <TitlesOfParts>
    <vt:vector size="127" baseType="lpstr">
      <vt:lpstr>Calibri</vt:lpstr>
      <vt:lpstr>Century Schoolbook</vt:lpstr>
      <vt:lpstr>Wingdings</vt:lpstr>
      <vt:lpstr>Wingdings 2</vt:lpstr>
      <vt:lpstr>Default Theme</vt:lpstr>
      <vt:lpstr>EUROPA.-LA VUELTA AL MUNDO EN 885 JARDINES.-AP.-Bélgica</vt:lpstr>
      <vt:lpstr>'T Paradijs Aerts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Val Maubrune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Cranberries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Dina et Tony Deferme 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20</cp:revision>
  <dcterms:created xsi:type="dcterms:W3CDTF">2013-08-24T06:13:10Z</dcterms:created>
  <dcterms:modified xsi:type="dcterms:W3CDTF">2018-03-08T16:22:22Z</dcterms:modified>
</cp:coreProperties>
</file>