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2"/>
  </p:notesMasterIdLst>
  <p:sldIdLst>
    <p:sldId id="256" r:id="rId2"/>
    <p:sldId id="257" r:id="rId3"/>
    <p:sldId id="408" r:id="rId4"/>
    <p:sldId id="409" r:id="rId5"/>
    <p:sldId id="383" r:id="rId6"/>
    <p:sldId id="401" r:id="rId7"/>
    <p:sldId id="380" r:id="rId8"/>
    <p:sldId id="381" r:id="rId9"/>
    <p:sldId id="384" r:id="rId10"/>
    <p:sldId id="385" r:id="rId11"/>
    <p:sldId id="386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395" r:id="rId21"/>
    <p:sldId id="396" r:id="rId22"/>
    <p:sldId id="397" r:id="rId23"/>
    <p:sldId id="398" r:id="rId24"/>
    <p:sldId id="399" r:id="rId25"/>
    <p:sldId id="400" r:id="rId26"/>
    <p:sldId id="402" r:id="rId27"/>
    <p:sldId id="403" r:id="rId28"/>
    <p:sldId id="404" r:id="rId29"/>
    <p:sldId id="405" r:id="rId30"/>
    <p:sldId id="406" r:id="rId31"/>
    <p:sldId id="382" r:id="rId32"/>
    <p:sldId id="258" r:id="rId33"/>
    <p:sldId id="259" r:id="rId34"/>
    <p:sldId id="260" r:id="rId35"/>
    <p:sldId id="261" r:id="rId36"/>
    <p:sldId id="263" r:id="rId37"/>
    <p:sldId id="264" r:id="rId38"/>
    <p:sldId id="265" r:id="rId39"/>
    <p:sldId id="266" r:id="rId40"/>
    <p:sldId id="267" r:id="rId41"/>
    <p:sldId id="268" r:id="rId42"/>
    <p:sldId id="269" r:id="rId43"/>
    <p:sldId id="270" r:id="rId44"/>
    <p:sldId id="271" r:id="rId45"/>
    <p:sldId id="366" r:id="rId46"/>
    <p:sldId id="272" r:id="rId47"/>
    <p:sldId id="273" r:id="rId48"/>
    <p:sldId id="274" r:id="rId49"/>
    <p:sldId id="275" r:id="rId50"/>
    <p:sldId id="276" r:id="rId51"/>
    <p:sldId id="277" r:id="rId52"/>
    <p:sldId id="278" r:id="rId53"/>
    <p:sldId id="279" r:id="rId54"/>
    <p:sldId id="280" r:id="rId55"/>
    <p:sldId id="281" r:id="rId56"/>
    <p:sldId id="367" r:id="rId57"/>
    <p:sldId id="282" r:id="rId58"/>
    <p:sldId id="283" r:id="rId59"/>
    <p:sldId id="284" r:id="rId60"/>
    <p:sldId id="285" r:id="rId61"/>
    <p:sldId id="286" r:id="rId62"/>
    <p:sldId id="287" r:id="rId63"/>
    <p:sldId id="288" r:id="rId64"/>
    <p:sldId id="289" r:id="rId65"/>
    <p:sldId id="290" r:id="rId66"/>
    <p:sldId id="291" r:id="rId67"/>
    <p:sldId id="292" r:id="rId68"/>
    <p:sldId id="293" r:id="rId69"/>
    <p:sldId id="294" r:id="rId70"/>
    <p:sldId id="295" r:id="rId71"/>
    <p:sldId id="368" r:id="rId72"/>
    <p:sldId id="296" r:id="rId73"/>
    <p:sldId id="297" r:id="rId74"/>
    <p:sldId id="298" r:id="rId75"/>
    <p:sldId id="299" r:id="rId76"/>
    <p:sldId id="300" r:id="rId77"/>
    <p:sldId id="301" r:id="rId78"/>
    <p:sldId id="302" r:id="rId79"/>
    <p:sldId id="303" r:id="rId80"/>
    <p:sldId id="304" r:id="rId81"/>
    <p:sldId id="305" r:id="rId82"/>
    <p:sldId id="306" r:id="rId83"/>
    <p:sldId id="307" r:id="rId84"/>
    <p:sldId id="308" r:id="rId85"/>
    <p:sldId id="309" r:id="rId86"/>
    <p:sldId id="310" r:id="rId87"/>
    <p:sldId id="311" r:id="rId88"/>
    <p:sldId id="312" r:id="rId89"/>
    <p:sldId id="313" r:id="rId90"/>
    <p:sldId id="314" r:id="rId91"/>
    <p:sldId id="315" r:id="rId92"/>
    <p:sldId id="316" r:id="rId93"/>
    <p:sldId id="317" r:id="rId94"/>
    <p:sldId id="318" r:id="rId95"/>
    <p:sldId id="319" r:id="rId96"/>
    <p:sldId id="320" r:id="rId97"/>
    <p:sldId id="321" r:id="rId98"/>
    <p:sldId id="322" r:id="rId99"/>
    <p:sldId id="323" r:id="rId100"/>
    <p:sldId id="324" r:id="rId101"/>
    <p:sldId id="325" r:id="rId102"/>
    <p:sldId id="326" r:id="rId103"/>
    <p:sldId id="327" r:id="rId104"/>
    <p:sldId id="328" r:id="rId105"/>
    <p:sldId id="329" r:id="rId106"/>
    <p:sldId id="330" r:id="rId107"/>
    <p:sldId id="331" r:id="rId108"/>
    <p:sldId id="332" r:id="rId109"/>
    <p:sldId id="333" r:id="rId110"/>
    <p:sldId id="334" r:id="rId111"/>
    <p:sldId id="335" r:id="rId112"/>
    <p:sldId id="336" r:id="rId113"/>
    <p:sldId id="337" r:id="rId114"/>
    <p:sldId id="338" r:id="rId115"/>
    <p:sldId id="339" r:id="rId116"/>
    <p:sldId id="340" r:id="rId117"/>
    <p:sldId id="341" r:id="rId118"/>
    <p:sldId id="342" r:id="rId119"/>
    <p:sldId id="343" r:id="rId120"/>
    <p:sldId id="344" r:id="rId121"/>
    <p:sldId id="345" r:id="rId122"/>
    <p:sldId id="346" r:id="rId123"/>
    <p:sldId id="347" r:id="rId124"/>
    <p:sldId id="369" r:id="rId125"/>
    <p:sldId id="370" r:id="rId126"/>
    <p:sldId id="348" r:id="rId127"/>
    <p:sldId id="358" r:id="rId128"/>
    <p:sldId id="349" r:id="rId129"/>
    <p:sldId id="350" r:id="rId130"/>
    <p:sldId id="352" r:id="rId131"/>
    <p:sldId id="353" r:id="rId132"/>
    <p:sldId id="354" r:id="rId133"/>
    <p:sldId id="355" r:id="rId134"/>
    <p:sldId id="356" r:id="rId135"/>
    <p:sldId id="357" r:id="rId136"/>
    <p:sldId id="359" r:id="rId137"/>
    <p:sldId id="360" r:id="rId138"/>
    <p:sldId id="361" r:id="rId139"/>
    <p:sldId id="362" r:id="rId140"/>
    <p:sldId id="363" r:id="rId141"/>
    <p:sldId id="364" r:id="rId142"/>
    <p:sldId id="375" r:id="rId143"/>
    <p:sldId id="377" r:id="rId144"/>
    <p:sldId id="374" r:id="rId145"/>
    <p:sldId id="365" r:id="rId146"/>
    <p:sldId id="371" r:id="rId147"/>
    <p:sldId id="372" r:id="rId148"/>
    <p:sldId id="376" r:id="rId149"/>
    <p:sldId id="378" r:id="rId150"/>
    <p:sldId id="379" r:id="rId1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E5C22-C960-481B-99D2-CC37358E3D17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03DDC-250F-4EE8-9F4B-4C277EA474D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668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253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0020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372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9386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7055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9916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1064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9400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8700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4011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9556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1996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3487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4452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2424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1945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246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98911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5484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2278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1948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44110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7715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9812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33507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37164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0420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23615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17481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08602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55005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5573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73301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60432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02388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80401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08157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87231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6363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48035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41784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09521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48632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85481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66519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. 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66097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84770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59190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46763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104551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02333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941428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26035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0537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46811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317661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712492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47681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925270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304348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463585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953365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510098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17536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003312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844817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839333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031777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516949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087134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248525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027120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003013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822869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328884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90214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414757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059687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075608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114693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063802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735693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349805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498623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715163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757800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948651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202676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09514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554358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2824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290476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603209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960773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422319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Coudraie à Boulez.-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915763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"El Coudraie" a Boulez 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806124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537651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731374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619133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830701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163651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996783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777396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435655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218998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4612439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710867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178898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03637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210625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438300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934099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745643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746325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527723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136026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864443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070905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193568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380999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4283076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382348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0263237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245496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802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24644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JARDINES.-AQ..-Bélgica.-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Camille ha creado un pequeño paraíso el terreno es 4.800 m2  no es poca cosa para mantener! </a:t>
            </a:r>
          </a:p>
          <a:p>
            <a:r>
              <a:rPr lang="es-ES" dirty="0"/>
              <a:t> Se separa de más habitaciones verde </a:t>
            </a:r>
          </a:p>
          <a:p>
            <a:r>
              <a:rPr lang="es-ES" dirty="0"/>
              <a:t> Descubrimos a través del paseo estos diferentes     mundos ....el primero al entrar en el jardín un espíritu muy campo, flores, hortalizas, rosas y ...esta bonita caseta de jardín! las baldosas de madera cuadradas, algunos círculos de barras de refuerzo para aumentar los cultivos y también para mirar bastante! 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184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Qué alegría para caminar alrededor de un jardín, con numerosas  rosas la pasión de Camille.</a:t>
            </a:r>
          </a:p>
          <a:p>
            <a:r>
              <a:rPr lang="es-ES" dirty="0"/>
              <a:t> A la llegada .... Al estanque las ranas nos dan la bienvenida en el agua cuando llegamos! muy lindo! </a:t>
            </a:r>
          </a:p>
          <a:p>
            <a:r>
              <a:rPr lang="es-ES" dirty="0"/>
              <a:t>Colores sólidos anís verde, blanco, amarillo todo parece ser tan natural y fácil pero .... Con una gigantesca tarea de hacer de todo! </a:t>
            </a:r>
          </a:p>
          <a:p>
            <a:r>
              <a:rPr lang="es-ES" dirty="0"/>
              <a:t>El Mal de ojo" espejo en la pared, refleja una perspectiva diferente.</a:t>
            </a:r>
          </a:p>
          <a:p>
            <a:r>
              <a:rPr lang="es-ES" dirty="0"/>
              <a:t>El río desemboca en una estanque pequeño ,el arte duco espolvoreado en el jardín también refleja el ambiente deseado por Camille 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8049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Las puestas en escena ..... lo que se ha inspirado!</a:t>
            </a:r>
          </a:p>
          <a:p>
            <a:r>
              <a:rPr lang="es-ES" dirty="0"/>
              <a:t> Su casa, tiene una vista del valle ... excelente!</a:t>
            </a:r>
          </a:p>
          <a:p>
            <a:r>
              <a:rPr lang="es-ES" dirty="0"/>
              <a:t>Su historia sobre el jardín Camille es excelente ..... El ojo del artista muestra otra manera de que nos encanta ..... Es muy hermoso este jardín para todas las estaciones. </a:t>
            </a:r>
          </a:p>
          <a:p>
            <a:r>
              <a:rPr lang="es-ES" dirty="0"/>
              <a:t>Y descubrimos en cada visita cosas nuevas y diferentes. </a:t>
            </a:r>
          </a:p>
          <a:p>
            <a:r>
              <a:rPr lang="es-ES" dirty="0"/>
              <a:t>Es el jardín de un apasionado y un artista también!</a:t>
            </a:r>
          </a:p>
        </p:txBody>
      </p:sp>
    </p:spTree>
    <p:extLst>
      <p:ext uri="{BB962C8B-B14F-4D97-AF65-F5344CB8AC3E}">
        <p14:creationId xmlns:p14="http://schemas.microsoft.com/office/powerpoint/2010/main" val="3233723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2.storage.canalblog.com/20/79/844695/76830372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389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9.storage.canalblog.com/99/13/844695/76831833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474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0.storage.canalblog.com/01/60/844695/76831471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99392"/>
            <a:ext cx="9433048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222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0.storage.canalblog.com/00/90/844695/76830398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877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9.storage.canalblog.com/98/77/844695/76830458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247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1.storage.canalblog.com/14/48/844695/7683056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65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5.storage.canalblog.com/57/60/844695/76830607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1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6.storage.canalblog.com/64/25/844695/76830481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66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9.storage.canalblog.com/96/57/844695/76830508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624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0.storage.canalblog.com/02/96/844695/76830537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648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4.storage.canalblog.com/40/05/844695/76830843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918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8.storage.canalblog.com/89/01/844695/76830695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25252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105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0.storage.canalblog.com/09/77/844695/76830580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683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5.storage.canalblog.com/55/57/844695/7683087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497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2.storage.canalblog.com/29/83/844695/76831145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863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p4.storage.canalblog.com/42/81/844695/7683103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887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p1.storage.canalblog.com/15/94/844695/76831211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782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0.storage.canalblog.com/00/53/844695/76831092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553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0.storage.canalblog.com/08/06/844695/76831270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681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5.storage.canalblog.com/53/41/844695/7683136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441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3.storage.canalblog.com/38/60/844695/76831532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791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p8.storage.canalblog.com/85/81/844695/76831893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03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p7.storage.canalblog.com/76/94/844695/76831605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987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p6.storage.canalblog.com/60/60/844695/76833100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6104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410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p5.storage.canalblog.com/58/39/844695/76831684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888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p1.storage.canalblog.com/18/62/844695/76833175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93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5.storage.canalblog.com/50/32/844695/76830423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252520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4012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61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6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84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5143500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0"/>
            <a:ext cx="4522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7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46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37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0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139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78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69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1786"/>
            <a:ext cx="5143500" cy="673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1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Jacques Wirtz nació en Schoten, Bélgica, en 1924 y fundó su propia firma en 1950. </a:t>
            </a:r>
          </a:p>
          <a:p>
            <a:r>
              <a:rPr lang="es-ES" dirty="0"/>
              <a:t>Se inició con el diseño del jardín, pero el trabajo se ha ampliado en la arquitectura landscpape. </a:t>
            </a:r>
          </a:p>
          <a:p>
            <a:r>
              <a:rPr lang="es-ES" dirty="0"/>
              <a:t>Hijos Jacque Wirtz ', Martin y Peter, se unieron a la firma de Amberes en 1990. </a:t>
            </a:r>
          </a:p>
          <a:p>
            <a:r>
              <a:rPr lang="es-ES" dirty="0"/>
              <a:t>Su objetivo era trabajar con el espíritu del lugar y de su arquitectura. </a:t>
            </a:r>
          </a:p>
          <a:p>
            <a:r>
              <a:rPr lang="es-ES" dirty="0"/>
              <a:t>Wirtz tiene un enfoque escultural a la utilización de árboles de hoja perenne y un enfoque pictórico de la siembra de  herbáceas. </a:t>
            </a:r>
          </a:p>
        </p:txBody>
      </p:sp>
    </p:spTree>
    <p:extLst>
      <p:ext uri="{BB962C8B-B14F-4D97-AF65-F5344CB8AC3E}">
        <p14:creationId xmlns:p14="http://schemas.microsoft.com/office/powerpoint/2010/main" val="15447732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 Esto hace que en combinación atractiva, pero que, en términos artísticos es más hacia atrás que hacia el futuro. </a:t>
            </a:r>
          </a:p>
          <a:p>
            <a:r>
              <a:rPr lang="es-ES" dirty="0"/>
              <a:t>Uno podía ver el trabajo de diseño de jardines como un enfoque con un uso más contemporáneo de la cobertura y los materiales 'Sissinghurst Hidcote y'. Peter Martin y el trabajo de diseño Wirtz, como Wirtz International, es más peculiar.</a:t>
            </a:r>
          </a:p>
          <a:p>
            <a:r>
              <a:rPr lang="es-ES" dirty="0"/>
              <a:t> El libro de Patrick Taylor (en Los Jardines de Wirtz, 2004) </a:t>
            </a:r>
            <a:r>
              <a:rPr lang="ko-KR" altLang="es-ES" dirty="0"/>
              <a:t>ㅤ </a:t>
            </a:r>
            <a:r>
              <a:rPr lang="es-ES" dirty="0"/>
              <a:t>apenas puede considerarse imparcial y la sospecha es que los hijos carecen de indudable estilo de diseño de su padre.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77942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117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93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1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490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86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31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19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99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" y="23446"/>
            <a:ext cx="51435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471601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1200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Maurice Vergote comenzó el jardin a la edad de 69 años en un terreno de 4 hectáreas para construir una hermosa combinada con un B &amp; B. </a:t>
            </a:r>
          </a:p>
          <a:p>
            <a:r>
              <a:rPr lang="es-ES" dirty="0"/>
              <a:t>Proporcionar al jardín privado de las últimas plantas nuevas seguido muchos viajes al Reino Unido, surgió la amistad y una gran cantidad de relaciones para el jardín. </a:t>
            </a:r>
          </a:p>
          <a:p>
            <a:r>
              <a:rPr lang="es-ES" dirty="0"/>
              <a:t>El primer año fue un largo doble contorno de 100m entre tres y cuatro metros de profundidad. </a:t>
            </a:r>
          </a:p>
          <a:p>
            <a:r>
              <a:rPr lang="es-ES" dirty="0"/>
              <a:t>Al año siguiente, seguido por una tercera cientos de metros de fronteras situados a lo largo del ferrocarril y algunas coberturas como cortavientos. </a:t>
            </a:r>
          </a:p>
        </p:txBody>
      </p:sp>
    </p:spTree>
    <p:extLst>
      <p:ext uri="{BB962C8B-B14F-4D97-AF65-F5344CB8AC3E}">
        <p14:creationId xmlns:p14="http://schemas.microsoft.com/office/powerpoint/2010/main" val="2803044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En el tercer año del jardín de rosas se forma y había varias variedades de azaleas y rododendros plantados. </a:t>
            </a:r>
          </a:p>
          <a:p>
            <a:r>
              <a:rPr lang="es-ES" dirty="0"/>
              <a:t>En el cuarto año, numerosos árboles frutales fueron plantados con variedades resistentes a las enfermedades y una colección de hortensias. </a:t>
            </a:r>
          </a:p>
          <a:p>
            <a:r>
              <a:rPr lang="es-ES" dirty="0"/>
              <a:t>Y en el quinto año Maurice vio que era buena  y se fue la energía a su otro nuevo pasión 'El Agapanthus' y en el año pasado que tenía una colección de más de 100 especies. </a:t>
            </a:r>
          </a:p>
          <a:p>
            <a:r>
              <a:rPr lang="es-ES" dirty="0"/>
              <a:t>Debido a problemas con su salud, lamentablemente tuvo que despedirse de su huerta, granja y B &amp; B.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21994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46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107504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062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00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04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891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17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84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97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19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91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19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871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42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Tuin van Regine.-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De Tuiin van Régine es un jardín inspirado en el estilo inglés de 1,25 hectáreas. </a:t>
            </a:r>
          </a:p>
          <a:p>
            <a:r>
              <a:rPr lang="es-ES" dirty="0"/>
              <a:t>Se trata de una combinación de una utilidad y un jardín ornamental, dividido en varias salas de jardín con setos de tejo y setos de boj, rincones acogedores, un hortus conclusus, una sala de juegos con rosas, numerosas pérgolas cubiertas y un jardín de rosas con cerca de 100 especies diferentes y alrededor de 60 especies de clematis. </a:t>
            </a:r>
          </a:p>
          <a:p>
            <a:r>
              <a:rPr lang="es-ES" dirty="0"/>
              <a:t>En el jardín  las fronteras están siempre mezcladas con una fascinante colección de plantas perennes menos conocidas, plantas trepadoras y arbustos de rosas.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00050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Un huerto, un jardín de hierbas, una baya de la jaula, una huerta, invernaderos y viveros completan el conjunto. </a:t>
            </a:r>
          </a:p>
          <a:p>
            <a:r>
              <a:rPr lang="es-ES" dirty="0"/>
              <a:t>Las líneas limpias de la construcción del jardín se suavizan por la exuberante vegetación de la casa con glicinas románticas, rosas, jazmínes y clematis.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51771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702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59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3"/>
          <a:stretch/>
        </p:blipFill>
        <p:spPr>
          <a:xfrm>
            <a:off x="0" y="116632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97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325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909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63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82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4"/>
          <a:stretch/>
        </p:blipFill>
        <p:spPr>
          <a:xfrm>
            <a:off x="26894" y="-67236"/>
            <a:ext cx="9117106" cy="69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181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493204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763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3"/>
          <a:stretch/>
        </p:blipFill>
        <p:spPr>
          <a:xfrm>
            <a:off x="-108520" y="9524"/>
            <a:ext cx="925252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868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385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866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298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"/>
          <a:stretch/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7"/>
          <a:stretch/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102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692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9618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586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705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884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963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038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939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753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187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6275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3410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4788024" y="0"/>
            <a:ext cx="4464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429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8039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930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333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340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8"/>
          <a:stretch/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1219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104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668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8901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229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6414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588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1900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3508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6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11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Coudraie à Boulez.-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"El Coudraie" a Boulez hace quince años, el diseñador de jardines Eric Hardy de Bauprés ha construido esta gran propiedad en diferentes ambientes 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874521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918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18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54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9385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5563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09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511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162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6847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Hostagarden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>
            <a:normAutofit/>
          </a:bodyPr>
          <a:lstStyle/>
          <a:p>
            <a:r>
              <a:rPr lang="es-ES" dirty="0"/>
              <a:t>El Hostagarden en Diepenbeek es un jardín de 4.000 m2. </a:t>
            </a:r>
          </a:p>
          <a:p>
            <a:r>
              <a:rPr lang="es-ES" dirty="0"/>
              <a:t>El nombre del jardín fue inventado por sus hijos. </a:t>
            </a:r>
          </a:p>
          <a:p>
            <a:r>
              <a:rPr lang="es-ES" dirty="0"/>
              <a:t>Su afición en hostas comenzó en los años 90 durante un viaje a Hungría. </a:t>
            </a:r>
          </a:p>
          <a:p>
            <a:r>
              <a:rPr lang="es-ES" dirty="0"/>
              <a:t>Allí se encontraron con la guapa y encantadora fragancia Hosta plantaginea 'Grandiflora'. </a:t>
            </a:r>
          </a:p>
          <a:p>
            <a:r>
              <a:rPr lang="es-ES" dirty="0"/>
              <a:t>Años más tarde se encontraron con Anne y Roger Bowden de la colección nacional inglésa de hostas. </a:t>
            </a:r>
          </a:p>
        </p:txBody>
      </p:sp>
    </p:spTree>
    <p:extLst>
      <p:ext uri="{BB962C8B-B14F-4D97-AF65-F5344CB8AC3E}">
        <p14:creationId xmlns:p14="http://schemas.microsoft.com/office/powerpoint/2010/main" val="327519002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s-ES" dirty="0"/>
              <a:t>Este fue el comienzo de su pasión por el coleccionismo. </a:t>
            </a:r>
          </a:p>
          <a:p>
            <a:r>
              <a:rPr lang="es-ES" dirty="0"/>
              <a:t>Mientras tanto, la colección contiene 1.400 variedades diferentes. </a:t>
            </a:r>
          </a:p>
          <a:p>
            <a:r>
              <a:rPr lang="es-ES" dirty="0"/>
              <a:t>El hosta ofrece muchas ventajas como planta de jardín Mientras tanto, la colección contiene 1.400 variedades diferentes. </a:t>
            </a:r>
          </a:p>
          <a:p>
            <a:r>
              <a:rPr lang="es-ES" dirty="0"/>
              <a:t>El hosta ofrece muchas ventajas como planta de jardín. </a:t>
            </a:r>
          </a:p>
          <a:p>
            <a:r>
              <a:rPr lang="es-ES" dirty="0"/>
              <a:t>Este desde el momento en que aparecen las primeras hojas sobre el suelo hasta altas fechas de otoño con sus hojas amarillentas </a:t>
            </a:r>
          </a:p>
        </p:txBody>
      </p:sp>
    </p:spTree>
    <p:extLst>
      <p:ext uri="{BB962C8B-B14F-4D97-AF65-F5344CB8AC3E}">
        <p14:creationId xmlns:p14="http://schemas.microsoft.com/office/powerpoint/2010/main" val="83944109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Otra ventaja es que el hosta es bastante resistente a varias enfermedades. </a:t>
            </a:r>
          </a:p>
          <a:p>
            <a:r>
              <a:rPr lang="es-ES" dirty="0"/>
              <a:t>Las Hostas crecen mejor en sombra parcial. </a:t>
            </a:r>
          </a:p>
          <a:p>
            <a:r>
              <a:rPr lang="es-ES" dirty="0"/>
              <a:t>Algunas especies también lo están haciendo bien a pleno sol. hojas más gruesas resisten mejor el sol</a:t>
            </a:r>
          </a:p>
          <a:p>
            <a:r>
              <a:rPr lang="es-ES" dirty="0"/>
              <a:t>Algunas especies también lo están haciendo bien a pleno sol. hojas más gruesas resisten mejor el sol. </a:t>
            </a:r>
          </a:p>
          <a:p>
            <a:r>
              <a:rPr lang="es-ES" dirty="0"/>
              <a:t>Aquí está su principal y personal clasificación 10: </a:t>
            </a:r>
          </a:p>
          <a:p>
            <a:r>
              <a:rPr lang="es-ES" dirty="0"/>
              <a:t>1 de junio. de 2 Snowden, 'Elatior' 3 nigrescens. 4 Beauty sustancia, guacamole 5 6 First Frost,   7.-Allan P Mc Connell, 8 Harry Van Trier, 9 Niagara Falls, 10 Praying Hands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293667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8209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0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4181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473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1382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739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5781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6470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5154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91004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9966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-252536" y="0"/>
            <a:ext cx="950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9948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1822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9859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4713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6862"/>
          <a:stretch/>
        </p:blipFill>
        <p:spPr>
          <a:xfrm>
            <a:off x="0" y="0"/>
            <a:ext cx="9291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5505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4844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4518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1479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13446" y="0"/>
            <a:ext cx="9130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5299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862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39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254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6470"/>
          <a:stretch/>
        </p:blipFill>
        <p:spPr>
          <a:xfrm>
            <a:off x="0" y="0"/>
            <a:ext cx="929191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7622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7997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846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78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5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410</TotalTime>
  <Words>1849</Words>
  <Application>Microsoft Office PowerPoint</Application>
  <PresentationFormat>Presentación en pantalla (4:3)</PresentationFormat>
  <Paragraphs>320</Paragraphs>
  <Slides>150</Slides>
  <Notes>126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150</vt:i4>
      </vt:variant>
    </vt:vector>
  </HeadingPairs>
  <TitlesOfParts>
    <vt:vector size="156" baseType="lpstr">
      <vt:lpstr>Calibri</vt:lpstr>
      <vt:lpstr>Century Schoolbook</vt:lpstr>
      <vt:lpstr>휴먼매직체</vt:lpstr>
      <vt:lpstr>Wingdings</vt:lpstr>
      <vt:lpstr>Wingdings 2</vt:lpstr>
      <vt:lpstr>Default Theme</vt:lpstr>
      <vt:lpstr>EUROPA.-LA VUELTA AL MUNDO EN 885 JARDINES.-AQ..-Bélgica.-</vt:lpstr>
      <vt:lpstr>Jardin de Camille.-Belgique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paysagiste Jacques Wirtz.-Belgique.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Tuin van Maurice.-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Tuin van Regine.-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Coudraie à Boulez.-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Hostagarden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28</cp:revision>
  <dcterms:created xsi:type="dcterms:W3CDTF">2013-08-24T06:13:10Z</dcterms:created>
  <dcterms:modified xsi:type="dcterms:W3CDTF">2018-03-08T16:24:54Z</dcterms:modified>
</cp:coreProperties>
</file>