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4"/>
  </p:notesMasterIdLst>
  <p:sldIdLst>
    <p:sldId id="256" r:id="rId2"/>
    <p:sldId id="257" r:id="rId3"/>
    <p:sldId id="3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85" r:id="rId62"/>
    <p:sldId id="386" r:id="rId63"/>
    <p:sldId id="387" r:id="rId64"/>
    <p:sldId id="388" r:id="rId65"/>
    <p:sldId id="389" r:id="rId66"/>
    <p:sldId id="390" r:id="rId67"/>
    <p:sldId id="391" r:id="rId68"/>
    <p:sldId id="392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00" r:id="rId77"/>
    <p:sldId id="401" r:id="rId78"/>
    <p:sldId id="402" r:id="rId79"/>
    <p:sldId id="403" r:id="rId80"/>
    <p:sldId id="404" r:id="rId81"/>
    <p:sldId id="405" r:id="rId82"/>
    <p:sldId id="406" r:id="rId83"/>
    <p:sldId id="407" r:id="rId84"/>
    <p:sldId id="408" r:id="rId85"/>
    <p:sldId id="409" r:id="rId86"/>
    <p:sldId id="410" r:id="rId87"/>
    <p:sldId id="411" r:id="rId88"/>
    <p:sldId id="412" r:id="rId89"/>
    <p:sldId id="413" r:id="rId90"/>
    <p:sldId id="414" r:id="rId91"/>
    <p:sldId id="415" r:id="rId92"/>
    <p:sldId id="416" r:id="rId93"/>
    <p:sldId id="417" r:id="rId94"/>
    <p:sldId id="418" r:id="rId95"/>
    <p:sldId id="419" r:id="rId96"/>
    <p:sldId id="420" r:id="rId97"/>
    <p:sldId id="421" r:id="rId98"/>
    <p:sldId id="422" r:id="rId99"/>
    <p:sldId id="423" r:id="rId100"/>
    <p:sldId id="424" r:id="rId101"/>
    <p:sldId id="425" r:id="rId102"/>
    <p:sldId id="426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0930A-B81B-481B-B0D9-1B76E8D5487A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49598-5EC9-47F6-89EF-40CBC9A3033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87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3723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976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0665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450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093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594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9551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6088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759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805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700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2117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2154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2514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130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4105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060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6698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0399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9528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07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0056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9401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4758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424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403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28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29341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491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36475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3292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2197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227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50638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55374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9009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6020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44353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5F59C1-8D6F-4613-AC22-65892007AE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Park Brussels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38554A-D0ED-4AC3-A414-E541BFF569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95E74D-62FD-4E1E-9DC9-EA4E0BEAED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Malou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DB0FD9-68C5-4715-9DBC-39BD147C2F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65A524-5116-415C-81D1-EDBB08A82E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79EC73-F6FE-4EF8-B54C-6628DD572E2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6F569F-DE35-4F7F-9859-84B322A92B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0FF64D-E1E0-4A8E-81BA-005CAEDEF6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CF3F87-DB59-4F1A-8FD7-3AB89CC708D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B37CFC-8166-4BDB-9C61-70C437FB22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C6721C-13E2-4D3F-B8D9-1455AB5B27E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Brussels.-Licee Emilie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CC10D-72C9-4E41-AFA7-ECFF44C4B6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DF4C82-B530-4164-A9B7-D8973FD284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3A0B5B-F3A8-420B-B073-16A762AB8B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ED6E1D-9D21-4DAB-9C23-7BD33E37B5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DA0AB-7474-4D87-A30E-14B441EE6D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Royal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71581F-A9AB-4F9D-ABBE-3C63A00DFE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70C2E7-2D21-4B08-859A-3BCBE34D26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614C6F-549B-4E9B-BEEE-9F56617950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5281BF-6991-4F57-B480-90BE9E117E8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Brussels.-Josaphat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984904-40E4-487C-A483-76B2A2C5BB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88330D-C0FF-4BF5-BF3F-74C6FCE284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5393-894C-46D2-863A-EAFBAA7057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FD0DBE-B2E1-4616-BA5E-7745D31456F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Brussels.-Laberinto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CD17AB-2FE4-49F2-968E-0781B80455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.-Laberinto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C12B05-4DB7-402E-A988-147B435695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Brussels.-Halleport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ACB49B-A65F-4046-A834-892ECEAB12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Brussels.-La Basilica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3E121A-D8E7-4C56-97B1-67BC4BBF56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Brussels.-Leopold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3C5B0-49DB-4FBE-A9C2-BDE41316603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Leopold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Leopold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E14736-0741-4937-BA76-F6395743E9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C884F5-E872-4CD4-908B-1AEDFDB771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Brussels.-Middle Africa Museum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041C87-302E-4672-BCCF-A78DB125F7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Brussels.-Middle Africa Museum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37F06A-6A13-4A1F-8702-26098EE467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8F5964-2937-488A-9627-65D979D2F8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2B90-5466-44AE-AE98-74697B27FD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du Woluwe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6C2AA7-008B-4C86-B91C-B09D6D0998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du Woluwe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C18B0C-7D4E-4651-ACE1-F0AB790307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du Cinquantenaire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Parc du Cinquantanire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F10A73-1900-48C2-9617-711BF6C1F6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F5258-32FA-44D9-9364-17D1F60F0E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du Cinquantenaire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C14A75-1304-4D02-8625-9644137508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Warande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0A4C1C-9A70-4D8F-82AA-9AA937F03D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Brussels.-Van Buuren Park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DE01CA-40E9-47B4-AA67-26B97DE95E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Woluwe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68BEBE-B047-48F9-BB8D-6B0FBED68A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Brussels.-Victoria Regina Park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53817F-4201-4192-844A-C258812987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F150AC-96DA-4D0D-A510-C44812C369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Brussels.-Green Sculptures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E7C3E4-BB4D-493D-AD58-225180B848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BB8B5-6B04-49CB-A7E3-7329D5C60D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Parks de Brussels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EF2BE2-1908-42B7-81EB-BDDC24839C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 Petit Sablón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5B0AB7-48EB-497F-BD0D-08E8D40F25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7013FE-D359-4008-A4C4-4BD7BC8216E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5D1432-CAAD-4BAB-AF80-779918E69BC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9AD796-7D76-4529-8DCB-AB125858A9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D0F1A0-ABF9-44D1-ADEC-8020530C5F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705B87-3601-432B-B9A0-39FFFF3879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0EE983-812C-4398-BB11-C24D73AAA6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5AE29B-BEA4-42DF-8EF8-B511065EE5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Sablón.-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FD8EF0-7B02-4E7E-9F81-94C24FA08A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28C65B-D74A-4983-8751-21EBFEF576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822493-F2EE-437A-B3FB-4661493846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246440" cy="1656184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JARDINES.-AQQ..-Bélgica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4F276FE-E0B9-4422-BAC3-807145ECFA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es el jardín del señor y la señora. Benoit Devos en Anzegem </a:t>
            </a:r>
          </a:p>
          <a:p>
            <a:r>
              <a:rPr lang="es-ES" dirty="0"/>
              <a:t>El jardín de 10 hectáreas se encuentra en el flanco sur de la Tiegemberg, en el borde de las Ardenas flamencas. </a:t>
            </a:r>
          </a:p>
          <a:p>
            <a:r>
              <a:rPr lang="es-ES" dirty="0"/>
              <a:t>Desde la casa se ​​tiene una hermosa vista , el jardín se extiende hacia abajo. </a:t>
            </a:r>
          </a:p>
          <a:p>
            <a:r>
              <a:rPr lang="es-ES" dirty="0"/>
              <a:t>Este jardín orientado al sur se ha quedado en el invierno al abrigo de los vientos fríos del norte. </a:t>
            </a:r>
          </a:p>
          <a:p>
            <a:r>
              <a:rPr lang="es-ES" dirty="0"/>
              <a:t>Esto puede hacer que muchos rododendros, camelias, magnolias y Quercus prosperen, que no prosperan en nuestro clima. </a:t>
            </a:r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fue diseñado en dos veces. </a:t>
            </a:r>
          </a:p>
          <a:p>
            <a:r>
              <a:rPr lang="es-ES" dirty="0"/>
              <a:t>La primera parte, por el arquitecto Paul Deroose en 1985,</a:t>
            </a:r>
          </a:p>
          <a:p>
            <a:r>
              <a:rPr lang="es-ES" dirty="0"/>
              <a:t> Con sus altos setos de carpe muy arquitectónicos. </a:t>
            </a:r>
          </a:p>
          <a:p>
            <a:r>
              <a:rPr lang="es-ES" dirty="0"/>
              <a:t>A ambos lados se plantaron árboles y arbustos botánicos raros, por los hijos de Damien, un especialista en árboles y Vincent. </a:t>
            </a:r>
          </a:p>
          <a:p>
            <a:r>
              <a:rPr lang="es-ES" dirty="0"/>
              <a:t>Este vivero se encuentra también en Anzegem. </a:t>
            </a:r>
          </a:p>
          <a:p>
            <a:r>
              <a:rPr lang="es-ES" dirty="0"/>
              <a:t>Muchas fuentes de alimentación a los diferentes estanques que conducen a la segundo jardín,  el cual fue diseñado por el arquitecto Erik De Waele en 1999 .</a:t>
            </a:r>
          </a:p>
          <a:p>
            <a:r>
              <a:rPr lang="es-ES" dirty="0"/>
              <a:t>En el medio, verá un "Stonehenge" en Yew, rodeado de estanques y macizos de camelias, rododendros, magnolias, Quercus y rosas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37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6"/>
          <a:stretch/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-53788" y="0"/>
            <a:ext cx="9197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7843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731"/>
          <a:stretch/>
        </p:blipFill>
        <p:spPr>
          <a:xfrm>
            <a:off x="-1" y="-99392"/>
            <a:ext cx="923812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-1344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470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7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666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274"/>
          <a:stretch/>
        </p:blipFill>
        <p:spPr>
          <a:xfrm>
            <a:off x="26894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-180528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17140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647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7420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Parques de Bruselas </a:t>
            </a:r>
          </a:p>
        </p:txBody>
      </p:sp>
      <p:sp>
        <p:nvSpPr>
          <p:cNvPr id="7885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185992" cy="3886944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Bruselas es una ciudad muy verde.</a:t>
            </a:r>
          </a:p>
          <a:p>
            <a:pPr eaLnBrk="1" hangingPunct="1"/>
            <a:r>
              <a:rPr lang="es-ES" dirty="0"/>
              <a:t>Algunos de los parques más grandes y más famosos en esta ciudad cosmopolita son el Park Bruselas , Jubilee Park , Parque Leopold de la Universidad,Parc du Cinquantanaire,Bois de la Chambre,jardin Botánico y estanques de Ixelles</a:t>
            </a:r>
          </a:p>
          <a:p>
            <a:pPr eaLnBrk="1" hangingPunct="1"/>
            <a:r>
              <a:rPr lang="es-ES" dirty="0"/>
              <a:t>Hay mucho que ver y hacer en todos ellos., podemos caminar o correr, alquilar una canoa, visita invernaderos y palacios etc…</a:t>
            </a:r>
          </a:p>
        </p:txBody>
      </p:sp>
    </p:spTree>
    <p:extLst>
      <p:ext uri="{BB962C8B-B14F-4D97-AF65-F5344CB8AC3E}">
        <p14:creationId xmlns:p14="http://schemas.microsoft.com/office/powerpoint/2010/main" val="254924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941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2.bp.blogspot.com/_-1Eix91VXAo/S7PD8TWfCPI/AAAAAAAAAXk/XWtNbAM6I4A/s1600/P326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313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4080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0410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586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824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7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450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1582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35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russels P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456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9086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ru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9441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2004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8505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925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37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4089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442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79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1722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7072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russels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2036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903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512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2387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5758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859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5131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brusselspictures.com/wp-content/photos/ParcLeopold/park.leopold.p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3166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2537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78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0511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1153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5911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8565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1711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upload.wikimedia.org/wikipedia/commons/4/42/Parc_du_Cinquantenaire_30-05-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3587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079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3492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4048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800" dirty="0"/>
              <a:t>Van Buuren Park</a:t>
            </a:r>
          </a:p>
        </p:txBody>
      </p:sp>
    </p:spTree>
    <p:extLst>
      <p:ext uri="{BB962C8B-B14F-4D97-AF65-F5344CB8AC3E}">
        <p14:creationId xmlns:p14="http://schemas.microsoft.com/office/powerpoint/2010/main" val="35197583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186363" y="0"/>
            <a:ext cx="3957637" cy="719138"/>
          </a:xfrm>
        </p:spPr>
        <p:txBody>
          <a:bodyPr/>
          <a:lstStyle/>
          <a:p>
            <a:pPr eaLnBrk="1" hangingPunct="1"/>
            <a:r>
              <a:rPr lang="es-ES_tradnl" sz="3800" dirty="0"/>
              <a:t>Park Woluwe</a:t>
            </a:r>
          </a:p>
        </p:txBody>
      </p:sp>
    </p:spTree>
    <p:extLst>
      <p:ext uri="{BB962C8B-B14F-4D97-AF65-F5344CB8AC3E}">
        <p14:creationId xmlns:p14="http://schemas.microsoft.com/office/powerpoint/2010/main" val="41793874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401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0397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russels Green Sculptur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571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2"/>
            <a:ext cx="8229600" cy="1278979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200" dirty="0">
                <a:solidFill>
                  <a:schemeClr val="tx1"/>
                </a:solidFill>
              </a:rPr>
              <a:t>JARDIN DU PETIT SABLON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9" y="2132856"/>
            <a:ext cx="7705104" cy="396314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dirty="0"/>
              <a:t>Un jardín excepcional en el alto Sablón en Bruselas.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En el emplazamiento de un antiguo cementerio se construyo el jardín.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Numerosos escultores de la época contribuyeron  a la representación de los cuarenta y ocho oficios esculpidos. 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Un gran trabajo de artesanía.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En el centro la Fuente de los Condes d´Egmont y de Horne que resistieron la tiranía española</a:t>
            </a:r>
            <a:r>
              <a:rPr lang="es-ES_tradnl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99691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eaLnBrk="1" hangingPunct="1"/>
            <a:r>
              <a:rPr lang="es-ES_tradnl" dirty="0"/>
              <a:t>PARKS DE BRUSSELS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061075"/>
            <a:ext cx="8229600" cy="69850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sz="800" dirty="0"/>
          </a:p>
        </p:txBody>
      </p:sp>
      <p:pic>
        <p:nvPicPr>
          <p:cNvPr id="126980" name="Picture 4" descr="Petitsabl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615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0203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906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724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5" descr="Brussels Petit Sabl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9116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5393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582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4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181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38113"/>
            <a:ext cx="9753600" cy="713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6294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7806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4313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2881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3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03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749</Words>
  <Application>Microsoft Office PowerPoint</Application>
  <PresentationFormat>Presentación en pantalla (4:3)</PresentationFormat>
  <Paragraphs>221</Paragraphs>
  <Slides>102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9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JARDINES.-AQQ..-Bélgica</vt:lpstr>
      <vt:lpstr>Fox Hill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Parques de Bruselas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Van Buuren Park</vt:lpstr>
      <vt:lpstr>Park Woluwe</vt:lpstr>
      <vt:lpstr>Presentación de PowerPoint</vt:lpstr>
      <vt:lpstr>Presentación de PowerPoint</vt:lpstr>
      <vt:lpstr>Presentación de PowerPoint</vt:lpstr>
      <vt:lpstr>JARDIN DU PETIT SABLON</vt:lpstr>
      <vt:lpstr>PARKS DE BRUSSELS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18</cp:revision>
  <dcterms:created xsi:type="dcterms:W3CDTF">2013-08-24T06:13:10Z</dcterms:created>
  <dcterms:modified xsi:type="dcterms:W3CDTF">2018-03-08T16:28:49Z</dcterms:modified>
</cp:coreProperties>
</file>