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16"/>
  </p:notesMasterIdLst>
  <p:sldIdLst>
    <p:sldId id="256"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 id="300" r:id="rId45"/>
    <p:sldId id="301" r:id="rId46"/>
    <p:sldId id="302" r:id="rId47"/>
    <p:sldId id="303" r:id="rId48"/>
    <p:sldId id="304" r:id="rId49"/>
    <p:sldId id="305" r:id="rId50"/>
    <p:sldId id="306" r:id="rId51"/>
    <p:sldId id="307" r:id="rId52"/>
    <p:sldId id="308" r:id="rId53"/>
    <p:sldId id="309" r:id="rId54"/>
    <p:sldId id="310" r:id="rId55"/>
    <p:sldId id="311" r:id="rId56"/>
    <p:sldId id="312" r:id="rId57"/>
    <p:sldId id="313" r:id="rId58"/>
    <p:sldId id="314" r:id="rId59"/>
    <p:sldId id="315" r:id="rId60"/>
    <p:sldId id="316" r:id="rId61"/>
    <p:sldId id="317" r:id="rId62"/>
    <p:sldId id="318" r:id="rId63"/>
    <p:sldId id="319" r:id="rId64"/>
    <p:sldId id="320" r:id="rId65"/>
    <p:sldId id="321" r:id="rId66"/>
    <p:sldId id="322" r:id="rId67"/>
    <p:sldId id="323" r:id="rId68"/>
    <p:sldId id="324" r:id="rId69"/>
    <p:sldId id="325" r:id="rId70"/>
    <p:sldId id="326" r:id="rId71"/>
    <p:sldId id="327" r:id="rId72"/>
    <p:sldId id="328" r:id="rId73"/>
    <p:sldId id="329" r:id="rId74"/>
    <p:sldId id="330" r:id="rId75"/>
    <p:sldId id="331" r:id="rId76"/>
    <p:sldId id="332" r:id="rId77"/>
    <p:sldId id="333" r:id="rId78"/>
    <p:sldId id="334" r:id="rId79"/>
    <p:sldId id="335" r:id="rId80"/>
    <p:sldId id="336" r:id="rId81"/>
    <p:sldId id="337" r:id="rId82"/>
    <p:sldId id="338" r:id="rId83"/>
    <p:sldId id="339" r:id="rId84"/>
    <p:sldId id="340" r:id="rId85"/>
    <p:sldId id="341" r:id="rId86"/>
    <p:sldId id="342" r:id="rId87"/>
    <p:sldId id="343" r:id="rId88"/>
    <p:sldId id="344" r:id="rId89"/>
    <p:sldId id="345" r:id="rId90"/>
    <p:sldId id="346" r:id="rId91"/>
    <p:sldId id="347" r:id="rId92"/>
    <p:sldId id="348" r:id="rId93"/>
    <p:sldId id="349" r:id="rId94"/>
    <p:sldId id="350" r:id="rId95"/>
    <p:sldId id="351" r:id="rId96"/>
    <p:sldId id="352" r:id="rId97"/>
    <p:sldId id="353" r:id="rId98"/>
    <p:sldId id="354" r:id="rId99"/>
    <p:sldId id="355" r:id="rId100"/>
    <p:sldId id="356" r:id="rId101"/>
    <p:sldId id="357" r:id="rId102"/>
    <p:sldId id="358" r:id="rId103"/>
    <p:sldId id="359" r:id="rId104"/>
    <p:sldId id="360" r:id="rId105"/>
    <p:sldId id="361" r:id="rId106"/>
    <p:sldId id="362" r:id="rId107"/>
    <p:sldId id="363" r:id="rId108"/>
    <p:sldId id="364" r:id="rId109"/>
    <p:sldId id="365" r:id="rId110"/>
    <p:sldId id="366" r:id="rId111"/>
    <p:sldId id="367" r:id="rId112"/>
    <p:sldId id="368" r:id="rId113"/>
    <p:sldId id="369" r:id="rId114"/>
    <p:sldId id="370" r:id="rId11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704" y="108"/>
      </p:cViewPr>
      <p:guideLst>
        <p:guide orient="horz" pos="2160"/>
        <p:guide pos="2880"/>
      </p:guideLst>
    </p:cSldViewPr>
  </p:slideViewPr>
  <p:notesTextViewPr>
    <p:cViewPr>
      <p:scale>
        <a:sx n="1" d="1"/>
        <a:sy n="1" d="1"/>
      </p:scale>
      <p:origin x="0" y="0"/>
    </p:cViewPr>
  </p:notesTextViewPr>
  <p:sorterViewPr>
    <p:cViewPr>
      <p:scale>
        <a:sx n="100" d="100"/>
        <a:sy n="100" d="100"/>
      </p:scale>
      <p:origin x="0" y="31986"/>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presProps" Target="presProps.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viewProps" Target="viewProps.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7E47279-9DCF-4925-8F0D-2355360E63EC}" type="datetimeFigureOut">
              <a:rPr lang="es-ES" smtClean="0"/>
              <a:t>08/03/2018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5427839-FB78-4782-8550-91B37858DC3F}" type="slidenum">
              <a:rPr lang="es-ES" smtClean="0"/>
              <a:t>‹Nº›</a:t>
            </a:fld>
            <a:endParaRPr lang="es-ES" dirty="0"/>
          </a:p>
        </p:txBody>
      </p:sp>
    </p:spTree>
    <p:extLst>
      <p:ext uri="{BB962C8B-B14F-4D97-AF65-F5344CB8AC3E}">
        <p14:creationId xmlns:p14="http://schemas.microsoft.com/office/powerpoint/2010/main" val="20488023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Donaupark Wien.-</a:t>
            </a:r>
          </a:p>
        </p:txBody>
      </p:sp>
      <p:sp>
        <p:nvSpPr>
          <p:cNvPr id="4" name="3 Marcador de número de diapositiva"/>
          <p:cNvSpPr>
            <a:spLocks noGrp="1"/>
          </p:cNvSpPr>
          <p:nvPr>
            <p:ph type="sldNum" sz="quarter" idx="10"/>
          </p:nvPr>
        </p:nvSpPr>
        <p:spPr/>
        <p:txBody>
          <a:bodyPr/>
          <a:lstStyle/>
          <a:p>
            <a:fld id="{0D68444C-9D35-4124-8743-69EB063834AE}" type="slidenum">
              <a:rPr lang="es-ES" smtClean="0">
                <a:solidFill>
                  <a:prstClr val="black"/>
                </a:solidFill>
              </a:rPr>
              <a:pPr/>
              <a:t>8</a:t>
            </a:fld>
            <a:endParaRPr lang="es-ES" dirty="0">
              <a:solidFill>
                <a:prstClr val="black"/>
              </a:solidFill>
            </a:endParaRPr>
          </a:p>
        </p:txBody>
      </p:sp>
    </p:spTree>
    <p:extLst>
      <p:ext uri="{BB962C8B-B14F-4D97-AF65-F5344CB8AC3E}">
        <p14:creationId xmlns:p14="http://schemas.microsoft.com/office/powerpoint/2010/main" val="34253405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Donaupark Wien.-</a:t>
            </a:r>
          </a:p>
        </p:txBody>
      </p:sp>
      <p:sp>
        <p:nvSpPr>
          <p:cNvPr id="4" name="3 Marcador de número de diapositiva"/>
          <p:cNvSpPr>
            <a:spLocks noGrp="1"/>
          </p:cNvSpPr>
          <p:nvPr>
            <p:ph type="sldNum" sz="quarter" idx="10"/>
          </p:nvPr>
        </p:nvSpPr>
        <p:spPr/>
        <p:txBody>
          <a:bodyPr/>
          <a:lstStyle/>
          <a:p>
            <a:fld id="{0D68444C-9D35-4124-8743-69EB063834AE}" type="slidenum">
              <a:rPr lang="es-ES" smtClean="0">
                <a:solidFill>
                  <a:prstClr val="black"/>
                </a:solidFill>
              </a:rPr>
              <a:pPr/>
              <a:t>9</a:t>
            </a:fld>
            <a:endParaRPr lang="es-ES" dirty="0">
              <a:solidFill>
                <a:prstClr val="black"/>
              </a:solidFill>
            </a:endParaRPr>
          </a:p>
        </p:txBody>
      </p:sp>
    </p:spTree>
    <p:extLst>
      <p:ext uri="{BB962C8B-B14F-4D97-AF65-F5344CB8AC3E}">
        <p14:creationId xmlns:p14="http://schemas.microsoft.com/office/powerpoint/2010/main" val="13381972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Donaupark Wien.</a:t>
            </a:r>
          </a:p>
        </p:txBody>
      </p:sp>
      <p:sp>
        <p:nvSpPr>
          <p:cNvPr id="4" name="3 Marcador de número de diapositiva"/>
          <p:cNvSpPr>
            <a:spLocks noGrp="1"/>
          </p:cNvSpPr>
          <p:nvPr>
            <p:ph type="sldNum" sz="quarter" idx="10"/>
          </p:nvPr>
        </p:nvSpPr>
        <p:spPr/>
        <p:txBody>
          <a:bodyPr/>
          <a:lstStyle/>
          <a:p>
            <a:fld id="{0D68444C-9D35-4124-8743-69EB063834AE}" type="slidenum">
              <a:rPr lang="es-ES" smtClean="0">
                <a:solidFill>
                  <a:prstClr val="black"/>
                </a:solidFill>
              </a:rPr>
              <a:pPr/>
              <a:t>10</a:t>
            </a:fld>
            <a:endParaRPr lang="es-ES" dirty="0">
              <a:solidFill>
                <a:prstClr val="black"/>
              </a:solidFill>
            </a:endParaRPr>
          </a:p>
        </p:txBody>
      </p:sp>
    </p:spTree>
    <p:extLst>
      <p:ext uri="{BB962C8B-B14F-4D97-AF65-F5344CB8AC3E}">
        <p14:creationId xmlns:p14="http://schemas.microsoft.com/office/powerpoint/2010/main" val="40801846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Donau Park</a:t>
            </a:r>
          </a:p>
        </p:txBody>
      </p:sp>
      <p:sp>
        <p:nvSpPr>
          <p:cNvPr id="4" name="3 Marcador de número de diapositiva"/>
          <p:cNvSpPr>
            <a:spLocks noGrp="1"/>
          </p:cNvSpPr>
          <p:nvPr>
            <p:ph type="sldNum" sz="quarter" idx="10"/>
          </p:nvPr>
        </p:nvSpPr>
        <p:spPr/>
        <p:txBody>
          <a:bodyPr/>
          <a:lstStyle/>
          <a:p>
            <a:fld id="{0D68444C-9D35-4124-8743-69EB063834AE}" type="slidenum">
              <a:rPr lang="es-ES" smtClean="0">
                <a:solidFill>
                  <a:prstClr val="black"/>
                </a:solidFill>
              </a:rPr>
              <a:pPr/>
              <a:t>11</a:t>
            </a:fld>
            <a:endParaRPr lang="es-ES" dirty="0">
              <a:solidFill>
                <a:prstClr val="black"/>
              </a:solidFill>
            </a:endParaRPr>
          </a:p>
        </p:txBody>
      </p:sp>
    </p:spTree>
    <p:extLst>
      <p:ext uri="{BB962C8B-B14F-4D97-AF65-F5344CB8AC3E}">
        <p14:creationId xmlns:p14="http://schemas.microsoft.com/office/powerpoint/2010/main" val="13933671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Donaupark</a:t>
            </a:r>
            <a:r>
              <a:rPr lang="es-ES" baseline="0" dirty="0"/>
              <a:t> .-Simon </a:t>
            </a:r>
            <a:r>
              <a:rPr lang="es-ES" dirty="0"/>
              <a:t>Bolivar</a:t>
            </a:r>
          </a:p>
        </p:txBody>
      </p:sp>
      <p:sp>
        <p:nvSpPr>
          <p:cNvPr id="4" name="3 Marcador de número de diapositiva"/>
          <p:cNvSpPr>
            <a:spLocks noGrp="1"/>
          </p:cNvSpPr>
          <p:nvPr>
            <p:ph type="sldNum" sz="quarter" idx="10"/>
          </p:nvPr>
        </p:nvSpPr>
        <p:spPr/>
        <p:txBody>
          <a:bodyPr/>
          <a:lstStyle/>
          <a:p>
            <a:fld id="{0D68444C-9D35-4124-8743-69EB063834AE}" type="slidenum">
              <a:rPr lang="es-ES" smtClean="0">
                <a:solidFill>
                  <a:prstClr val="black"/>
                </a:solidFill>
              </a:rPr>
              <a:pPr/>
              <a:t>13</a:t>
            </a:fld>
            <a:endParaRPr lang="es-ES" dirty="0">
              <a:solidFill>
                <a:prstClr val="black"/>
              </a:solidFill>
            </a:endParaRPr>
          </a:p>
        </p:txBody>
      </p:sp>
    </p:spTree>
    <p:extLst>
      <p:ext uri="{BB962C8B-B14F-4D97-AF65-F5344CB8AC3E}">
        <p14:creationId xmlns:p14="http://schemas.microsoft.com/office/powerpoint/2010/main" val="27626563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Donaupark</a:t>
            </a:r>
          </a:p>
        </p:txBody>
      </p:sp>
      <p:sp>
        <p:nvSpPr>
          <p:cNvPr id="4" name="3 Marcador de número de diapositiva"/>
          <p:cNvSpPr>
            <a:spLocks noGrp="1"/>
          </p:cNvSpPr>
          <p:nvPr>
            <p:ph type="sldNum" sz="quarter" idx="10"/>
          </p:nvPr>
        </p:nvSpPr>
        <p:spPr/>
        <p:txBody>
          <a:bodyPr/>
          <a:lstStyle/>
          <a:p>
            <a:fld id="{0D68444C-9D35-4124-8743-69EB063834AE}" type="slidenum">
              <a:rPr lang="es-ES" smtClean="0">
                <a:solidFill>
                  <a:prstClr val="black"/>
                </a:solidFill>
              </a:rPr>
              <a:pPr/>
              <a:t>14</a:t>
            </a:fld>
            <a:endParaRPr lang="es-ES" dirty="0">
              <a:solidFill>
                <a:prstClr val="black"/>
              </a:solidFill>
            </a:endParaRPr>
          </a:p>
        </p:txBody>
      </p:sp>
    </p:spTree>
    <p:extLst>
      <p:ext uri="{BB962C8B-B14F-4D97-AF65-F5344CB8AC3E}">
        <p14:creationId xmlns:p14="http://schemas.microsoft.com/office/powerpoint/2010/main" val="6277908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Donaupark</a:t>
            </a:r>
          </a:p>
        </p:txBody>
      </p:sp>
      <p:sp>
        <p:nvSpPr>
          <p:cNvPr id="4" name="3 Marcador de número de diapositiva"/>
          <p:cNvSpPr>
            <a:spLocks noGrp="1"/>
          </p:cNvSpPr>
          <p:nvPr>
            <p:ph type="sldNum" sz="quarter" idx="10"/>
          </p:nvPr>
        </p:nvSpPr>
        <p:spPr/>
        <p:txBody>
          <a:bodyPr/>
          <a:lstStyle/>
          <a:p>
            <a:fld id="{0D68444C-9D35-4124-8743-69EB063834AE}" type="slidenum">
              <a:rPr lang="es-ES" smtClean="0">
                <a:solidFill>
                  <a:prstClr val="black"/>
                </a:solidFill>
              </a:rPr>
              <a:pPr/>
              <a:t>15</a:t>
            </a:fld>
            <a:endParaRPr lang="es-ES" dirty="0">
              <a:solidFill>
                <a:prstClr val="black"/>
              </a:solidFill>
            </a:endParaRPr>
          </a:p>
        </p:txBody>
      </p:sp>
    </p:spTree>
    <p:extLst>
      <p:ext uri="{BB962C8B-B14F-4D97-AF65-F5344CB8AC3E}">
        <p14:creationId xmlns:p14="http://schemas.microsoft.com/office/powerpoint/2010/main" val="37832816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Donaupark</a:t>
            </a:r>
          </a:p>
        </p:txBody>
      </p:sp>
      <p:sp>
        <p:nvSpPr>
          <p:cNvPr id="4" name="3 Marcador de número de diapositiva"/>
          <p:cNvSpPr>
            <a:spLocks noGrp="1"/>
          </p:cNvSpPr>
          <p:nvPr>
            <p:ph type="sldNum" sz="quarter" idx="10"/>
          </p:nvPr>
        </p:nvSpPr>
        <p:spPr/>
        <p:txBody>
          <a:bodyPr/>
          <a:lstStyle/>
          <a:p>
            <a:fld id="{0D68444C-9D35-4124-8743-69EB063834AE}" type="slidenum">
              <a:rPr lang="es-ES" smtClean="0">
                <a:solidFill>
                  <a:prstClr val="black"/>
                </a:solidFill>
              </a:rPr>
              <a:pPr/>
              <a:t>16</a:t>
            </a:fld>
            <a:endParaRPr lang="es-ES" dirty="0">
              <a:solidFill>
                <a:prstClr val="black"/>
              </a:solidFill>
            </a:endParaRPr>
          </a:p>
        </p:txBody>
      </p:sp>
    </p:spTree>
    <p:extLst>
      <p:ext uri="{BB962C8B-B14F-4D97-AF65-F5344CB8AC3E}">
        <p14:creationId xmlns:p14="http://schemas.microsoft.com/office/powerpoint/2010/main" val="42458630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Donaupark</a:t>
            </a:r>
          </a:p>
        </p:txBody>
      </p:sp>
      <p:sp>
        <p:nvSpPr>
          <p:cNvPr id="4" name="3 Marcador de número de diapositiva"/>
          <p:cNvSpPr>
            <a:spLocks noGrp="1"/>
          </p:cNvSpPr>
          <p:nvPr>
            <p:ph type="sldNum" sz="quarter" idx="10"/>
          </p:nvPr>
        </p:nvSpPr>
        <p:spPr/>
        <p:txBody>
          <a:bodyPr/>
          <a:lstStyle/>
          <a:p>
            <a:fld id="{0D68444C-9D35-4124-8743-69EB063834AE}" type="slidenum">
              <a:rPr lang="es-ES" smtClean="0">
                <a:solidFill>
                  <a:prstClr val="black"/>
                </a:solidFill>
              </a:rPr>
              <a:pPr/>
              <a:t>17</a:t>
            </a:fld>
            <a:endParaRPr lang="es-ES" dirty="0">
              <a:solidFill>
                <a:prstClr val="black"/>
              </a:solidFill>
            </a:endParaRPr>
          </a:p>
        </p:txBody>
      </p:sp>
    </p:spTree>
    <p:extLst>
      <p:ext uri="{BB962C8B-B14F-4D97-AF65-F5344CB8AC3E}">
        <p14:creationId xmlns:p14="http://schemas.microsoft.com/office/powerpoint/2010/main" val="84171110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Donauparkbahn</a:t>
            </a:r>
          </a:p>
        </p:txBody>
      </p:sp>
      <p:sp>
        <p:nvSpPr>
          <p:cNvPr id="4" name="3 Marcador de número de diapositiva"/>
          <p:cNvSpPr>
            <a:spLocks noGrp="1"/>
          </p:cNvSpPr>
          <p:nvPr>
            <p:ph type="sldNum" sz="quarter" idx="10"/>
          </p:nvPr>
        </p:nvSpPr>
        <p:spPr/>
        <p:txBody>
          <a:bodyPr/>
          <a:lstStyle/>
          <a:p>
            <a:fld id="{0D68444C-9D35-4124-8743-69EB063834AE}" type="slidenum">
              <a:rPr lang="es-ES" smtClean="0">
                <a:solidFill>
                  <a:prstClr val="black"/>
                </a:solidFill>
              </a:rPr>
              <a:pPr/>
              <a:t>18</a:t>
            </a:fld>
            <a:endParaRPr lang="es-ES" dirty="0">
              <a:solidFill>
                <a:prstClr val="black"/>
              </a:solidFill>
            </a:endParaRPr>
          </a:p>
        </p:txBody>
      </p:sp>
    </p:spTree>
    <p:extLst>
      <p:ext uri="{BB962C8B-B14F-4D97-AF65-F5344CB8AC3E}">
        <p14:creationId xmlns:p14="http://schemas.microsoft.com/office/powerpoint/2010/main" val="28854224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Donaupark Wien.-</a:t>
            </a:r>
          </a:p>
        </p:txBody>
      </p:sp>
      <p:sp>
        <p:nvSpPr>
          <p:cNvPr id="4" name="3 Marcador de número de diapositiva"/>
          <p:cNvSpPr>
            <a:spLocks noGrp="1"/>
          </p:cNvSpPr>
          <p:nvPr>
            <p:ph type="sldNum" sz="quarter" idx="10"/>
          </p:nvPr>
        </p:nvSpPr>
        <p:spPr/>
        <p:txBody>
          <a:bodyPr/>
          <a:lstStyle/>
          <a:p>
            <a:fld id="{0D68444C-9D35-4124-8743-69EB063834AE}" type="slidenum">
              <a:rPr lang="es-ES" smtClean="0">
                <a:solidFill>
                  <a:prstClr val="black"/>
                </a:solidFill>
              </a:rPr>
              <a:pPr/>
              <a:t>19</a:t>
            </a:fld>
            <a:endParaRPr lang="es-ES" dirty="0">
              <a:solidFill>
                <a:prstClr val="black"/>
              </a:solidFill>
            </a:endParaRPr>
          </a:p>
        </p:txBody>
      </p:sp>
    </p:spTree>
    <p:extLst>
      <p:ext uri="{BB962C8B-B14F-4D97-AF65-F5344CB8AC3E}">
        <p14:creationId xmlns:p14="http://schemas.microsoft.com/office/powerpoint/2010/main" val="21754127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Donaupark Wien.</a:t>
            </a:r>
          </a:p>
        </p:txBody>
      </p:sp>
      <p:sp>
        <p:nvSpPr>
          <p:cNvPr id="4" name="3 Marcador de número de diapositiva"/>
          <p:cNvSpPr>
            <a:spLocks noGrp="1"/>
          </p:cNvSpPr>
          <p:nvPr>
            <p:ph type="sldNum" sz="quarter" idx="10"/>
          </p:nvPr>
        </p:nvSpPr>
        <p:spPr/>
        <p:txBody>
          <a:bodyPr/>
          <a:lstStyle/>
          <a:p>
            <a:fld id="{0D68444C-9D35-4124-8743-69EB063834AE}" type="slidenum">
              <a:rPr lang="es-ES" smtClean="0">
                <a:solidFill>
                  <a:prstClr val="black"/>
                </a:solidFill>
              </a:rPr>
              <a:pPr/>
              <a:t>20</a:t>
            </a:fld>
            <a:endParaRPr lang="es-ES" dirty="0">
              <a:solidFill>
                <a:prstClr val="black"/>
              </a:solidFill>
            </a:endParaRPr>
          </a:p>
        </p:txBody>
      </p:sp>
    </p:spTree>
    <p:extLst>
      <p:ext uri="{BB962C8B-B14F-4D97-AF65-F5344CB8AC3E}">
        <p14:creationId xmlns:p14="http://schemas.microsoft.com/office/powerpoint/2010/main" val="275667365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Donaupark Wien.</a:t>
            </a:r>
          </a:p>
        </p:txBody>
      </p:sp>
      <p:sp>
        <p:nvSpPr>
          <p:cNvPr id="4" name="3 Marcador de número de diapositiva"/>
          <p:cNvSpPr>
            <a:spLocks noGrp="1"/>
          </p:cNvSpPr>
          <p:nvPr>
            <p:ph type="sldNum" sz="quarter" idx="10"/>
          </p:nvPr>
        </p:nvSpPr>
        <p:spPr/>
        <p:txBody>
          <a:bodyPr/>
          <a:lstStyle/>
          <a:p>
            <a:fld id="{0D68444C-9D35-4124-8743-69EB063834AE}" type="slidenum">
              <a:rPr lang="es-ES" smtClean="0">
                <a:solidFill>
                  <a:prstClr val="black"/>
                </a:solidFill>
              </a:rPr>
              <a:pPr/>
              <a:t>21</a:t>
            </a:fld>
            <a:endParaRPr lang="es-ES" dirty="0">
              <a:solidFill>
                <a:prstClr val="black"/>
              </a:solidFill>
            </a:endParaRPr>
          </a:p>
        </p:txBody>
      </p:sp>
    </p:spTree>
    <p:extLst>
      <p:ext uri="{BB962C8B-B14F-4D97-AF65-F5344CB8AC3E}">
        <p14:creationId xmlns:p14="http://schemas.microsoft.com/office/powerpoint/2010/main" val="405164381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Donaupark Wien.</a:t>
            </a:r>
          </a:p>
        </p:txBody>
      </p:sp>
      <p:sp>
        <p:nvSpPr>
          <p:cNvPr id="4" name="3 Marcador de número de diapositiva"/>
          <p:cNvSpPr>
            <a:spLocks noGrp="1"/>
          </p:cNvSpPr>
          <p:nvPr>
            <p:ph type="sldNum" sz="quarter" idx="10"/>
          </p:nvPr>
        </p:nvSpPr>
        <p:spPr/>
        <p:txBody>
          <a:bodyPr/>
          <a:lstStyle/>
          <a:p>
            <a:fld id="{0D68444C-9D35-4124-8743-69EB063834AE}" type="slidenum">
              <a:rPr lang="es-ES" smtClean="0">
                <a:solidFill>
                  <a:prstClr val="black"/>
                </a:solidFill>
              </a:rPr>
              <a:pPr/>
              <a:t>22</a:t>
            </a:fld>
            <a:endParaRPr lang="es-ES" dirty="0">
              <a:solidFill>
                <a:prstClr val="black"/>
              </a:solidFill>
            </a:endParaRPr>
          </a:p>
        </p:txBody>
      </p:sp>
    </p:spTree>
    <p:extLst>
      <p:ext uri="{BB962C8B-B14F-4D97-AF65-F5344CB8AC3E}">
        <p14:creationId xmlns:p14="http://schemas.microsoft.com/office/powerpoint/2010/main" val="374159035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Donaupark Wien.</a:t>
            </a:r>
          </a:p>
        </p:txBody>
      </p:sp>
      <p:sp>
        <p:nvSpPr>
          <p:cNvPr id="4" name="3 Marcador de número de diapositiva"/>
          <p:cNvSpPr>
            <a:spLocks noGrp="1"/>
          </p:cNvSpPr>
          <p:nvPr>
            <p:ph type="sldNum" sz="quarter" idx="10"/>
          </p:nvPr>
        </p:nvSpPr>
        <p:spPr/>
        <p:txBody>
          <a:bodyPr/>
          <a:lstStyle/>
          <a:p>
            <a:fld id="{0D68444C-9D35-4124-8743-69EB063834AE}" type="slidenum">
              <a:rPr lang="es-ES" smtClean="0">
                <a:solidFill>
                  <a:prstClr val="black"/>
                </a:solidFill>
              </a:rPr>
              <a:pPr/>
              <a:t>23</a:t>
            </a:fld>
            <a:endParaRPr lang="es-ES" dirty="0">
              <a:solidFill>
                <a:prstClr val="black"/>
              </a:solidFill>
            </a:endParaRPr>
          </a:p>
        </p:txBody>
      </p:sp>
    </p:spTree>
    <p:extLst>
      <p:ext uri="{BB962C8B-B14F-4D97-AF65-F5344CB8AC3E}">
        <p14:creationId xmlns:p14="http://schemas.microsoft.com/office/powerpoint/2010/main" val="234488040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Donaupark Wien.</a:t>
            </a:r>
          </a:p>
        </p:txBody>
      </p:sp>
      <p:sp>
        <p:nvSpPr>
          <p:cNvPr id="4" name="3 Marcador de número de diapositiva"/>
          <p:cNvSpPr>
            <a:spLocks noGrp="1"/>
          </p:cNvSpPr>
          <p:nvPr>
            <p:ph type="sldNum" sz="quarter" idx="10"/>
          </p:nvPr>
        </p:nvSpPr>
        <p:spPr/>
        <p:txBody>
          <a:bodyPr/>
          <a:lstStyle/>
          <a:p>
            <a:fld id="{0D68444C-9D35-4124-8743-69EB063834AE}" type="slidenum">
              <a:rPr lang="es-ES" smtClean="0">
                <a:solidFill>
                  <a:prstClr val="black"/>
                </a:solidFill>
              </a:rPr>
              <a:pPr/>
              <a:t>24</a:t>
            </a:fld>
            <a:endParaRPr lang="es-ES" dirty="0">
              <a:solidFill>
                <a:prstClr val="black"/>
              </a:solidFill>
            </a:endParaRPr>
          </a:p>
        </p:txBody>
      </p:sp>
    </p:spTree>
    <p:extLst>
      <p:ext uri="{BB962C8B-B14F-4D97-AF65-F5344CB8AC3E}">
        <p14:creationId xmlns:p14="http://schemas.microsoft.com/office/powerpoint/2010/main" val="401098007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Donaupark Wien.</a:t>
            </a:r>
          </a:p>
        </p:txBody>
      </p:sp>
      <p:sp>
        <p:nvSpPr>
          <p:cNvPr id="4" name="3 Marcador de número de diapositiva"/>
          <p:cNvSpPr>
            <a:spLocks noGrp="1"/>
          </p:cNvSpPr>
          <p:nvPr>
            <p:ph type="sldNum" sz="quarter" idx="10"/>
          </p:nvPr>
        </p:nvSpPr>
        <p:spPr/>
        <p:txBody>
          <a:bodyPr/>
          <a:lstStyle/>
          <a:p>
            <a:fld id="{0D68444C-9D35-4124-8743-69EB063834AE}" type="slidenum">
              <a:rPr lang="es-ES" smtClean="0">
                <a:solidFill>
                  <a:prstClr val="black"/>
                </a:solidFill>
              </a:rPr>
              <a:pPr/>
              <a:t>25</a:t>
            </a:fld>
            <a:endParaRPr lang="es-ES" dirty="0">
              <a:solidFill>
                <a:prstClr val="black"/>
              </a:solidFill>
            </a:endParaRPr>
          </a:p>
        </p:txBody>
      </p:sp>
    </p:spTree>
    <p:extLst>
      <p:ext uri="{BB962C8B-B14F-4D97-AF65-F5344CB8AC3E}">
        <p14:creationId xmlns:p14="http://schemas.microsoft.com/office/powerpoint/2010/main" val="50109804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Donaupark Wien.</a:t>
            </a:r>
          </a:p>
        </p:txBody>
      </p:sp>
      <p:sp>
        <p:nvSpPr>
          <p:cNvPr id="4" name="3 Marcador de número de diapositiva"/>
          <p:cNvSpPr>
            <a:spLocks noGrp="1"/>
          </p:cNvSpPr>
          <p:nvPr>
            <p:ph type="sldNum" sz="quarter" idx="10"/>
          </p:nvPr>
        </p:nvSpPr>
        <p:spPr/>
        <p:txBody>
          <a:bodyPr/>
          <a:lstStyle/>
          <a:p>
            <a:fld id="{0D68444C-9D35-4124-8743-69EB063834AE}" type="slidenum">
              <a:rPr lang="es-ES" smtClean="0">
                <a:solidFill>
                  <a:prstClr val="black"/>
                </a:solidFill>
              </a:rPr>
              <a:pPr/>
              <a:t>26</a:t>
            </a:fld>
            <a:endParaRPr lang="es-ES" dirty="0">
              <a:solidFill>
                <a:prstClr val="black"/>
              </a:solidFill>
            </a:endParaRPr>
          </a:p>
        </p:txBody>
      </p:sp>
    </p:spTree>
    <p:extLst>
      <p:ext uri="{BB962C8B-B14F-4D97-AF65-F5344CB8AC3E}">
        <p14:creationId xmlns:p14="http://schemas.microsoft.com/office/powerpoint/2010/main" val="332142190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Donaupark Wien.-Restaurante</a:t>
            </a:r>
          </a:p>
        </p:txBody>
      </p:sp>
      <p:sp>
        <p:nvSpPr>
          <p:cNvPr id="4" name="3 Marcador de número de diapositiva"/>
          <p:cNvSpPr>
            <a:spLocks noGrp="1"/>
          </p:cNvSpPr>
          <p:nvPr>
            <p:ph type="sldNum" sz="quarter" idx="10"/>
          </p:nvPr>
        </p:nvSpPr>
        <p:spPr/>
        <p:txBody>
          <a:bodyPr/>
          <a:lstStyle/>
          <a:p>
            <a:fld id="{0D68444C-9D35-4124-8743-69EB063834AE}" type="slidenum">
              <a:rPr lang="es-ES" smtClean="0">
                <a:solidFill>
                  <a:prstClr val="black"/>
                </a:solidFill>
              </a:rPr>
              <a:pPr/>
              <a:t>27</a:t>
            </a:fld>
            <a:endParaRPr lang="es-ES" dirty="0">
              <a:solidFill>
                <a:prstClr val="black"/>
              </a:solidFill>
            </a:endParaRPr>
          </a:p>
        </p:txBody>
      </p:sp>
    </p:spTree>
    <p:extLst>
      <p:ext uri="{BB962C8B-B14F-4D97-AF65-F5344CB8AC3E}">
        <p14:creationId xmlns:p14="http://schemas.microsoft.com/office/powerpoint/2010/main" val="127426455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Donaupark Wien.</a:t>
            </a:r>
          </a:p>
        </p:txBody>
      </p:sp>
      <p:sp>
        <p:nvSpPr>
          <p:cNvPr id="4" name="3 Marcador de número de diapositiva"/>
          <p:cNvSpPr>
            <a:spLocks noGrp="1"/>
          </p:cNvSpPr>
          <p:nvPr>
            <p:ph type="sldNum" sz="quarter" idx="10"/>
          </p:nvPr>
        </p:nvSpPr>
        <p:spPr/>
        <p:txBody>
          <a:bodyPr/>
          <a:lstStyle/>
          <a:p>
            <a:fld id="{0D68444C-9D35-4124-8743-69EB063834AE}" type="slidenum">
              <a:rPr lang="es-ES" smtClean="0">
                <a:solidFill>
                  <a:prstClr val="black"/>
                </a:solidFill>
              </a:rPr>
              <a:pPr/>
              <a:t>28</a:t>
            </a:fld>
            <a:endParaRPr lang="es-ES" dirty="0">
              <a:solidFill>
                <a:prstClr val="black"/>
              </a:solidFill>
            </a:endParaRPr>
          </a:p>
        </p:txBody>
      </p:sp>
    </p:spTree>
    <p:extLst>
      <p:ext uri="{BB962C8B-B14F-4D97-AF65-F5344CB8AC3E}">
        <p14:creationId xmlns:p14="http://schemas.microsoft.com/office/powerpoint/2010/main" val="173333163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Donaupark Wien.</a:t>
            </a:r>
          </a:p>
        </p:txBody>
      </p:sp>
      <p:sp>
        <p:nvSpPr>
          <p:cNvPr id="4" name="3 Marcador de número de diapositiva"/>
          <p:cNvSpPr>
            <a:spLocks noGrp="1"/>
          </p:cNvSpPr>
          <p:nvPr>
            <p:ph type="sldNum" sz="quarter" idx="10"/>
          </p:nvPr>
        </p:nvSpPr>
        <p:spPr/>
        <p:txBody>
          <a:bodyPr/>
          <a:lstStyle/>
          <a:p>
            <a:fld id="{0D68444C-9D35-4124-8743-69EB063834AE}" type="slidenum">
              <a:rPr lang="es-ES" smtClean="0">
                <a:solidFill>
                  <a:prstClr val="black"/>
                </a:solidFill>
              </a:rPr>
              <a:pPr/>
              <a:t>29</a:t>
            </a:fld>
            <a:endParaRPr lang="es-ES" dirty="0">
              <a:solidFill>
                <a:prstClr val="black"/>
              </a:solidFill>
            </a:endParaRPr>
          </a:p>
        </p:txBody>
      </p:sp>
    </p:spTree>
    <p:extLst>
      <p:ext uri="{BB962C8B-B14F-4D97-AF65-F5344CB8AC3E}">
        <p14:creationId xmlns:p14="http://schemas.microsoft.com/office/powerpoint/2010/main" val="72418733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Donaupark Wien.</a:t>
            </a:r>
          </a:p>
        </p:txBody>
      </p:sp>
      <p:sp>
        <p:nvSpPr>
          <p:cNvPr id="4" name="3 Marcador de número de diapositiva"/>
          <p:cNvSpPr>
            <a:spLocks noGrp="1"/>
          </p:cNvSpPr>
          <p:nvPr>
            <p:ph type="sldNum" sz="quarter" idx="10"/>
          </p:nvPr>
        </p:nvSpPr>
        <p:spPr/>
        <p:txBody>
          <a:bodyPr/>
          <a:lstStyle/>
          <a:p>
            <a:fld id="{0D68444C-9D35-4124-8743-69EB063834AE}" type="slidenum">
              <a:rPr lang="es-ES" smtClean="0">
                <a:solidFill>
                  <a:prstClr val="black"/>
                </a:solidFill>
              </a:rPr>
              <a:pPr/>
              <a:t>30</a:t>
            </a:fld>
            <a:endParaRPr lang="es-ES" dirty="0">
              <a:solidFill>
                <a:prstClr val="black"/>
              </a:solidFill>
            </a:endParaRPr>
          </a:p>
        </p:txBody>
      </p:sp>
    </p:spTree>
    <p:extLst>
      <p:ext uri="{BB962C8B-B14F-4D97-AF65-F5344CB8AC3E}">
        <p14:creationId xmlns:p14="http://schemas.microsoft.com/office/powerpoint/2010/main" val="331556354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Donaupark Wien.</a:t>
            </a:r>
          </a:p>
        </p:txBody>
      </p:sp>
      <p:sp>
        <p:nvSpPr>
          <p:cNvPr id="4" name="3 Marcador de número de diapositiva"/>
          <p:cNvSpPr>
            <a:spLocks noGrp="1"/>
          </p:cNvSpPr>
          <p:nvPr>
            <p:ph type="sldNum" sz="quarter" idx="10"/>
          </p:nvPr>
        </p:nvSpPr>
        <p:spPr/>
        <p:txBody>
          <a:bodyPr/>
          <a:lstStyle/>
          <a:p>
            <a:fld id="{0D68444C-9D35-4124-8743-69EB063834AE}" type="slidenum">
              <a:rPr lang="es-ES" smtClean="0">
                <a:solidFill>
                  <a:prstClr val="black"/>
                </a:solidFill>
              </a:rPr>
              <a:pPr/>
              <a:t>31</a:t>
            </a:fld>
            <a:endParaRPr lang="es-ES" dirty="0">
              <a:solidFill>
                <a:prstClr val="black"/>
              </a:solidFill>
            </a:endParaRPr>
          </a:p>
        </p:txBody>
      </p:sp>
    </p:spTree>
    <p:extLst>
      <p:ext uri="{BB962C8B-B14F-4D97-AF65-F5344CB8AC3E}">
        <p14:creationId xmlns:p14="http://schemas.microsoft.com/office/powerpoint/2010/main" val="63346398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Donaupark Wien.</a:t>
            </a:r>
          </a:p>
        </p:txBody>
      </p:sp>
      <p:sp>
        <p:nvSpPr>
          <p:cNvPr id="4" name="3 Marcador de número de diapositiva"/>
          <p:cNvSpPr>
            <a:spLocks noGrp="1"/>
          </p:cNvSpPr>
          <p:nvPr>
            <p:ph type="sldNum" sz="quarter" idx="10"/>
          </p:nvPr>
        </p:nvSpPr>
        <p:spPr/>
        <p:txBody>
          <a:bodyPr/>
          <a:lstStyle/>
          <a:p>
            <a:fld id="{0D68444C-9D35-4124-8743-69EB063834AE}" type="slidenum">
              <a:rPr lang="es-ES" smtClean="0">
                <a:solidFill>
                  <a:prstClr val="black"/>
                </a:solidFill>
              </a:rPr>
              <a:pPr/>
              <a:t>32</a:t>
            </a:fld>
            <a:endParaRPr lang="es-ES" dirty="0">
              <a:solidFill>
                <a:prstClr val="black"/>
              </a:solidFill>
            </a:endParaRPr>
          </a:p>
        </p:txBody>
      </p:sp>
    </p:spTree>
    <p:extLst>
      <p:ext uri="{BB962C8B-B14F-4D97-AF65-F5344CB8AC3E}">
        <p14:creationId xmlns:p14="http://schemas.microsoft.com/office/powerpoint/2010/main" val="53235346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Donaupark Wien.</a:t>
            </a:r>
          </a:p>
        </p:txBody>
      </p:sp>
      <p:sp>
        <p:nvSpPr>
          <p:cNvPr id="4" name="3 Marcador de número de diapositiva"/>
          <p:cNvSpPr>
            <a:spLocks noGrp="1"/>
          </p:cNvSpPr>
          <p:nvPr>
            <p:ph type="sldNum" sz="quarter" idx="10"/>
          </p:nvPr>
        </p:nvSpPr>
        <p:spPr/>
        <p:txBody>
          <a:bodyPr/>
          <a:lstStyle/>
          <a:p>
            <a:fld id="{0D68444C-9D35-4124-8743-69EB063834AE}" type="slidenum">
              <a:rPr lang="es-ES" smtClean="0">
                <a:solidFill>
                  <a:prstClr val="black"/>
                </a:solidFill>
              </a:rPr>
              <a:pPr/>
              <a:t>33</a:t>
            </a:fld>
            <a:endParaRPr lang="es-ES" dirty="0">
              <a:solidFill>
                <a:prstClr val="black"/>
              </a:solidFill>
            </a:endParaRPr>
          </a:p>
        </p:txBody>
      </p:sp>
    </p:spTree>
    <p:extLst>
      <p:ext uri="{BB962C8B-B14F-4D97-AF65-F5344CB8AC3E}">
        <p14:creationId xmlns:p14="http://schemas.microsoft.com/office/powerpoint/2010/main" val="115156684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Donaupark Wien.</a:t>
            </a:r>
          </a:p>
        </p:txBody>
      </p:sp>
      <p:sp>
        <p:nvSpPr>
          <p:cNvPr id="4" name="3 Marcador de número de diapositiva"/>
          <p:cNvSpPr>
            <a:spLocks noGrp="1"/>
          </p:cNvSpPr>
          <p:nvPr>
            <p:ph type="sldNum" sz="quarter" idx="10"/>
          </p:nvPr>
        </p:nvSpPr>
        <p:spPr/>
        <p:txBody>
          <a:bodyPr/>
          <a:lstStyle/>
          <a:p>
            <a:fld id="{0D68444C-9D35-4124-8743-69EB063834AE}" type="slidenum">
              <a:rPr lang="es-ES" smtClean="0">
                <a:solidFill>
                  <a:prstClr val="black"/>
                </a:solidFill>
              </a:rPr>
              <a:pPr/>
              <a:t>34</a:t>
            </a:fld>
            <a:endParaRPr lang="es-ES" dirty="0">
              <a:solidFill>
                <a:prstClr val="black"/>
              </a:solidFill>
            </a:endParaRPr>
          </a:p>
        </p:txBody>
      </p:sp>
    </p:spTree>
    <p:extLst>
      <p:ext uri="{BB962C8B-B14F-4D97-AF65-F5344CB8AC3E}">
        <p14:creationId xmlns:p14="http://schemas.microsoft.com/office/powerpoint/2010/main" val="315319507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Donaupark Wien.</a:t>
            </a:r>
          </a:p>
        </p:txBody>
      </p:sp>
      <p:sp>
        <p:nvSpPr>
          <p:cNvPr id="4" name="3 Marcador de número de diapositiva"/>
          <p:cNvSpPr>
            <a:spLocks noGrp="1"/>
          </p:cNvSpPr>
          <p:nvPr>
            <p:ph type="sldNum" sz="quarter" idx="10"/>
          </p:nvPr>
        </p:nvSpPr>
        <p:spPr/>
        <p:txBody>
          <a:bodyPr/>
          <a:lstStyle/>
          <a:p>
            <a:fld id="{0D68444C-9D35-4124-8743-69EB063834AE}" type="slidenum">
              <a:rPr lang="es-ES" smtClean="0">
                <a:solidFill>
                  <a:prstClr val="black"/>
                </a:solidFill>
              </a:rPr>
              <a:pPr/>
              <a:t>35</a:t>
            </a:fld>
            <a:endParaRPr lang="es-ES" dirty="0">
              <a:solidFill>
                <a:prstClr val="black"/>
              </a:solidFill>
            </a:endParaRPr>
          </a:p>
        </p:txBody>
      </p:sp>
    </p:spTree>
    <p:extLst>
      <p:ext uri="{BB962C8B-B14F-4D97-AF65-F5344CB8AC3E}">
        <p14:creationId xmlns:p14="http://schemas.microsoft.com/office/powerpoint/2010/main" val="101255062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Donaupark Wien.</a:t>
            </a:r>
          </a:p>
        </p:txBody>
      </p:sp>
      <p:sp>
        <p:nvSpPr>
          <p:cNvPr id="4" name="3 Marcador de número de diapositiva"/>
          <p:cNvSpPr>
            <a:spLocks noGrp="1"/>
          </p:cNvSpPr>
          <p:nvPr>
            <p:ph type="sldNum" sz="quarter" idx="10"/>
          </p:nvPr>
        </p:nvSpPr>
        <p:spPr/>
        <p:txBody>
          <a:bodyPr/>
          <a:lstStyle/>
          <a:p>
            <a:fld id="{0D68444C-9D35-4124-8743-69EB063834AE}" type="slidenum">
              <a:rPr lang="es-ES" smtClean="0">
                <a:solidFill>
                  <a:prstClr val="black"/>
                </a:solidFill>
              </a:rPr>
              <a:pPr/>
              <a:t>36</a:t>
            </a:fld>
            <a:endParaRPr lang="es-ES" dirty="0">
              <a:solidFill>
                <a:prstClr val="black"/>
              </a:solidFill>
            </a:endParaRPr>
          </a:p>
        </p:txBody>
      </p:sp>
    </p:spTree>
    <p:extLst>
      <p:ext uri="{BB962C8B-B14F-4D97-AF65-F5344CB8AC3E}">
        <p14:creationId xmlns:p14="http://schemas.microsoft.com/office/powerpoint/2010/main" val="389863573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Donaupark Wien.</a:t>
            </a:r>
          </a:p>
        </p:txBody>
      </p:sp>
      <p:sp>
        <p:nvSpPr>
          <p:cNvPr id="4" name="3 Marcador de número de diapositiva"/>
          <p:cNvSpPr>
            <a:spLocks noGrp="1"/>
          </p:cNvSpPr>
          <p:nvPr>
            <p:ph type="sldNum" sz="quarter" idx="10"/>
          </p:nvPr>
        </p:nvSpPr>
        <p:spPr/>
        <p:txBody>
          <a:bodyPr/>
          <a:lstStyle/>
          <a:p>
            <a:fld id="{0D68444C-9D35-4124-8743-69EB063834AE}" type="slidenum">
              <a:rPr lang="es-ES" smtClean="0">
                <a:solidFill>
                  <a:prstClr val="black"/>
                </a:solidFill>
              </a:rPr>
              <a:pPr/>
              <a:t>37</a:t>
            </a:fld>
            <a:endParaRPr lang="es-ES" dirty="0">
              <a:solidFill>
                <a:prstClr val="black"/>
              </a:solidFill>
            </a:endParaRPr>
          </a:p>
        </p:txBody>
      </p:sp>
    </p:spTree>
    <p:extLst>
      <p:ext uri="{BB962C8B-B14F-4D97-AF65-F5344CB8AC3E}">
        <p14:creationId xmlns:p14="http://schemas.microsoft.com/office/powerpoint/2010/main" val="242359856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Donaupark Wien.</a:t>
            </a:r>
          </a:p>
        </p:txBody>
      </p:sp>
      <p:sp>
        <p:nvSpPr>
          <p:cNvPr id="4" name="3 Marcador de número de diapositiva"/>
          <p:cNvSpPr>
            <a:spLocks noGrp="1"/>
          </p:cNvSpPr>
          <p:nvPr>
            <p:ph type="sldNum" sz="quarter" idx="10"/>
          </p:nvPr>
        </p:nvSpPr>
        <p:spPr/>
        <p:txBody>
          <a:bodyPr/>
          <a:lstStyle/>
          <a:p>
            <a:fld id="{0D68444C-9D35-4124-8743-69EB063834AE}" type="slidenum">
              <a:rPr lang="es-ES" smtClean="0">
                <a:solidFill>
                  <a:prstClr val="black"/>
                </a:solidFill>
              </a:rPr>
              <a:pPr/>
              <a:t>38</a:t>
            </a:fld>
            <a:endParaRPr lang="es-ES" dirty="0">
              <a:solidFill>
                <a:prstClr val="black"/>
              </a:solidFill>
            </a:endParaRPr>
          </a:p>
        </p:txBody>
      </p:sp>
    </p:spTree>
    <p:extLst>
      <p:ext uri="{BB962C8B-B14F-4D97-AF65-F5344CB8AC3E}">
        <p14:creationId xmlns:p14="http://schemas.microsoft.com/office/powerpoint/2010/main" val="172040506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0D68444C-9D35-4124-8743-69EB063834AE}" type="slidenum">
              <a:rPr lang="es-ES" smtClean="0">
                <a:solidFill>
                  <a:prstClr val="black"/>
                </a:solidFill>
              </a:rPr>
              <a:pPr/>
              <a:t>39</a:t>
            </a:fld>
            <a:endParaRPr lang="es-ES" dirty="0">
              <a:solidFill>
                <a:prstClr val="black"/>
              </a:solidFill>
            </a:endParaRPr>
          </a:p>
        </p:txBody>
      </p:sp>
    </p:spTree>
    <p:extLst>
      <p:ext uri="{BB962C8B-B14F-4D97-AF65-F5344CB8AC3E}">
        <p14:creationId xmlns:p14="http://schemas.microsoft.com/office/powerpoint/2010/main" val="303290106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Wiener Donau Park </a:t>
            </a:r>
          </a:p>
        </p:txBody>
      </p:sp>
      <p:sp>
        <p:nvSpPr>
          <p:cNvPr id="4" name="3 Marcador de número de diapositiva"/>
          <p:cNvSpPr>
            <a:spLocks noGrp="1"/>
          </p:cNvSpPr>
          <p:nvPr>
            <p:ph type="sldNum" sz="quarter" idx="10"/>
          </p:nvPr>
        </p:nvSpPr>
        <p:spPr/>
        <p:txBody>
          <a:bodyPr/>
          <a:lstStyle/>
          <a:p>
            <a:fld id="{0D68444C-9D35-4124-8743-69EB063834AE}" type="slidenum">
              <a:rPr lang="es-ES" smtClean="0">
                <a:solidFill>
                  <a:prstClr val="black"/>
                </a:solidFill>
              </a:rPr>
              <a:pPr/>
              <a:t>40</a:t>
            </a:fld>
            <a:endParaRPr lang="es-ES" dirty="0">
              <a:solidFill>
                <a:prstClr val="black"/>
              </a:solidFill>
            </a:endParaRPr>
          </a:p>
        </p:txBody>
      </p:sp>
    </p:spTree>
    <p:extLst>
      <p:ext uri="{BB962C8B-B14F-4D97-AF65-F5344CB8AC3E}">
        <p14:creationId xmlns:p14="http://schemas.microsoft.com/office/powerpoint/2010/main" val="278421329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Wiener Donau Park </a:t>
            </a:r>
          </a:p>
        </p:txBody>
      </p:sp>
      <p:sp>
        <p:nvSpPr>
          <p:cNvPr id="4" name="3 Marcador de número de diapositiva"/>
          <p:cNvSpPr>
            <a:spLocks noGrp="1"/>
          </p:cNvSpPr>
          <p:nvPr>
            <p:ph type="sldNum" sz="quarter" idx="10"/>
          </p:nvPr>
        </p:nvSpPr>
        <p:spPr/>
        <p:txBody>
          <a:bodyPr/>
          <a:lstStyle/>
          <a:p>
            <a:fld id="{0D68444C-9D35-4124-8743-69EB063834AE}" type="slidenum">
              <a:rPr lang="es-ES" smtClean="0">
                <a:solidFill>
                  <a:prstClr val="black"/>
                </a:solidFill>
              </a:rPr>
              <a:pPr/>
              <a:t>41</a:t>
            </a:fld>
            <a:endParaRPr lang="es-ES" dirty="0">
              <a:solidFill>
                <a:prstClr val="black"/>
              </a:solidFill>
            </a:endParaRPr>
          </a:p>
        </p:txBody>
      </p:sp>
    </p:spTree>
    <p:extLst>
      <p:ext uri="{BB962C8B-B14F-4D97-AF65-F5344CB8AC3E}">
        <p14:creationId xmlns:p14="http://schemas.microsoft.com/office/powerpoint/2010/main" val="95025816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Bernardo </a:t>
            </a:r>
            <a:r>
              <a:rPr lang="es-ES" baseline="0" dirty="0"/>
              <a:t> Canaletto </a:t>
            </a:r>
            <a:r>
              <a:rPr lang="es-ES" dirty="0"/>
              <a:t>bellotto_gen Schloss Hof Palace Gardens.-Vienna.-</a:t>
            </a:r>
          </a:p>
        </p:txBody>
      </p:sp>
      <p:sp>
        <p:nvSpPr>
          <p:cNvPr id="4" name="3 Marcador de número de diapositiva"/>
          <p:cNvSpPr>
            <a:spLocks noGrp="1"/>
          </p:cNvSpPr>
          <p:nvPr>
            <p:ph type="sldNum" sz="quarter" idx="10"/>
          </p:nvPr>
        </p:nvSpPr>
        <p:spPr/>
        <p:txBody>
          <a:bodyPr/>
          <a:lstStyle/>
          <a:p>
            <a:fld id="{0D68444C-9D35-4124-8743-69EB063834AE}" type="slidenum">
              <a:rPr lang="es-ES" smtClean="0">
                <a:solidFill>
                  <a:prstClr val="black"/>
                </a:solidFill>
              </a:rPr>
              <a:pPr/>
              <a:t>45</a:t>
            </a:fld>
            <a:endParaRPr lang="es-ES" dirty="0">
              <a:solidFill>
                <a:prstClr val="black"/>
              </a:solidFill>
            </a:endParaRPr>
          </a:p>
        </p:txBody>
      </p:sp>
    </p:spTree>
    <p:extLst>
      <p:ext uri="{BB962C8B-B14F-4D97-AF65-F5344CB8AC3E}">
        <p14:creationId xmlns:p14="http://schemas.microsoft.com/office/powerpoint/2010/main" val="182082782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Schloss Hof Palace Gardens.-Vienna</a:t>
            </a:r>
          </a:p>
        </p:txBody>
      </p:sp>
      <p:sp>
        <p:nvSpPr>
          <p:cNvPr id="4" name="3 Marcador de número de diapositiva"/>
          <p:cNvSpPr>
            <a:spLocks noGrp="1"/>
          </p:cNvSpPr>
          <p:nvPr>
            <p:ph type="sldNum" sz="quarter" idx="10"/>
          </p:nvPr>
        </p:nvSpPr>
        <p:spPr/>
        <p:txBody>
          <a:bodyPr/>
          <a:lstStyle/>
          <a:p>
            <a:fld id="{0D68444C-9D35-4124-8743-69EB063834AE}" type="slidenum">
              <a:rPr lang="es-ES" smtClean="0">
                <a:solidFill>
                  <a:prstClr val="black"/>
                </a:solidFill>
              </a:rPr>
              <a:pPr/>
              <a:t>46</a:t>
            </a:fld>
            <a:endParaRPr lang="es-ES" dirty="0">
              <a:solidFill>
                <a:prstClr val="black"/>
              </a:solidFill>
            </a:endParaRPr>
          </a:p>
        </p:txBody>
      </p:sp>
    </p:spTree>
    <p:extLst>
      <p:ext uri="{BB962C8B-B14F-4D97-AF65-F5344CB8AC3E}">
        <p14:creationId xmlns:p14="http://schemas.microsoft.com/office/powerpoint/2010/main" val="418250096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Schloss Hof Palace Gardens.-Vienna</a:t>
            </a:r>
          </a:p>
        </p:txBody>
      </p:sp>
      <p:sp>
        <p:nvSpPr>
          <p:cNvPr id="4" name="3 Marcador de número de diapositiva"/>
          <p:cNvSpPr>
            <a:spLocks noGrp="1"/>
          </p:cNvSpPr>
          <p:nvPr>
            <p:ph type="sldNum" sz="quarter" idx="10"/>
          </p:nvPr>
        </p:nvSpPr>
        <p:spPr/>
        <p:txBody>
          <a:bodyPr/>
          <a:lstStyle/>
          <a:p>
            <a:fld id="{0D68444C-9D35-4124-8743-69EB063834AE}" type="slidenum">
              <a:rPr lang="es-ES" smtClean="0">
                <a:solidFill>
                  <a:prstClr val="black"/>
                </a:solidFill>
              </a:rPr>
              <a:pPr/>
              <a:t>47</a:t>
            </a:fld>
            <a:endParaRPr lang="es-ES" dirty="0">
              <a:solidFill>
                <a:prstClr val="black"/>
              </a:solidFill>
            </a:endParaRPr>
          </a:p>
        </p:txBody>
      </p:sp>
    </p:spTree>
    <p:extLst>
      <p:ext uri="{BB962C8B-B14F-4D97-AF65-F5344CB8AC3E}">
        <p14:creationId xmlns:p14="http://schemas.microsoft.com/office/powerpoint/2010/main" val="99860453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Schloss Hof Palace Gardens.-Vienna</a:t>
            </a:r>
          </a:p>
        </p:txBody>
      </p:sp>
      <p:sp>
        <p:nvSpPr>
          <p:cNvPr id="4" name="3 Marcador de número de diapositiva"/>
          <p:cNvSpPr>
            <a:spLocks noGrp="1"/>
          </p:cNvSpPr>
          <p:nvPr>
            <p:ph type="sldNum" sz="quarter" idx="10"/>
          </p:nvPr>
        </p:nvSpPr>
        <p:spPr/>
        <p:txBody>
          <a:bodyPr/>
          <a:lstStyle/>
          <a:p>
            <a:fld id="{0D68444C-9D35-4124-8743-69EB063834AE}" type="slidenum">
              <a:rPr lang="es-ES" smtClean="0">
                <a:solidFill>
                  <a:prstClr val="black"/>
                </a:solidFill>
              </a:rPr>
              <a:pPr/>
              <a:t>48</a:t>
            </a:fld>
            <a:endParaRPr lang="es-ES" dirty="0">
              <a:solidFill>
                <a:prstClr val="black"/>
              </a:solidFill>
            </a:endParaRPr>
          </a:p>
        </p:txBody>
      </p:sp>
    </p:spTree>
    <p:extLst>
      <p:ext uri="{BB962C8B-B14F-4D97-AF65-F5344CB8AC3E}">
        <p14:creationId xmlns:p14="http://schemas.microsoft.com/office/powerpoint/2010/main" val="410286662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Schloss Hof Palace Gardens.-Vienna.-Siega de cesped</a:t>
            </a:r>
          </a:p>
        </p:txBody>
      </p:sp>
      <p:sp>
        <p:nvSpPr>
          <p:cNvPr id="4" name="3 Marcador de número de diapositiva"/>
          <p:cNvSpPr>
            <a:spLocks noGrp="1"/>
          </p:cNvSpPr>
          <p:nvPr>
            <p:ph type="sldNum" sz="quarter" idx="10"/>
          </p:nvPr>
        </p:nvSpPr>
        <p:spPr/>
        <p:txBody>
          <a:bodyPr/>
          <a:lstStyle/>
          <a:p>
            <a:fld id="{0D68444C-9D35-4124-8743-69EB063834AE}" type="slidenum">
              <a:rPr lang="es-ES" smtClean="0">
                <a:solidFill>
                  <a:prstClr val="black"/>
                </a:solidFill>
              </a:rPr>
              <a:pPr/>
              <a:t>49</a:t>
            </a:fld>
            <a:endParaRPr lang="es-ES" dirty="0">
              <a:solidFill>
                <a:prstClr val="black"/>
              </a:solidFill>
            </a:endParaRPr>
          </a:p>
        </p:txBody>
      </p:sp>
    </p:spTree>
    <p:extLst>
      <p:ext uri="{BB962C8B-B14F-4D97-AF65-F5344CB8AC3E}">
        <p14:creationId xmlns:p14="http://schemas.microsoft.com/office/powerpoint/2010/main" val="197759558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Schloss Hof Palace Gardens.-Vienna</a:t>
            </a:r>
          </a:p>
        </p:txBody>
      </p:sp>
      <p:sp>
        <p:nvSpPr>
          <p:cNvPr id="4" name="3 Marcador de número de diapositiva"/>
          <p:cNvSpPr>
            <a:spLocks noGrp="1"/>
          </p:cNvSpPr>
          <p:nvPr>
            <p:ph type="sldNum" sz="quarter" idx="10"/>
          </p:nvPr>
        </p:nvSpPr>
        <p:spPr/>
        <p:txBody>
          <a:bodyPr/>
          <a:lstStyle/>
          <a:p>
            <a:fld id="{0D68444C-9D35-4124-8743-69EB063834AE}" type="slidenum">
              <a:rPr lang="es-ES" smtClean="0">
                <a:solidFill>
                  <a:prstClr val="black"/>
                </a:solidFill>
              </a:rPr>
              <a:pPr/>
              <a:t>50</a:t>
            </a:fld>
            <a:endParaRPr lang="es-ES" dirty="0">
              <a:solidFill>
                <a:prstClr val="black"/>
              </a:solidFill>
            </a:endParaRPr>
          </a:p>
        </p:txBody>
      </p:sp>
    </p:spTree>
    <p:extLst>
      <p:ext uri="{BB962C8B-B14F-4D97-AF65-F5344CB8AC3E}">
        <p14:creationId xmlns:p14="http://schemas.microsoft.com/office/powerpoint/2010/main" val="55103148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Schloss Hof Palace Gardens.-Vienna</a:t>
            </a:r>
          </a:p>
        </p:txBody>
      </p:sp>
      <p:sp>
        <p:nvSpPr>
          <p:cNvPr id="4" name="3 Marcador de número de diapositiva"/>
          <p:cNvSpPr>
            <a:spLocks noGrp="1"/>
          </p:cNvSpPr>
          <p:nvPr>
            <p:ph type="sldNum" sz="quarter" idx="10"/>
          </p:nvPr>
        </p:nvSpPr>
        <p:spPr/>
        <p:txBody>
          <a:bodyPr/>
          <a:lstStyle/>
          <a:p>
            <a:fld id="{0D68444C-9D35-4124-8743-69EB063834AE}" type="slidenum">
              <a:rPr lang="es-ES" smtClean="0">
                <a:solidFill>
                  <a:prstClr val="black"/>
                </a:solidFill>
              </a:rPr>
              <a:pPr/>
              <a:t>51</a:t>
            </a:fld>
            <a:endParaRPr lang="es-ES" dirty="0">
              <a:solidFill>
                <a:prstClr val="black"/>
              </a:solidFill>
            </a:endParaRPr>
          </a:p>
        </p:txBody>
      </p:sp>
    </p:spTree>
    <p:extLst>
      <p:ext uri="{BB962C8B-B14F-4D97-AF65-F5344CB8AC3E}">
        <p14:creationId xmlns:p14="http://schemas.microsoft.com/office/powerpoint/2010/main" val="378110273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Schloss Hof Palace Gardens.-Vienna</a:t>
            </a:r>
          </a:p>
        </p:txBody>
      </p:sp>
      <p:sp>
        <p:nvSpPr>
          <p:cNvPr id="4" name="3 Marcador de número de diapositiva"/>
          <p:cNvSpPr>
            <a:spLocks noGrp="1"/>
          </p:cNvSpPr>
          <p:nvPr>
            <p:ph type="sldNum" sz="quarter" idx="10"/>
          </p:nvPr>
        </p:nvSpPr>
        <p:spPr/>
        <p:txBody>
          <a:bodyPr/>
          <a:lstStyle/>
          <a:p>
            <a:fld id="{0D68444C-9D35-4124-8743-69EB063834AE}" type="slidenum">
              <a:rPr lang="es-ES" smtClean="0">
                <a:solidFill>
                  <a:prstClr val="black"/>
                </a:solidFill>
              </a:rPr>
              <a:pPr/>
              <a:t>52</a:t>
            </a:fld>
            <a:endParaRPr lang="es-ES" dirty="0">
              <a:solidFill>
                <a:prstClr val="black"/>
              </a:solidFill>
            </a:endParaRPr>
          </a:p>
        </p:txBody>
      </p:sp>
    </p:spTree>
    <p:extLst>
      <p:ext uri="{BB962C8B-B14F-4D97-AF65-F5344CB8AC3E}">
        <p14:creationId xmlns:p14="http://schemas.microsoft.com/office/powerpoint/2010/main" val="42326557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Schloss Hof Palace Gardens.-Vienna</a:t>
            </a:r>
          </a:p>
        </p:txBody>
      </p:sp>
      <p:sp>
        <p:nvSpPr>
          <p:cNvPr id="4" name="3 Marcador de número de diapositiva"/>
          <p:cNvSpPr>
            <a:spLocks noGrp="1"/>
          </p:cNvSpPr>
          <p:nvPr>
            <p:ph type="sldNum" sz="quarter" idx="10"/>
          </p:nvPr>
        </p:nvSpPr>
        <p:spPr/>
        <p:txBody>
          <a:bodyPr/>
          <a:lstStyle/>
          <a:p>
            <a:fld id="{0D68444C-9D35-4124-8743-69EB063834AE}" type="slidenum">
              <a:rPr lang="es-ES" smtClean="0">
                <a:solidFill>
                  <a:prstClr val="black"/>
                </a:solidFill>
              </a:rPr>
              <a:pPr/>
              <a:t>53</a:t>
            </a:fld>
            <a:endParaRPr lang="es-ES" dirty="0">
              <a:solidFill>
                <a:prstClr val="black"/>
              </a:solidFill>
            </a:endParaRPr>
          </a:p>
        </p:txBody>
      </p:sp>
    </p:spTree>
    <p:extLst>
      <p:ext uri="{BB962C8B-B14F-4D97-AF65-F5344CB8AC3E}">
        <p14:creationId xmlns:p14="http://schemas.microsoft.com/office/powerpoint/2010/main" val="38867294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Schloss Hof Palace Gardens.-Vienna</a:t>
            </a:r>
          </a:p>
        </p:txBody>
      </p:sp>
      <p:sp>
        <p:nvSpPr>
          <p:cNvPr id="4" name="3 Marcador de número de diapositiva"/>
          <p:cNvSpPr>
            <a:spLocks noGrp="1"/>
          </p:cNvSpPr>
          <p:nvPr>
            <p:ph type="sldNum" sz="quarter" idx="10"/>
          </p:nvPr>
        </p:nvSpPr>
        <p:spPr/>
        <p:txBody>
          <a:bodyPr/>
          <a:lstStyle/>
          <a:p>
            <a:fld id="{0D68444C-9D35-4124-8743-69EB063834AE}" type="slidenum">
              <a:rPr lang="es-ES" smtClean="0">
                <a:solidFill>
                  <a:prstClr val="black"/>
                </a:solidFill>
              </a:rPr>
              <a:pPr/>
              <a:t>54</a:t>
            </a:fld>
            <a:endParaRPr lang="es-ES" dirty="0">
              <a:solidFill>
                <a:prstClr val="black"/>
              </a:solidFill>
            </a:endParaRPr>
          </a:p>
        </p:txBody>
      </p:sp>
    </p:spTree>
    <p:extLst>
      <p:ext uri="{BB962C8B-B14F-4D97-AF65-F5344CB8AC3E}">
        <p14:creationId xmlns:p14="http://schemas.microsoft.com/office/powerpoint/2010/main" val="29677695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Schloss Hof Palace Gardens.-Vienna</a:t>
            </a:r>
          </a:p>
        </p:txBody>
      </p:sp>
      <p:sp>
        <p:nvSpPr>
          <p:cNvPr id="4" name="3 Marcador de número de diapositiva"/>
          <p:cNvSpPr>
            <a:spLocks noGrp="1"/>
          </p:cNvSpPr>
          <p:nvPr>
            <p:ph type="sldNum" sz="quarter" idx="10"/>
          </p:nvPr>
        </p:nvSpPr>
        <p:spPr/>
        <p:txBody>
          <a:bodyPr/>
          <a:lstStyle/>
          <a:p>
            <a:fld id="{0D68444C-9D35-4124-8743-69EB063834AE}" type="slidenum">
              <a:rPr lang="es-ES" smtClean="0">
                <a:solidFill>
                  <a:prstClr val="black"/>
                </a:solidFill>
              </a:rPr>
              <a:pPr/>
              <a:t>55</a:t>
            </a:fld>
            <a:endParaRPr lang="es-ES" dirty="0">
              <a:solidFill>
                <a:prstClr val="black"/>
              </a:solidFill>
            </a:endParaRPr>
          </a:p>
        </p:txBody>
      </p:sp>
    </p:spTree>
    <p:extLst>
      <p:ext uri="{BB962C8B-B14F-4D97-AF65-F5344CB8AC3E}">
        <p14:creationId xmlns:p14="http://schemas.microsoft.com/office/powerpoint/2010/main" val="249958261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Schloss Hof Palace Gardens.-Vienna</a:t>
            </a:r>
          </a:p>
        </p:txBody>
      </p:sp>
      <p:sp>
        <p:nvSpPr>
          <p:cNvPr id="4" name="3 Marcador de número de diapositiva"/>
          <p:cNvSpPr>
            <a:spLocks noGrp="1"/>
          </p:cNvSpPr>
          <p:nvPr>
            <p:ph type="sldNum" sz="quarter" idx="10"/>
          </p:nvPr>
        </p:nvSpPr>
        <p:spPr/>
        <p:txBody>
          <a:bodyPr/>
          <a:lstStyle/>
          <a:p>
            <a:fld id="{0D68444C-9D35-4124-8743-69EB063834AE}" type="slidenum">
              <a:rPr lang="es-ES" smtClean="0">
                <a:solidFill>
                  <a:prstClr val="black"/>
                </a:solidFill>
              </a:rPr>
              <a:pPr/>
              <a:t>56</a:t>
            </a:fld>
            <a:endParaRPr lang="es-ES" dirty="0">
              <a:solidFill>
                <a:prstClr val="black"/>
              </a:solidFill>
            </a:endParaRPr>
          </a:p>
        </p:txBody>
      </p:sp>
    </p:spTree>
    <p:extLst>
      <p:ext uri="{BB962C8B-B14F-4D97-AF65-F5344CB8AC3E}">
        <p14:creationId xmlns:p14="http://schemas.microsoft.com/office/powerpoint/2010/main" val="111064845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Schloss Hof Palace Gardens.-Vienna</a:t>
            </a:r>
          </a:p>
        </p:txBody>
      </p:sp>
      <p:sp>
        <p:nvSpPr>
          <p:cNvPr id="4" name="3 Marcador de número de diapositiva"/>
          <p:cNvSpPr>
            <a:spLocks noGrp="1"/>
          </p:cNvSpPr>
          <p:nvPr>
            <p:ph type="sldNum" sz="quarter" idx="10"/>
          </p:nvPr>
        </p:nvSpPr>
        <p:spPr/>
        <p:txBody>
          <a:bodyPr/>
          <a:lstStyle/>
          <a:p>
            <a:fld id="{0D68444C-9D35-4124-8743-69EB063834AE}" type="slidenum">
              <a:rPr lang="es-ES" smtClean="0">
                <a:solidFill>
                  <a:prstClr val="black"/>
                </a:solidFill>
              </a:rPr>
              <a:pPr/>
              <a:t>57</a:t>
            </a:fld>
            <a:endParaRPr lang="es-ES" dirty="0">
              <a:solidFill>
                <a:prstClr val="black"/>
              </a:solidFill>
            </a:endParaRPr>
          </a:p>
        </p:txBody>
      </p:sp>
    </p:spTree>
    <p:extLst>
      <p:ext uri="{BB962C8B-B14F-4D97-AF65-F5344CB8AC3E}">
        <p14:creationId xmlns:p14="http://schemas.microsoft.com/office/powerpoint/2010/main" val="111172538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Schloss Hof Palace Gardens.-Vienna</a:t>
            </a:r>
          </a:p>
        </p:txBody>
      </p:sp>
      <p:sp>
        <p:nvSpPr>
          <p:cNvPr id="4" name="3 Marcador de número de diapositiva"/>
          <p:cNvSpPr>
            <a:spLocks noGrp="1"/>
          </p:cNvSpPr>
          <p:nvPr>
            <p:ph type="sldNum" sz="quarter" idx="10"/>
          </p:nvPr>
        </p:nvSpPr>
        <p:spPr/>
        <p:txBody>
          <a:bodyPr/>
          <a:lstStyle/>
          <a:p>
            <a:fld id="{0D68444C-9D35-4124-8743-69EB063834AE}" type="slidenum">
              <a:rPr lang="es-ES" smtClean="0">
                <a:solidFill>
                  <a:prstClr val="black"/>
                </a:solidFill>
              </a:rPr>
              <a:pPr/>
              <a:t>58</a:t>
            </a:fld>
            <a:endParaRPr lang="es-ES" dirty="0">
              <a:solidFill>
                <a:prstClr val="black"/>
              </a:solidFill>
            </a:endParaRPr>
          </a:p>
        </p:txBody>
      </p:sp>
    </p:spTree>
    <p:extLst>
      <p:ext uri="{BB962C8B-B14F-4D97-AF65-F5344CB8AC3E}">
        <p14:creationId xmlns:p14="http://schemas.microsoft.com/office/powerpoint/2010/main" val="388670775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Schloss Hof Palace Gardens.-Vienna</a:t>
            </a:r>
          </a:p>
        </p:txBody>
      </p:sp>
      <p:sp>
        <p:nvSpPr>
          <p:cNvPr id="4" name="3 Marcador de número de diapositiva"/>
          <p:cNvSpPr>
            <a:spLocks noGrp="1"/>
          </p:cNvSpPr>
          <p:nvPr>
            <p:ph type="sldNum" sz="quarter" idx="10"/>
          </p:nvPr>
        </p:nvSpPr>
        <p:spPr/>
        <p:txBody>
          <a:bodyPr/>
          <a:lstStyle/>
          <a:p>
            <a:fld id="{0D68444C-9D35-4124-8743-69EB063834AE}" type="slidenum">
              <a:rPr lang="es-ES" smtClean="0">
                <a:solidFill>
                  <a:prstClr val="black"/>
                </a:solidFill>
              </a:rPr>
              <a:pPr/>
              <a:t>59</a:t>
            </a:fld>
            <a:endParaRPr lang="es-ES" dirty="0">
              <a:solidFill>
                <a:prstClr val="black"/>
              </a:solidFill>
            </a:endParaRPr>
          </a:p>
        </p:txBody>
      </p:sp>
    </p:spTree>
    <p:extLst>
      <p:ext uri="{BB962C8B-B14F-4D97-AF65-F5344CB8AC3E}">
        <p14:creationId xmlns:p14="http://schemas.microsoft.com/office/powerpoint/2010/main" val="402874024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Schloss Hof Palace Gardens.-Vienna</a:t>
            </a:r>
          </a:p>
        </p:txBody>
      </p:sp>
      <p:sp>
        <p:nvSpPr>
          <p:cNvPr id="4" name="3 Marcador de número de diapositiva"/>
          <p:cNvSpPr>
            <a:spLocks noGrp="1"/>
          </p:cNvSpPr>
          <p:nvPr>
            <p:ph type="sldNum" sz="quarter" idx="10"/>
          </p:nvPr>
        </p:nvSpPr>
        <p:spPr/>
        <p:txBody>
          <a:bodyPr/>
          <a:lstStyle/>
          <a:p>
            <a:fld id="{0D68444C-9D35-4124-8743-69EB063834AE}" type="slidenum">
              <a:rPr lang="es-ES" smtClean="0">
                <a:solidFill>
                  <a:prstClr val="black"/>
                </a:solidFill>
              </a:rPr>
              <a:pPr/>
              <a:t>60</a:t>
            </a:fld>
            <a:endParaRPr lang="es-ES" dirty="0">
              <a:solidFill>
                <a:prstClr val="black"/>
              </a:solidFill>
            </a:endParaRPr>
          </a:p>
        </p:txBody>
      </p:sp>
    </p:spTree>
    <p:extLst>
      <p:ext uri="{BB962C8B-B14F-4D97-AF65-F5344CB8AC3E}">
        <p14:creationId xmlns:p14="http://schemas.microsoft.com/office/powerpoint/2010/main" val="52489231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Schloss Hof Palace Gardens.-Vienna</a:t>
            </a:r>
          </a:p>
        </p:txBody>
      </p:sp>
      <p:sp>
        <p:nvSpPr>
          <p:cNvPr id="4" name="3 Marcador de número de diapositiva"/>
          <p:cNvSpPr>
            <a:spLocks noGrp="1"/>
          </p:cNvSpPr>
          <p:nvPr>
            <p:ph type="sldNum" sz="quarter" idx="10"/>
          </p:nvPr>
        </p:nvSpPr>
        <p:spPr/>
        <p:txBody>
          <a:bodyPr/>
          <a:lstStyle/>
          <a:p>
            <a:fld id="{0D68444C-9D35-4124-8743-69EB063834AE}" type="slidenum">
              <a:rPr lang="es-ES" smtClean="0">
                <a:solidFill>
                  <a:prstClr val="black"/>
                </a:solidFill>
              </a:rPr>
              <a:pPr/>
              <a:t>61</a:t>
            </a:fld>
            <a:endParaRPr lang="es-ES" dirty="0">
              <a:solidFill>
                <a:prstClr val="black"/>
              </a:solidFill>
            </a:endParaRPr>
          </a:p>
        </p:txBody>
      </p:sp>
    </p:spTree>
    <p:extLst>
      <p:ext uri="{BB962C8B-B14F-4D97-AF65-F5344CB8AC3E}">
        <p14:creationId xmlns:p14="http://schemas.microsoft.com/office/powerpoint/2010/main" val="216964954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Schloss Hof Palace Gardens.-Vienna</a:t>
            </a:r>
          </a:p>
        </p:txBody>
      </p:sp>
      <p:sp>
        <p:nvSpPr>
          <p:cNvPr id="4" name="3 Marcador de número de diapositiva"/>
          <p:cNvSpPr>
            <a:spLocks noGrp="1"/>
          </p:cNvSpPr>
          <p:nvPr>
            <p:ph type="sldNum" sz="quarter" idx="10"/>
          </p:nvPr>
        </p:nvSpPr>
        <p:spPr/>
        <p:txBody>
          <a:bodyPr/>
          <a:lstStyle/>
          <a:p>
            <a:fld id="{0D68444C-9D35-4124-8743-69EB063834AE}" type="slidenum">
              <a:rPr lang="es-ES" smtClean="0">
                <a:solidFill>
                  <a:prstClr val="black"/>
                </a:solidFill>
              </a:rPr>
              <a:pPr/>
              <a:t>62</a:t>
            </a:fld>
            <a:endParaRPr lang="es-ES" dirty="0">
              <a:solidFill>
                <a:prstClr val="black"/>
              </a:solidFill>
            </a:endParaRPr>
          </a:p>
        </p:txBody>
      </p:sp>
    </p:spTree>
    <p:extLst>
      <p:ext uri="{BB962C8B-B14F-4D97-AF65-F5344CB8AC3E}">
        <p14:creationId xmlns:p14="http://schemas.microsoft.com/office/powerpoint/2010/main" val="192172015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Schloss Hof Palace Gardens.-Vienna</a:t>
            </a:r>
          </a:p>
        </p:txBody>
      </p:sp>
      <p:sp>
        <p:nvSpPr>
          <p:cNvPr id="4" name="3 Marcador de número de diapositiva"/>
          <p:cNvSpPr>
            <a:spLocks noGrp="1"/>
          </p:cNvSpPr>
          <p:nvPr>
            <p:ph type="sldNum" sz="quarter" idx="10"/>
          </p:nvPr>
        </p:nvSpPr>
        <p:spPr/>
        <p:txBody>
          <a:bodyPr/>
          <a:lstStyle/>
          <a:p>
            <a:fld id="{0D68444C-9D35-4124-8743-69EB063834AE}" type="slidenum">
              <a:rPr lang="es-ES" smtClean="0">
                <a:solidFill>
                  <a:prstClr val="black"/>
                </a:solidFill>
              </a:rPr>
              <a:pPr/>
              <a:t>63</a:t>
            </a:fld>
            <a:endParaRPr lang="es-ES" dirty="0">
              <a:solidFill>
                <a:prstClr val="black"/>
              </a:solidFill>
            </a:endParaRPr>
          </a:p>
        </p:txBody>
      </p:sp>
    </p:spTree>
    <p:extLst>
      <p:ext uri="{BB962C8B-B14F-4D97-AF65-F5344CB8AC3E}">
        <p14:creationId xmlns:p14="http://schemas.microsoft.com/office/powerpoint/2010/main" val="77332137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Schloss Hof Palace Gardens.-Vienna</a:t>
            </a:r>
          </a:p>
        </p:txBody>
      </p:sp>
      <p:sp>
        <p:nvSpPr>
          <p:cNvPr id="4" name="3 Marcador de número de diapositiva"/>
          <p:cNvSpPr>
            <a:spLocks noGrp="1"/>
          </p:cNvSpPr>
          <p:nvPr>
            <p:ph type="sldNum" sz="quarter" idx="10"/>
          </p:nvPr>
        </p:nvSpPr>
        <p:spPr/>
        <p:txBody>
          <a:bodyPr/>
          <a:lstStyle/>
          <a:p>
            <a:fld id="{0D68444C-9D35-4124-8743-69EB063834AE}" type="slidenum">
              <a:rPr lang="es-ES" smtClean="0">
                <a:solidFill>
                  <a:prstClr val="black"/>
                </a:solidFill>
              </a:rPr>
              <a:pPr/>
              <a:t>64</a:t>
            </a:fld>
            <a:endParaRPr lang="es-ES" dirty="0">
              <a:solidFill>
                <a:prstClr val="black"/>
              </a:solidFill>
            </a:endParaRPr>
          </a:p>
        </p:txBody>
      </p:sp>
    </p:spTree>
    <p:extLst>
      <p:ext uri="{BB962C8B-B14F-4D97-AF65-F5344CB8AC3E}">
        <p14:creationId xmlns:p14="http://schemas.microsoft.com/office/powerpoint/2010/main" val="44015641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Schloss Hof Palace Gardens.-Vienna</a:t>
            </a:r>
          </a:p>
          <a:p>
            <a:endParaRPr lang="es-ES" dirty="0"/>
          </a:p>
        </p:txBody>
      </p:sp>
      <p:sp>
        <p:nvSpPr>
          <p:cNvPr id="4" name="3 Marcador de número de diapositiva"/>
          <p:cNvSpPr>
            <a:spLocks noGrp="1"/>
          </p:cNvSpPr>
          <p:nvPr>
            <p:ph type="sldNum" sz="quarter" idx="10"/>
          </p:nvPr>
        </p:nvSpPr>
        <p:spPr/>
        <p:txBody>
          <a:bodyPr/>
          <a:lstStyle/>
          <a:p>
            <a:fld id="{0D68444C-9D35-4124-8743-69EB063834AE}" type="slidenum">
              <a:rPr lang="es-ES" smtClean="0">
                <a:solidFill>
                  <a:prstClr val="black"/>
                </a:solidFill>
              </a:rPr>
              <a:pPr/>
              <a:t>65</a:t>
            </a:fld>
            <a:endParaRPr lang="es-ES" dirty="0">
              <a:solidFill>
                <a:prstClr val="black"/>
              </a:solidFill>
            </a:endParaRPr>
          </a:p>
        </p:txBody>
      </p:sp>
    </p:spTree>
    <p:extLst>
      <p:ext uri="{BB962C8B-B14F-4D97-AF65-F5344CB8AC3E}">
        <p14:creationId xmlns:p14="http://schemas.microsoft.com/office/powerpoint/2010/main" val="1294831538"/>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Schloss Hof Palace Gardens.-Vienna</a:t>
            </a:r>
          </a:p>
          <a:p>
            <a:endParaRPr lang="es-ES" dirty="0"/>
          </a:p>
        </p:txBody>
      </p:sp>
      <p:sp>
        <p:nvSpPr>
          <p:cNvPr id="4" name="3 Marcador de número de diapositiva"/>
          <p:cNvSpPr>
            <a:spLocks noGrp="1"/>
          </p:cNvSpPr>
          <p:nvPr>
            <p:ph type="sldNum" sz="quarter" idx="10"/>
          </p:nvPr>
        </p:nvSpPr>
        <p:spPr/>
        <p:txBody>
          <a:bodyPr/>
          <a:lstStyle/>
          <a:p>
            <a:fld id="{0D68444C-9D35-4124-8743-69EB063834AE}" type="slidenum">
              <a:rPr lang="es-ES" smtClean="0">
                <a:solidFill>
                  <a:prstClr val="black"/>
                </a:solidFill>
              </a:rPr>
              <a:pPr/>
              <a:t>66</a:t>
            </a:fld>
            <a:endParaRPr lang="es-ES" dirty="0">
              <a:solidFill>
                <a:prstClr val="black"/>
              </a:solidFill>
            </a:endParaRPr>
          </a:p>
        </p:txBody>
      </p:sp>
    </p:spTree>
    <p:extLst>
      <p:ext uri="{BB962C8B-B14F-4D97-AF65-F5344CB8AC3E}">
        <p14:creationId xmlns:p14="http://schemas.microsoft.com/office/powerpoint/2010/main" val="625282652"/>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Bad</a:t>
            </a:r>
            <a:r>
              <a:rPr lang="es-ES" baseline="0" dirty="0"/>
              <a:t> Blumau</a:t>
            </a:r>
            <a:endParaRPr lang="es-ES" dirty="0"/>
          </a:p>
        </p:txBody>
      </p:sp>
      <p:sp>
        <p:nvSpPr>
          <p:cNvPr id="4" name="3 Marcador de número de diapositiva"/>
          <p:cNvSpPr>
            <a:spLocks noGrp="1"/>
          </p:cNvSpPr>
          <p:nvPr>
            <p:ph type="sldNum" sz="quarter" idx="10"/>
          </p:nvPr>
        </p:nvSpPr>
        <p:spPr/>
        <p:txBody>
          <a:bodyPr/>
          <a:lstStyle/>
          <a:p>
            <a:fld id="{0D68444C-9D35-4124-8743-69EB063834AE}" type="slidenum">
              <a:rPr lang="es-ES" smtClean="0">
                <a:solidFill>
                  <a:prstClr val="black"/>
                </a:solidFill>
              </a:rPr>
              <a:pPr/>
              <a:t>69</a:t>
            </a:fld>
            <a:endParaRPr lang="es-ES" dirty="0">
              <a:solidFill>
                <a:prstClr val="black"/>
              </a:solidFill>
            </a:endParaRPr>
          </a:p>
        </p:txBody>
      </p:sp>
    </p:spTree>
    <p:extLst>
      <p:ext uri="{BB962C8B-B14F-4D97-AF65-F5344CB8AC3E}">
        <p14:creationId xmlns:p14="http://schemas.microsoft.com/office/powerpoint/2010/main" val="48990428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-.Bad Blumau</a:t>
            </a:r>
          </a:p>
        </p:txBody>
      </p:sp>
      <p:sp>
        <p:nvSpPr>
          <p:cNvPr id="4" name="3 Marcador de número de diapositiva"/>
          <p:cNvSpPr>
            <a:spLocks noGrp="1"/>
          </p:cNvSpPr>
          <p:nvPr>
            <p:ph type="sldNum" sz="quarter" idx="10"/>
          </p:nvPr>
        </p:nvSpPr>
        <p:spPr/>
        <p:txBody>
          <a:bodyPr/>
          <a:lstStyle/>
          <a:p>
            <a:fld id="{0D68444C-9D35-4124-8743-69EB063834AE}" type="slidenum">
              <a:rPr lang="es-ES" smtClean="0">
                <a:solidFill>
                  <a:prstClr val="black"/>
                </a:solidFill>
              </a:rPr>
              <a:pPr/>
              <a:t>70</a:t>
            </a:fld>
            <a:endParaRPr lang="es-ES" dirty="0">
              <a:solidFill>
                <a:prstClr val="black"/>
              </a:solidFill>
            </a:endParaRPr>
          </a:p>
        </p:txBody>
      </p:sp>
    </p:spTree>
    <p:extLst>
      <p:ext uri="{BB962C8B-B14F-4D97-AF65-F5344CB8AC3E}">
        <p14:creationId xmlns:p14="http://schemas.microsoft.com/office/powerpoint/2010/main" val="4196703979"/>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-.Bad Blumau</a:t>
            </a:r>
          </a:p>
        </p:txBody>
      </p:sp>
      <p:sp>
        <p:nvSpPr>
          <p:cNvPr id="4" name="3 Marcador de número de diapositiva"/>
          <p:cNvSpPr>
            <a:spLocks noGrp="1"/>
          </p:cNvSpPr>
          <p:nvPr>
            <p:ph type="sldNum" sz="quarter" idx="10"/>
          </p:nvPr>
        </p:nvSpPr>
        <p:spPr/>
        <p:txBody>
          <a:bodyPr/>
          <a:lstStyle/>
          <a:p>
            <a:fld id="{0D68444C-9D35-4124-8743-69EB063834AE}" type="slidenum">
              <a:rPr lang="es-ES" smtClean="0">
                <a:solidFill>
                  <a:prstClr val="black"/>
                </a:solidFill>
              </a:rPr>
              <a:pPr/>
              <a:t>71</a:t>
            </a:fld>
            <a:endParaRPr lang="es-ES" dirty="0">
              <a:solidFill>
                <a:prstClr val="black"/>
              </a:solidFill>
            </a:endParaRPr>
          </a:p>
        </p:txBody>
      </p:sp>
    </p:spTree>
    <p:extLst>
      <p:ext uri="{BB962C8B-B14F-4D97-AF65-F5344CB8AC3E}">
        <p14:creationId xmlns:p14="http://schemas.microsoft.com/office/powerpoint/2010/main" val="1431719590"/>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0D68444C-9D35-4124-8743-69EB063834AE}" type="slidenum">
              <a:rPr lang="es-ES" smtClean="0">
                <a:solidFill>
                  <a:prstClr val="black"/>
                </a:solidFill>
              </a:rPr>
              <a:pPr/>
              <a:t>73</a:t>
            </a:fld>
            <a:endParaRPr lang="es-ES" dirty="0">
              <a:solidFill>
                <a:prstClr val="black"/>
              </a:solidFill>
            </a:endParaRPr>
          </a:p>
        </p:txBody>
      </p:sp>
    </p:spTree>
    <p:extLst>
      <p:ext uri="{BB962C8B-B14F-4D97-AF65-F5344CB8AC3E}">
        <p14:creationId xmlns:p14="http://schemas.microsoft.com/office/powerpoint/2010/main" val="3793832725"/>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0D68444C-9D35-4124-8743-69EB063834AE}" type="slidenum">
              <a:rPr lang="es-ES" smtClean="0">
                <a:solidFill>
                  <a:prstClr val="black"/>
                </a:solidFill>
              </a:rPr>
              <a:pPr/>
              <a:t>75</a:t>
            </a:fld>
            <a:endParaRPr lang="es-ES" dirty="0">
              <a:solidFill>
                <a:prstClr val="black"/>
              </a:solidFill>
            </a:endParaRPr>
          </a:p>
        </p:txBody>
      </p:sp>
    </p:spTree>
    <p:extLst>
      <p:ext uri="{BB962C8B-B14F-4D97-AF65-F5344CB8AC3E}">
        <p14:creationId xmlns:p14="http://schemas.microsoft.com/office/powerpoint/2010/main" val="2781288129"/>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0D68444C-9D35-4124-8743-69EB063834AE}" type="slidenum">
              <a:rPr lang="es-ES" smtClean="0">
                <a:solidFill>
                  <a:prstClr val="black"/>
                </a:solidFill>
              </a:rPr>
              <a:pPr/>
              <a:t>78</a:t>
            </a:fld>
            <a:endParaRPr lang="es-ES" dirty="0">
              <a:solidFill>
                <a:prstClr val="black"/>
              </a:solidFill>
            </a:endParaRPr>
          </a:p>
        </p:txBody>
      </p:sp>
    </p:spTree>
    <p:extLst>
      <p:ext uri="{BB962C8B-B14F-4D97-AF65-F5344CB8AC3E}">
        <p14:creationId xmlns:p14="http://schemas.microsoft.com/office/powerpoint/2010/main" val="3780204280"/>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0D68444C-9D35-4124-8743-69EB063834AE}" type="slidenum">
              <a:rPr lang="es-ES" smtClean="0">
                <a:solidFill>
                  <a:prstClr val="black"/>
                </a:solidFill>
              </a:rPr>
              <a:pPr/>
              <a:t>79</a:t>
            </a:fld>
            <a:endParaRPr lang="es-ES" dirty="0">
              <a:solidFill>
                <a:prstClr val="black"/>
              </a:solidFill>
            </a:endParaRPr>
          </a:p>
        </p:txBody>
      </p:sp>
    </p:spTree>
    <p:extLst>
      <p:ext uri="{BB962C8B-B14F-4D97-AF65-F5344CB8AC3E}">
        <p14:creationId xmlns:p14="http://schemas.microsoft.com/office/powerpoint/2010/main" val="2647097056"/>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0D68444C-9D35-4124-8743-69EB063834AE}" type="slidenum">
              <a:rPr lang="es-ES" smtClean="0">
                <a:solidFill>
                  <a:prstClr val="black"/>
                </a:solidFill>
              </a:rPr>
              <a:pPr/>
              <a:t>80</a:t>
            </a:fld>
            <a:endParaRPr lang="es-ES" dirty="0">
              <a:solidFill>
                <a:prstClr val="black"/>
              </a:solidFill>
            </a:endParaRPr>
          </a:p>
        </p:txBody>
      </p:sp>
    </p:spTree>
    <p:extLst>
      <p:ext uri="{BB962C8B-B14F-4D97-AF65-F5344CB8AC3E}">
        <p14:creationId xmlns:p14="http://schemas.microsoft.com/office/powerpoint/2010/main" val="2246182899"/>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0D68444C-9D35-4124-8743-69EB063834AE}" type="slidenum">
              <a:rPr lang="es-ES" smtClean="0">
                <a:solidFill>
                  <a:prstClr val="black"/>
                </a:solidFill>
              </a:rPr>
              <a:pPr/>
              <a:t>81</a:t>
            </a:fld>
            <a:endParaRPr lang="es-ES" dirty="0">
              <a:solidFill>
                <a:prstClr val="black"/>
              </a:solidFill>
            </a:endParaRPr>
          </a:p>
        </p:txBody>
      </p:sp>
    </p:spTree>
    <p:extLst>
      <p:ext uri="{BB962C8B-B14F-4D97-AF65-F5344CB8AC3E}">
        <p14:creationId xmlns:p14="http://schemas.microsoft.com/office/powerpoint/2010/main" val="2509109087"/>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0D68444C-9D35-4124-8743-69EB063834AE}" type="slidenum">
              <a:rPr lang="es-ES" smtClean="0">
                <a:solidFill>
                  <a:prstClr val="black"/>
                </a:solidFill>
              </a:rPr>
              <a:pPr/>
              <a:t>86</a:t>
            </a:fld>
            <a:endParaRPr lang="es-ES" dirty="0">
              <a:solidFill>
                <a:prstClr val="black"/>
              </a:solidFill>
            </a:endParaRPr>
          </a:p>
        </p:txBody>
      </p:sp>
    </p:spTree>
    <p:extLst>
      <p:ext uri="{BB962C8B-B14F-4D97-AF65-F5344CB8AC3E}">
        <p14:creationId xmlns:p14="http://schemas.microsoft.com/office/powerpoint/2010/main" val="4529211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Wien.Volksgarten.</a:t>
            </a:r>
          </a:p>
        </p:txBody>
      </p:sp>
      <p:sp>
        <p:nvSpPr>
          <p:cNvPr id="4" name="3 Marcador de número de diapositiva"/>
          <p:cNvSpPr>
            <a:spLocks noGrp="1"/>
          </p:cNvSpPr>
          <p:nvPr>
            <p:ph type="sldNum" sz="quarter" idx="10"/>
          </p:nvPr>
        </p:nvSpPr>
        <p:spPr/>
        <p:txBody>
          <a:bodyPr/>
          <a:lstStyle/>
          <a:p>
            <a:fld id="{0D68444C-9D35-4124-8743-69EB063834AE}" type="slidenum">
              <a:rPr lang="es-ES" smtClean="0">
                <a:solidFill>
                  <a:prstClr val="black"/>
                </a:solidFill>
              </a:rPr>
              <a:pPr/>
              <a:t>87</a:t>
            </a:fld>
            <a:endParaRPr lang="es-ES" dirty="0">
              <a:solidFill>
                <a:prstClr val="black"/>
              </a:solidFill>
            </a:endParaRPr>
          </a:p>
        </p:txBody>
      </p:sp>
    </p:spTree>
    <p:extLst>
      <p:ext uri="{BB962C8B-B14F-4D97-AF65-F5344CB8AC3E}">
        <p14:creationId xmlns:p14="http://schemas.microsoft.com/office/powerpoint/2010/main" val="4041486876"/>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0D68444C-9D35-4124-8743-69EB063834AE}" type="slidenum">
              <a:rPr lang="es-ES" smtClean="0">
                <a:solidFill>
                  <a:prstClr val="black"/>
                </a:solidFill>
              </a:rPr>
              <a:pPr/>
              <a:t>88</a:t>
            </a:fld>
            <a:endParaRPr lang="es-ES" dirty="0">
              <a:solidFill>
                <a:prstClr val="black"/>
              </a:solidFill>
            </a:endParaRPr>
          </a:p>
        </p:txBody>
      </p:sp>
    </p:spTree>
    <p:extLst>
      <p:ext uri="{BB962C8B-B14F-4D97-AF65-F5344CB8AC3E}">
        <p14:creationId xmlns:p14="http://schemas.microsoft.com/office/powerpoint/2010/main" val="3795020085"/>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Wien.Volksgarten.</a:t>
            </a:r>
          </a:p>
        </p:txBody>
      </p:sp>
      <p:sp>
        <p:nvSpPr>
          <p:cNvPr id="4" name="3 Marcador de número de diapositiva"/>
          <p:cNvSpPr>
            <a:spLocks noGrp="1"/>
          </p:cNvSpPr>
          <p:nvPr>
            <p:ph type="sldNum" sz="quarter" idx="10"/>
          </p:nvPr>
        </p:nvSpPr>
        <p:spPr/>
        <p:txBody>
          <a:bodyPr/>
          <a:lstStyle/>
          <a:p>
            <a:fld id="{0D68444C-9D35-4124-8743-69EB063834AE}" type="slidenum">
              <a:rPr lang="es-ES" smtClean="0">
                <a:solidFill>
                  <a:prstClr val="black"/>
                </a:solidFill>
              </a:rPr>
              <a:pPr/>
              <a:t>90</a:t>
            </a:fld>
            <a:endParaRPr lang="es-ES" dirty="0">
              <a:solidFill>
                <a:prstClr val="black"/>
              </a:solidFill>
            </a:endParaRPr>
          </a:p>
        </p:txBody>
      </p:sp>
    </p:spTree>
    <p:extLst>
      <p:ext uri="{BB962C8B-B14F-4D97-AF65-F5344CB8AC3E}">
        <p14:creationId xmlns:p14="http://schemas.microsoft.com/office/powerpoint/2010/main" val="3168899092"/>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Wien.Volksgarten.</a:t>
            </a:r>
          </a:p>
        </p:txBody>
      </p:sp>
      <p:sp>
        <p:nvSpPr>
          <p:cNvPr id="4" name="3 Marcador de número de diapositiva"/>
          <p:cNvSpPr>
            <a:spLocks noGrp="1"/>
          </p:cNvSpPr>
          <p:nvPr>
            <p:ph type="sldNum" sz="quarter" idx="10"/>
          </p:nvPr>
        </p:nvSpPr>
        <p:spPr/>
        <p:txBody>
          <a:bodyPr/>
          <a:lstStyle/>
          <a:p>
            <a:fld id="{0D68444C-9D35-4124-8743-69EB063834AE}" type="slidenum">
              <a:rPr lang="es-ES" smtClean="0">
                <a:solidFill>
                  <a:prstClr val="black"/>
                </a:solidFill>
              </a:rPr>
              <a:pPr/>
              <a:t>91</a:t>
            </a:fld>
            <a:endParaRPr lang="es-ES" dirty="0">
              <a:solidFill>
                <a:prstClr val="black"/>
              </a:solidFill>
            </a:endParaRPr>
          </a:p>
        </p:txBody>
      </p:sp>
    </p:spTree>
    <p:extLst>
      <p:ext uri="{BB962C8B-B14F-4D97-AF65-F5344CB8AC3E}">
        <p14:creationId xmlns:p14="http://schemas.microsoft.com/office/powerpoint/2010/main" val="1831733504"/>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Wien.Volksgarten.</a:t>
            </a:r>
          </a:p>
        </p:txBody>
      </p:sp>
      <p:sp>
        <p:nvSpPr>
          <p:cNvPr id="4" name="3 Marcador de número de diapositiva"/>
          <p:cNvSpPr>
            <a:spLocks noGrp="1"/>
          </p:cNvSpPr>
          <p:nvPr>
            <p:ph type="sldNum" sz="quarter" idx="10"/>
          </p:nvPr>
        </p:nvSpPr>
        <p:spPr/>
        <p:txBody>
          <a:bodyPr/>
          <a:lstStyle/>
          <a:p>
            <a:fld id="{0D68444C-9D35-4124-8743-69EB063834AE}" type="slidenum">
              <a:rPr lang="es-ES" smtClean="0">
                <a:solidFill>
                  <a:prstClr val="black"/>
                </a:solidFill>
              </a:rPr>
              <a:pPr/>
              <a:t>92</a:t>
            </a:fld>
            <a:endParaRPr lang="es-ES" dirty="0">
              <a:solidFill>
                <a:prstClr val="black"/>
              </a:solidFill>
            </a:endParaRPr>
          </a:p>
        </p:txBody>
      </p:sp>
    </p:spTree>
    <p:extLst>
      <p:ext uri="{BB962C8B-B14F-4D97-AF65-F5344CB8AC3E}">
        <p14:creationId xmlns:p14="http://schemas.microsoft.com/office/powerpoint/2010/main" val="3992643580"/>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Wien.Volksgarten.</a:t>
            </a:r>
          </a:p>
        </p:txBody>
      </p:sp>
      <p:sp>
        <p:nvSpPr>
          <p:cNvPr id="4" name="3 Marcador de número de diapositiva"/>
          <p:cNvSpPr>
            <a:spLocks noGrp="1"/>
          </p:cNvSpPr>
          <p:nvPr>
            <p:ph type="sldNum" sz="quarter" idx="10"/>
          </p:nvPr>
        </p:nvSpPr>
        <p:spPr/>
        <p:txBody>
          <a:bodyPr/>
          <a:lstStyle/>
          <a:p>
            <a:fld id="{0D68444C-9D35-4124-8743-69EB063834AE}" type="slidenum">
              <a:rPr lang="es-ES" smtClean="0">
                <a:solidFill>
                  <a:prstClr val="black"/>
                </a:solidFill>
              </a:rPr>
              <a:pPr/>
              <a:t>93</a:t>
            </a:fld>
            <a:endParaRPr lang="es-ES" dirty="0">
              <a:solidFill>
                <a:prstClr val="black"/>
              </a:solidFill>
            </a:endParaRPr>
          </a:p>
        </p:txBody>
      </p:sp>
    </p:spTree>
    <p:extLst>
      <p:ext uri="{BB962C8B-B14F-4D97-AF65-F5344CB8AC3E}">
        <p14:creationId xmlns:p14="http://schemas.microsoft.com/office/powerpoint/2010/main" val="3863408117"/>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Wien.Volksgarten.</a:t>
            </a:r>
          </a:p>
        </p:txBody>
      </p:sp>
      <p:sp>
        <p:nvSpPr>
          <p:cNvPr id="4" name="3 Marcador de número de diapositiva"/>
          <p:cNvSpPr>
            <a:spLocks noGrp="1"/>
          </p:cNvSpPr>
          <p:nvPr>
            <p:ph type="sldNum" sz="quarter" idx="10"/>
          </p:nvPr>
        </p:nvSpPr>
        <p:spPr/>
        <p:txBody>
          <a:bodyPr/>
          <a:lstStyle/>
          <a:p>
            <a:fld id="{0D68444C-9D35-4124-8743-69EB063834AE}" type="slidenum">
              <a:rPr lang="es-ES" smtClean="0">
                <a:solidFill>
                  <a:prstClr val="black"/>
                </a:solidFill>
              </a:rPr>
              <a:pPr/>
              <a:t>94</a:t>
            </a:fld>
            <a:endParaRPr lang="es-ES" dirty="0">
              <a:solidFill>
                <a:prstClr val="black"/>
              </a:solidFill>
            </a:endParaRPr>
          </a:p>
        </p:txBody>
      </p:sp>
    </p:spTree>
    <p:extLst>
      <p:ext uri="{BB962C8B-B14F-4D97-AF65-F5344CB8AC3E}">
        <p14:creationId xmlns:p14="http://schemas.microsoft.com/office/powerpoint/2010/main" val="406322441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Wien.Volksgarten.</a:t>
            </a:r>
          </a:p>
        </p:txBody>
      </p:sp>
      <p:sp>
        <p:nvSpPr>
          <p:cNvPr id="4" name="3 Marcador de número de diapositiva"/>
          <p:cNvSpPr>
            <a:spLocks noGrp="1"/>
          </p:cNvSpPr>
          <p:nvPr>
            <p:ph type="sldNum" sz="quarter" idx="10"/>
          </p:nvPr>
        </p:nvSpPr>
        <p:spPr/>
        <p:txBody>
          <a:bodyPr/>
          <a:lstStyle/>
          <a:p>
            <a:fld id="{0D68444C-9D35-4124-8743-69EB063834AE}" type="slidenum">
              <a:rPr lang="es-ES" smtClean="0">
                <a:solidFill>
                  <a:prstClr val="black"/>
                </a:solidFill>
              </a:rPr>
              <a:pPr/>
              <a:t>95</a:t>
            </a:fld>
            <a:endParaRPr lang="es-ES" dirty="0">
              <a:solidFill>
                <a:prstClr val="black"/>
              </a:solidFill>
            </a:endParaRPr>
          </a:p>
        </p:txBody>
      </p:sp>
    </p:spTree>
    <p:extLst>
      <p:ext uri="{BB962C8B-B14F-4D97-AF65-F5344CB8AC3E}">
        <p14:creationId xmlns:p14="http://schemas.microsoft.com/office/powerpoint/2010/main" val="168892588"/>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Wien.Volksgarten.</a:t>
            </a:r>
          </a:p>
        </p:txBody>
      </p:sp>
      <p:sp>
        <p:nvSpPr>
          <p:cNvPr id="4" name="3 Marcador de número de diapositiva"/>
          <p:cNvSpPr>
            <a:spLocks noGrp="1"/>
          </p:cNvSpPr>
          <p:nvPr>
            <p:ph type="sldNum" sz="quarter" idx="10"/>
          </p:nvPr>
        </p:nvSpPr>
        <p:spPr/>
        <p:txBody>
          <a:bodyPr/>
          <a:lstStyle/>
          <a:p>
            <a:fld id="{0D68444C-9D35-4124-8743-69EB063834AE}" type="slidenum">
              <a:rPr lang="es-ES" smtClean="0">
                <a:solidFill>
                  <a:prstClr val="black"/>
                </a:solidFill>
              </a:rPr>
              <a:pPr/>
              <a:t>96</a:t>
            </a:fld>
            <a:endParaRPr lang="es-ES" dirty="0">
              <a:solidFill>
                <a:prstClr val="black"/>
              </a:solidFill>
            </a:endParaRPr>
          </a:p>
        </p:txBody>
      </p:sp>
    </p:spTree>
    <p:extLst>
      <p:ext uri="{BB962C8B-B14F-4D97-AF65-F5344CB8AC3E}">
        <p14:creationId xmlns:p14="http://schemas.microsoft.com/office/powerpoint/2010/main" val="491196592"/>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Wien.Volksgarten.</a:t>
            </a:r>
          </a:p>
        </p:txBody>
      </p:sp>
      <p:sp>
        <p:nvSpPr>
          <p:cNvPr id="4" name="3 Marcador de número de diapositiva"/>
          <p:cNvSpPr>
            <a:spLocks noGrp="1"/>
          </p:cNvSpPr>
          <p:nvPr>
            <p:ph type="sldNum" sz="quarter" idx="10"/>
          </p:nvPr>
        </p:nvSpPr>
        <p:spPr/>
        <p:txBody>
          <a:bodyPr/>
          <a:lstStyle/>
          <a:p>
            <a:fld id="{0D68444C-9D35-4124-8743-69EB063834AE}" type="slidenum">
              <a:rPr lang="es-ES" smtClean="0">
                <a:solidFill>
                  <a:prstClr val="black"/>
                </a:solidFill>
              </a:rPr>
              <a:pPr/>
              <a:t>97</a:t>
            </a:fld>
            <a:endParaRPr lang="es-ES" dirty="0">
              <a:solidFill>
                <a:prstClr val="black"/>
              </a:solidFill>
            </a:endParaRPr>
          </a:p>
        </p:txBody>
      </p:sp>
    </p:spTree>
    <p:extLst>
      <p:ext uri="{BB962C8B-B14F-4D97-AF65-F5344CB8AC3E}">
        <p14:creationId xmlns:p14="http://schemas.microsoft.com/office/powerpoint/2010/main" val="10989300"/>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Wien.Volksgarten.</a:t>
            </a:r>
          </a:p>
        </p:txBody>
      </p:sp>
      <p:sp>
        <p:nvSpPr>
          <p:cNvPr id="4" name="3 Marcador de número de diapositiva"/>
          <p:cNvSpPr>
            <a:spLocks noGrp="1"/>
          </p:cNvSpPr>
          <p:nvPr>
            <p:ph type="sldNum" sz="quarter" idx="10"/>
          </p:nvPr>
        </p:nvSpPr>
        <p:spPr/>
        <p:txBody>
          <a:bodyPr/>
          <a:lstStyle/>
          <a:p>
            <a:fld id="{0D68444C-9D35-4124-8743-69EB063834AE}" type="slidenum">
              <a:rPr lang="es-ES" smtClean="0">
                <a:solidFill>
                  <a:prstClr val="black"/>
                </a:solidFill>
              </a:rPr>
              <a:pPr/>
              <a:t>98</a:t>
            </a:fld>
            <a:endParaRPr lang="es-ES" dirty="0">
              <a:solidFill>
                <a:prstClr val="black"/>
              </a:solidFill>
            </a:endParaRPr>
          </a:p>
        </p:txBody>
      </p:sp>
    </p:spTree>
    <p:extLst>
      <p:ext uri="{BB962C8B-B14F-4D97-AF65-F5344CB8AC3E}">
        <p14:creationId xmlns:p14="http://schemas.microsoft.com/office/powerpoint/2010/main" val="3583680645"/>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Wien.Volksgarten.</a:t>
            </a:r>
          </a:p>
        </p:txBody>
      </p:sp>
      <p:sp>
        <p:nvSpPr>
          <p:cNvPr id="4" name="3 Marcador de número de diapositiva"/>
          <p:cNvSpPr>
            <a:spLocks noGrp="1"/>
          </p:cNvSpPr>
          <p:nvPr>
            <p:ph type="sldNum" sz="quarter" idx="10"/>
          </p:nvPr>
        </p:nvSpPr>
        <p:spPr/>
        <p:txBody>
          <a:bodyPr/>
          <a:lstStyle/>
          <a:p>
            <a:fld id="{0D68444C-9D35-4124-8743-69EB063834AE}" type="slidenum">
              <a:rPr lang="es-ES" smtClean="0">
                <a:solidFill>
                  <a:prstClr val="black"/>
                </a:solidFill>
              </a:rPr>
              <a:pPr/>
              <a:t>99</a:t>
            </a:fld>
            <a:endParaRPr lang="es-ES" dirty="0">
              <a:solidFill>
                <a:prstClr val="black"/>
              </a:solidFill>
            </a:endParaRPr>
          </a:p>
        </p:txBody>
      </p:sp>
    </p:spTree>
    <p:extLst>
      <p:ext uri="{BB962C8B-B14F-4D97-AF65-F5344CB8AC3E}">
        <p14:creationId xmlns:p14="http://schemas.microsoft.com/office/powerpoint/2010/main" val="1788981863"/>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Wien.Volksgarten.</a:t>
            </a:r>
          </a:p>
        </p:txBody>
      </p:sp>
      <p:sp>
        <p:nvSpPr>
          <p:cNvPr id="4" name="3 Marcador de número de diapositiva"/>
          <p:cNvSpPr>
            <a:spLocks noGrp="1"/>
          </p:cNvSpPr>
          <p:nvPr>
            <p:ph type="sldNum" sz="quarter" idx="10"/>
          </p:nvPr>
        </p:nvSpPr>
        <p:spPr/>
        <p:txBody>
          <a:bodyPr/>
          <a:lstStyle/>
          <a:p>
            <a:fld id="{0D68444C-9D35-4124-8743-69EB063834AE}" type="slidenum">
              <a:rPr lang="es-ES" smtClean="0">
                <a:solidFill>
                  <a:prstClr val="black"/>
                </a:solidFill>
              </a:rPr>
              <a:pPr/>
              <a:t>102</a:t>
            </a:fld>
            <a:endParaRPr lang="es-ES" dirty="0">
              <a:solidFill>
                <a:prstClr val="black"/>
              </a:solidFill>
            </a:endParaRPr>
          </a:p>
        </p:txBody>
      </p:sp>
    </p:spTree>
    <p:extLst>
      <p:ext uri="{BB962C8B-B14F-4D97-AF65-F5344CB8AC3E}">
        <p14:creationId xmlns:p14="http://schemas.microsoft.com/office/powerpoint/2010/main" val="147548583"/>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Wien.Volksgarten.</a:t>
            </a:r>
          </a:p>
          <a:p>
            <a:endParaRPr lang="es-ES" dirty="0"/>
          </a:p>
        </p:txBody>
      </p:sp>
      <p:sp>
        <p:nvSpPr>
          <p:cNvPr id="4" name="3 Marcador de número de diapositiva"/>
          <p:cNvSpPr>
            <a:spLocks noGrp="1"/>
          </p:cNvSpPr>
          <p:nvPr>
            <p:ph type="sldNum" sz="quarter" idx="10"/>
          </p:nvPr>
        </p:nvSpPr>
        <p:spPr/>
        <p:txBody>
          <a:bodyPr/>
          <a:lstStyle/>
          <a:p>
            <a:fld id="{0D68444C-9D35-4124-8743-69EB063834AE}" type="slidenum">
              <a:rPr lang="es-ES" smtClean="0">
                <a:solidFill>
                  <a:prstClr val="black"/>
                </a:solidFill>
              </a:rPr>
              <a:pPr/>
              <a:t>103</a:t>
            </a:fld>
            <a:endParaRPr lang="es-ES" dirty="0">
              <a:solidFill>
                <a:prstClr val="black"/>
              </a:solidFill>
            </a:endParaRPr>
          </a:p>
        </p:txBody>
      </p:sp>
    </p:spTree>
    <p:extLst>
      <p:ext uri="{BB962C8B-B14F-4D97-AF65-F5344CB8AC3E}">
        <p14:creationId xmlns:p14="http://schemas.microsoft.com/office/powerpoint/2010/main" val="2585493243"/>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Hundertwasser House.- Viena</a:t>
            </a:r>
          </a:p>
        </p:txBody>
      </p:sp>
      <p:sp>
        <p:nvSpPr>
          <p:cNvPr id="4" name="3 Marcador de número de diapositiva"/>
          <p:cNvSpPr>
            <a:spLocks noGrp="1"/>
          </p:cNvSpPr>
          <p:nvPr>
            <p:ph type="sldNum" sz="quarter" idx="10"/>
          </p:nvPr>
        </p:nvSpPr>
        <p:spPr/>
        <p:txBody>
          <a:bodyPr/>
          <a:lstStyle/>
          <a:p>
            <a:fld id="{0D68444C-9D35-4124-8743-69EB063834AE}" type="slidenum">
              <a:rPr lang="es-ES" smtClean="0">
                <a:solidFill>
                  <a:prstClr val="black"/>
                </a:solidFill>
              </a:rPr>
              <a:pPr/>
              <a:t>108</a:t>
            </a:fld>
            <a:endParaRPr lang="es-ES" dirty="0">
              <a:solidFill>
                <a:prstClr val="black"/>
              </a:solidFill>
            </a:endParaRPr>
          </a:p>
        </p:txBody>
      </p:sp>
    </p:spTree>
    <p:extLst>
      <p:ext uri="{BB962C8B-B14F-4D97-AF65-F5344CB8AC3E}">
        <p14:creationId xmlns:p14="http://schemas.microsoft.com/office/powerpoint/2010/main" val="952170841"/>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Hundertwasser House.-x1 Viena</a:t>
            </a:r>
          </a:p>
        </p:txBody>
      </p:sp>
      <p:sp>
        <p:nvSpPr>
          <p:cNvPr id="4" name="3 Marcador de número de diapositiva"/>
          <p:cNvSpPr>
            <a:spLocks noGrp="1"/>
          </p:cNvSpPr>
          <p:nvPr>
            <p:ph type="sldNum" sz="quarter" idx="10"/>
          </p:nvPr>
        </p:nvSpPr>
        <p:spPr/>
        <p:txBody>
          <a:bodyPr/>
          <a:lstStyle/>
          <a:p>
            <a:fld id="{0D68444C-9D35-4124-8743-69EB063834AE}" type="slidenum">
              <a:rPr lang="es-ES" smtClean="0">
                <a:solidFill>
                  <a:prstClr val="black"/>
                </a:solidFill>
              </a:rPr>
              <a:pPr/>
              <a:t>109</a:t>
            </a:fld>
            <a:endParaRPr lang="es-ES" dirty="0">
              <a:solidFill>
                <a:prstClr val="black"/>
              </a:solidFill>
            </a:endParaRPr>
          </a:p>
        </p:txBody>
      </p:sp>
    </p:spTree>
    <p:extLst>
      <p:ext uri="{BB962C8B-B14F-4D97-AF65-F5344CB8AC3E}">
        <p14:creationId xmlns:p14="http://schemas.microsoft.com/office/powerpoint/2010/main" val="1272783897"/>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Hundertwasser House.-x1 Viena</a:t>
            </a:r>
          </a:p>
        </p:txBody>
      </p:sp>
      <p:sp>
        <p:nvSpPr>
          <p:cNvPr id="4" name="3 Marcador de número de diapositiva"/>
          <p:cNvSpPr>
            <a:spLocks noGrp="1"/>
          </p:cNvSpPr>
          <p:nvPr>
            <p:ph type="sldNum" sz="quarter" idx="10"/>
          </p:nvPr>
        </p:nvSpPr>
        <p:spPr/>
        <p:txBody>
          <a:bodyPr/>
          <a:lstStyle/>
          <a:p>
            <a:fld id="{0D68444C-9D35-4124-8743-69EB063834AE}" type="slidenum">
              <a:rPr lang="es-ES" smtClean="0">
                <a:solidFill>
                  <a:prstClr val="black"/>
                </a:solidFill>
              </a:rPr>
              <a:pPr/>
              <a:t>111</a:t>
            </a:fld>
            <a:endParaRPr lang="es-ES" dirty="0">
              <a:solidFill>
                <a:prstClr val="black"/>
              </a:solidFill>
            </a:endParaRPr>
          </a:p>
        </p:txBody>
      </p:sp>
    </p:spTree>
    <p:extLst>
      <p:ext uri="{BB962C8B-B14F-4D97-AF65-F5344CB8AC3E}">
        <p14:creationId xmlns:p14="http://schemas.microsoft.com/office/powerpoint/2010/main" val="3565200311"/>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Hunterwasser</a:t>
            </a:r>
            <a:r>
              <a:rPr lang="es-ES" baseline="0" dirty="0"/>
              <a:t> House.-Viena</a:t>
            </a:r>
            <a:endParaRPr lang="es-ES" dirty="0"/>
          </a:p>
        </p:txBody>
      </p:sp>
      <p:sp>
        <p:nvSpPr>
          <p:cNvPr id="4" name="3 Marcador de número de diapositiva"/>
          <p:cNvSpPr>
            <a:spLocks noGrp="1"/>
          </p:cNvSpPr>
          <p:nvPr>
            <p:ph type="sldNum" sz="quarter" idx="10"/>
          </p:nvPr>
        </p:nvSpPr>
        <p:spPr/>
        <p:txBody>
          <a:bodyPr/>
          <a:lstStyle/>
          <a:p>
            <a:fld id="{0D68444C-9D35-4124-8743-69EB063834AE}" type="slidenum">
              <a:rPr lang="es-ES" smtClean="0">
                <a:solidFill>
                  <a:prstClr val="black"/>
                </a:solidFill>
              </a:rPr>
              <a:pPr/>
              <a:t>112</a:t>
            </a:fld>
            <a:endParaRPr lang="es-ES" dirty="0">
              <a:solidFill>
                <a:prstClr val="black"/>
              </a:solidFill>
            </a:endParaRPr>
          </a:p>
        </p:txBody>
      </p:sp>
    </p:spTree>
    <p:extLst>
      <p:ext uri="{BB962C8B-B14F-4D97-AF65-F5344CB8AC3E}">
        <p14:creationId xmlns:p14="http://schemas.microsoft.com/office/powerpoint/2010/main" val="1807705708"/>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Hunterwasser House.-Viena</a:t>
            </a:r>
          </a:p>
          <a:p>
            <a:endParaRPr lang="es-ES" dirty="0"/>
          </a:p>
        </p:txBody>
      </p:sp>
      <p:sp>
        <p:nvSpPr>
          <p:cNvPr id="4" name="3 Marcador de número de diapositiva"/>
          <p:cNvSpPr>
            <a:spLocks noGrp="1"/>
          </p:cNvSpPr>
          <p:nvPr>
            <p:ph type="sldNum" sz="quarter" idx="10"/>
          </p:nvPr>
        </p:nvSpPr>
        <p:spPr/>
        <p:txBody>
          <a:bodyPr/>
          <a:lstStyle/>
          <a:p>
            <a:fld id="{0D68444C-9D35-4124-8743-69EB063834AE}" type="slidenum">
              <a:rPr lang="es-ES" smtClean="0">
                <a:solidFill>
                  <a:prstClr val="black"/>
                </a:solidFill>
              </a:rPr>
              <a:pPr/>
              <a:t>113</a:t>
            </a:fld>
            <a:endParaRPr lang="es-ES" dirty="0">
              <a:solidFill>
                <a:prstClr val="black"/>
              </a:solidFill>
            </a:endParaRPr>
          </a:p>
        </p:txBody>
      </p:sp>
    </p:spTree>
    <p:extLst>
      <p:ext uri="{BB962C8B-B14F-4D97-AF65-F5344CB8AC3E}">
        <p14:creationId xmlns:p14="http://schemas.microsoft.com/office/powerpoint/2010/main" val="1279108513"/>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Hunterwasser House.-Viena</a:t>
            </a:r>
          </a:p>
          <a:p>
            <a:endParaRPr lang="es-ES" dirty="0"/>
          </a:p>
        </p:txBody>
      </p:sp>
      <p:sp>
        <p:nvSpPr>
          <p:cNvPr id="4" name="3 Marcador de número de diapositiva"/>
          <p:cNvSpPr>
            <a:spLocks noGrp="1"/>
          </p:cNvSpPr>
          <p:nvPr>
            <p:ph type="sldNum" sz="quarter" idx="10"/>
          </p:nvPr>
        </p:nvSpPr>
        <p:spPr/>
        <p:txBody>
          <a:bodyPr/>
          <a:lstStyle/>
          <a:p>
            <a:fld id="{0D68444C-9D35-4124-8743-69EB063834AE}" type="slidenum">
              <a:rPr lang="es-ES" smtClean="0">
                <a:solidFill>
                  <a:prstClr val="black"/>
                </a:solidFill>
              </a:rPr>
              <a:pPr/>
              <a:t>114</a:t>
            </a:fld>
            <a:endParaRPr lang="es-ES" dirty="0">
              <a:solidFill>
                <a:prstClr val="black"/>
              </a:solidFill>
            </a:endParaRPr>
          </a:p>
        </p:txBody>
      </p:sp>
    </p:spTree>
    <p:extLst>
      <p:ext uri="{BB962C8B-B14F-4D97-AF65-F5344CB8AC3E}">
        <p14:creationId xmlns:p14="http://schemas.microsoft.com/office/powerpoint/2010/main" val="18129523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3/8/2018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3/8/2018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3/8/2018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3/8/2018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3/8/2018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3/8/2018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3/8/2018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3/8/2018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3/8/2018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3/8/2018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3/8/2018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3/8/2018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20.jpg"/></Relationships>
</file>

<file path=ppt/slides/_rels/slide2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38.jp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54.xml"/><Relationship Id="rId1" Type="http://schemas.openxmlformats.org/officeDocument/2006/relationships/slideLayout" Target="../slideLayouts/slideLayout7.xml"/><Relationship Id="rId4" Type="http://schemas.openxmlformats.org/officeDocument/2006/relationships/image" Target="../media/image60.jpg"/></Relationships>
</file>

<file path=ppt/slides/_rels/slide66.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55.xml"/><Relationship Id="rId1" Type="http://schemas.openxmlformats.org/officeDocument/2006/relationships/slideLayout" Target="../slideLayouts/slideLayout7.xml"/><Relationship Id="rId4" Type="http://schemas.openxmlformats.org/officeDocument/2006/relationships/image" Target="../media/image62.jp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58.xml"/><Relationship Id="rId1" Type="http://schemas.openxmlformats.org/officeDocument/2006/relationships/slideLayout" Target="../slideLayouts/slideLayout7.xml"/><Relationship Id="rId6" Type="http://schemas.openxmlformats.org/officeDocument/2006/relationships/image" Target="../media/image68.jpg"/><Relationship Id="rId5" Type="http://schemas.openxmlformats.org/officeDocument/2006/relationships/image" Target="../media/image67.jpg"/><Relationship Id="rId4" Type="http://schemas.openxmlformats.org/officeDocument/2006/relationships/image" Target="../media/image66.jpeg"/></Relationships>
</file>

<file path=ppt/slides/_rels/slide72.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image" Target="../media/image69.jpeg"/><Relationship Id="rId1" Type="http://schemas.openxmlformats.org/officeDocument/2006/relationships/slideLayout" Target="../slideLayouts/slideLayout7.xml"/><Relationship Id="rId5" Type="http://schemas.openxmlformats.org/officeDocument/2006/relationships/image" Target="../media/image72.jpg"/><Relationship Id="rId4" Type="http://schemas.openxmlformats.org/officeDocument/2006/relationships/image" Target="../media/image71.jpeg"/></Relationships>
</file>

<file path=ppt/slides/_rels/slide73.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2" Type="http://schemas.openxmlformats.org/officeDocument/2006/relationships/image" Target="../media/image74.jpeg"/><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2" Type="http://schemas.openxmlformats.org/officeDocument/2006/relationships/image" Target="../media/image76.jpg"/><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2" Type="http://schemas.openxmlformats.org/officeDocument/2006/relationships/image" Target="../media/image77.jpg"/><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2" Type="http://schemas.openxmlformats.org/officeDocument/2006/relationships/image" Target="../media/image85.jpg"/><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2" Type="http://schemas.openxmlformats.org/officeDocument/2006/relationships/image" Target="../media/image96.png"/><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2" Type="http://schemas.openxmlformats.org/officeDocument/2006/relationships/image" Target="../media/image97.jpeg"/><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2" Type="http://schemas.openxmlformats.org/officeDocument/2006/relationships/image" Target="../media/image102.jpg"/><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103.jp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104.jp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105.jpg"/><Relationship Id="rId2" Type="http://schemas.openxmlformats.org/officeDocument/2006/relationships/notesSlide" Target="../notesSlides/notesSlide84.xml"/><Relationship Id="rId1" Type="http://schemas.openxmlformats.org/officeDocument/2006/relationships/slideLayout" Target="../slideLayouts/slideLayout7.xml"/><Relationship Id="rId4" Type="http://schemas.openxmlformats.org/officeDocument/2006/relationships/image" Target="../media/image106.jpg"/></Relationships>
</file>

<file path=ppt/slides/_rels/slide114.xml.rels><?xml version="1.0" encoding="UTF-8" standalone="yes"?>
<Relationships xmlns="http://schemas.openxmlformats.org/package/2006/relationships"><Relationship Id="rId3" Type="http://schemas.openxmlformats.org/officeDocument/2006/relationships/image" Target="../media/image107.jp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124744"/>
            <a:ext cx="6534472" cy="1656184"/>
          </a:xfrm>
        </p:spPr>
        <p:txBody>
          <a:bodyPr>
            <a:noAutofit/>
          </a:bodyPr>
          <a:lstStyle/>
          <a:p>
            <a:r>
              <a:rPr lang="es-ES" sz="2800" dirty="0"/>
              <a:t>EUROPA.-LA VUELTA AL MUNDO EN 885 JARDINES.-AUSTRIA.-A</a:t>
            </a:r>
          </a:p>
        </p:txBody>
      </p:sp>
      <p:sp>
        <p:nvSpPr>
          <p:cNvPr id="3" name="2 Subtítulo"/>
          <p:cNvSpPr>
            <a:spLocks noGrp="1"/>
          </p:cNvSpPr>
          <p:nvPr>
            <p:ph type="subTitle" idx="1"/>
          </p:nvPr>
        </p:nvSpPr>
        <p:spPr>
          <a:xfrm>
            <a:off x="4139952" y="5003322"/>
            <a:ext cx="4318248" cy="1371600"/>
          </a:xfrm>
        </p:spPr>
        <p:txBody>
          <a:bodyPr>
            <a:normAutofit fontScale="92500"/>
          </a:bodyPr>
          <a:lstStyle/>
          <a:p>
            <a:r>
              <a:rPr lang="es-ES" dirty="0"/>
              <a:t>Selección de textos y fotografías por</a:t>
            </a:r>
          </a:p>
          <a:p>
            <a:r>
              <a:rPr lang="es-ES" sz="2800" dirty="0"/>
              <a:t>JOSE ELIAS BONELLS</a:t>
            </a:r>
          </a:p>
        </p:txBody>
      </p:sp>
    </p:spTree>
    <p:extLst>
      <p:ext uri="{BB962C8B-B14F-4D97-AF65-F5344CB8AC3E}">
        <p14:creationId xmlns:p14="http://schemas.microsoft.com/office/powerpoint/2010/main" val="6702820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DONAUPARK.-WIEN</a:t>
            </a:r>
          </a:p>
        </p:txBody>
      </p:sp>
      <p:sp>
        <p:nvSpPr>
          <p:cNvPr id="3" name="2 Marcador de contenido"/>
          <p:cNvSpPr>
            <a:spLocks noGrp="1"/>
          </p:cNvSpPr>
          <p:nvPr>
            <p:ph sz="quarter" idx="1"/>
          </p:nvPr>
        </p:nvSpPr>
        <p:spPr>
          <a:xfrm>
            <a:off x="457200" y="1600200"/>
            <a:ext cx="7715200" cy="4873752"/>
          </a:xfrm>
        </p:spPr>
        <p:txBody>
          <a:bodyPr>
            <a:normAutofit fontScale="92500"/>
          </a:bodyPr>
          <a:lstStyle/>
          <a:p>
            <a:r>
              <a:rPr lang="es-ES" dirty="0"/>
              <a:t>El Parque del Danubio es un parque de 800.000 hectáreas en el 22 distrito de Viena, ciudad del Danubio .</a:t>
            </a:r>
          </a:p>
          <a:p>
            <a:r>
              <a:rPr lang="es-ES" dirty="0"/>
              <a:t>El Parque del Danubio se encuentra entre el Wagramerstraße, el asentamiento Bruckhaufen , los trabajadores y el Hubertusdamm Strandbadstrasse. Directamente a la originalmente se extiende hasta el Donaupark Wagramerstraße cerrar la CIV con el Centro Internacional de Viena y el Centro Austria de Viena sobre, al sur de la cual la ciudad de Donau y porque la isla del Danubio es el Nuevo Danubio finalmente la Copa Cagrana., en el norte de Parque del Danubio con los balnearios a lo largo del Danubio Viejo en su límite. </a:t>
            </a:r>
          </a:p>
        </p:txBody>
      </p:sp>
    </p:spTree>
    <p:extLst>
      <p:ext uri="{BB962C8B-B14F-4D97-AF65-F5344CB8AC3E}">
        <p14:creationId xmlns:p14="http://schemas.microsoft.com/office/powerpoint/2010/main" val="10318577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260648"/>
            <a:ext cx="7467600" cy="6213304"/>
          </a:xfrm>
        </p:spPr>
        <p:txBody>
          <a:bodyPr>
            <a:normAutofit/>
          </a:bodyPr>
          <a:lstStyle/>
          <a:p>
            <a:r>
              <a:rPr lang="es-ES" dirty="0"/>
              <a:t>Entre 1871 y 1945, consistió en el campo de tiro militar Kagran para prácticas de tiro por los militares. </a:t>
            </a:r>
          </a:p>
          <a:p>
            <a:r>
              <a:rPr lang="es-ES" dirty="0"/>
              <a:t>Durante la era nazi, fue utilizado por numerosas ejecuciones. Ocupó una amplia zona del Parque del Danubio hoy.</a:t>
            </a:r>
          </a:p>
          <a:p>
            <a:r>
              <a:rPr lang="es-ES" dirty="0"/>
              <a:t> En el norte, cerca de los restaurantes chinos, hay una placa en memoria de las víctimas, en la que el quinto Se dio a conocer en noviembre de 1984. </a:t>
            </a:r>
          </a:p>
          <a:p>
            <a:r>
              <a:rPr lang="es-ES" dirty="0"/>
              <a:t>Cada año, alrededor de 27 Octubre, un servicio conmemorativo en su lugar. </a:t>
            </a:r>
          </a:p>
          <a:p>
            <a:r>
              <a:rPr lang="es-ES" dirty="0"/>
              <a:t>Hasta 1960, una gran parte del territorio del actual Parque del Danubio fueron utilizados como  vertederos . </a:t>
            </a:r>
          </a:p>
        </p:txBody>
      </p:sp>
    </p:spTree>
    <p:extLst>
      <p:ext uri="{BB962C8B-B14F-4D97-AF65-F5344CB8AC3E}">
        <p14:creationId xmlns:p14="http://schemas.microsoft.com/office/powerpoint/2010/main" val="9721472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260648"/>
            <a:ext cx="7467600" cy="6213304"/>
          </a:xfrm>
        </p:spPr>
        <p:txBody>
          <a:bodyPr/>
          <a:lstStyle/>
          <a:p>
            <a:r>
              <a:rPr lang="es-ES" dirty="0"/>
              <a:t>El sitio se produjo después de renovación como área recreativa donde se encuentra a 4 km en línea recta desde el centro de la ciudad y cerca de la arteria principal de tráfico al puente Imperio mentiras. </a:t>
            </a:r>
          </a:p>
          <a:p>
            <a:r>
              <a:rPr lang="es-ES" dirty="0"/>
              <a:t>La ciudad de Viena decidió en conjunto con una muestra de jardinería internacional la construcción del parque . </a:t>
            </a:r>
          </a:p>
          <a:p>
            <a:r>
              <a:rPr lang="es-ES" dirty="0"/>
              <a:t>Con la planificación general de los jardines de la ciudad se le pregunto al ex director Ing. Alfred Auer</a:t>
            </a:r>
          </a:p>
          <a:p>
            <a:r>
              <a:rPr lang="es-ES" dirty="0"/>
              <a:t>. El 16 de abril de 1964 fue el Parque del Danubio, en cooperación con la Torre del Danubio en Viena la Muestra International Garden (WIG 64) lo abre al publico.. </a:t>
            </a:r>
          </a:p>
        </p:txBody>
      </p:sp>
    </p:spTree>
    <p:extLst>
      <p:ext uri="{BB962C8B-B14F-4D97-AF65-F5344CB8AC3E}">
        <p14:creationId xmlns:p14="http://schemas.microsoft.com/office/powerpoint/2010/main" val="26866145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lnSpcReduction="10000"/>
          </a:bodyPr>
          <a:lstStyle/>
          <a:p>
            <a:r>
              <a:rPr lang="es-ES" dirty="0"/>
              <a:t>El Danubio Park Hall fue construido.  Ya no existe telesilla entonces servía para transportar a los visitantes a la exposición. Además, un escenario flotante configurar y había un cine. </a:t>
            </a:r>
          </a:p>
          <a:p>
            <a:r>
              <a:rPr lang="es-ES" dirty="0"/>
              <a:t>El área era conocida también como motivos TIG y más tarde viejo TIG (en contraste con el WIG 74 en Kurpark Oberlaa llamada). </a:t>
            </a:r>
          </a:p>
          <a:p>
            <a:r>
              <a:rPr lang="es-ES" dirty="0"/>
              <a:t>Hoy en día, sólo los restos aislados de los muebles de parque extensa de la década de 1960 se puede ver a través de los árboles. </a:t>
            </a:r>
          </a:p>
          <a:p>
            <a:r>
              <a:rPr lang="es-ES" dirty="0"/>
              <a:t>1983 celebrada el Papa Juan Pablo II en ocasión de la Conferencia Católica en una torre situada cerca del Danubio, cerca de 20 hectáreas grande, después el Papa Wiese dijo que parte del Parque del Danubio a la Santa Misa , a la que asistieron alrededor de 300.000 creyentes. </a:t>
            </a:r>
          </a:p>
          <a:p>
            <a:endParaRPr lang="es-ES" dirty="0"/>
          </a:p>
          <a:p>
            <a:endParaRPr lang="es-ES" dirty="0"/>
          </a:p>
        </p:txBody>
      </p:sp>
    </p:spTree>
    <p:extLst>
      <p:ext uri="{BB962C8B-B14F-4D97-AF65-F5344CB8AC3E}">
        <p14:creationId xmlns:p14="http://schemas.microsoft.com/office/powerpoint/2010/main" val="34087618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Para este propósito, la llamada fue cruzada papal erigido, que duró como temporal y fue renovado 2011th </a:t>
            </a:r>
          </a:p>
          <a:p>
            <a:r>
              <a:rPr lang="es-ES" dirty="0"/>
              <a:t>1993, a partir de un stock existente de se álamos de plata forrada Irislake renatured . Durante la construcción de la Ciudad del Danubio al mismo tiempo renovó la rehabilitación urgente de las áreas del antiguo vertedero se hizo. </a:t>
            </a:r>
          </a:p>
          <a:p>
            <a:r>
              <a:rPr lang="es-ES" dirty="0"/>
              <a:t>La oferta de tiempo libre en el parque es diversa. Hay parques infantiles, parques de skate y canchas de tenis públicas. </a:t>
            </a:r>
          </a:p>
          <a:p>
            <a:r>
              <a:rPr lang="es-ES" dirty="0"/>
              <a:t>Con la pista Parque del Danubio , un ferrocarril en miniatura con un calibrador de 381 mm, se puede hacer un viaje de 3,3 millas de ida por el parque. </a:t>
            </a:r>
          </a:p>
          <a:p>
            <a:endParaRPr lang="es-ES" dirty="0"/>
          </a:p>
        </p:txBody>
      </p:sp>
    </p:spTree>
    <p:extLst>
      <p:ext uri="{BB962C8B-B14F-4D97-AF65-F5344CB8AC3E}">
        <p14:creationId xmlns:p14="http://schemas.microsoft.com/office/powerpoint/2010/main" val="37468206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904280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4231331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129103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063874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625244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a:extLst>
              <a:ext uri="{28A0092B-C50C-407E-A947-70E740481C1C}">
                <a14:useLocalDpi xmlns:a14="http://schemas.microsoft.com/office/drawing/2010/main" val="0"/>
              </a:ext>
            </a:extLst>
          </a:blip>
          <a:srcRect l="1324" t="1687" r="1176"/>
          <a:stretch/>
        </p:blipFill>
        <p:spPr>
          <a:xfrm>
            <a:off x="0" y="0"/>
            <a:ext cx="9144000" cy="7173416"/>
          </a:xfrm>
          <a:prstGeom prst="rect">
            <a:avLst/>
          </a:prstGeom>
        </p:spPr>
      </p:pic>
    </p:spTree>
    <p:extLst>
      <p:ext uri="{BB962C8B-B14F-4D97-AF65-F5344CB8AC3E}">
        <p14:creationId xmlns:p14="http://schemas.microsoft.com/office/powerpoint/2010/main" val="33129245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166937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9113"/>
            <a:ext cx="9144000" cy="6808887"/>
          </a:xfrm>
          <a:prstGeom prst="rect">
            <a:avLst/>
          </a:prstGeom>
        </p:spPr>
      </p:pic>
    </p:spTree>
    <p:extLst>
      <p:ext uri="{BB962C8B-B14F-4D97-AF65-F5344CB8AC3E}">
        <p14:creationId xmlns:p14="http://schemas.microsoft.com/office/powerpoint/2010/main" val="23324569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9113"/>
            <a:ext cx="9144000" cy="6759773"/>
          </a:xfrm>
          <a:prstGeom prst="rect">
            <a:avLst/>
          </a:prstGeom>
        </p:spPr>
      </p:pic>
    </p:spTree>
    <p:extLst>
      <p:ext uri="{BB962C8B-B14F-4D97-AF65-F5344CB8AC3E}">
        <p14:creationId xmlns:p14="http://schemas.microsoft.com/office/powerpoint/2010/main" val="253178414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9270009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1810219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2739830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5057570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0170"/>
            <a:ext cx="9144000" cy="6837829"/>
          </a:xfrm>
          <a:prstGeom prst="rect">
            <a:avLst/>
          </a:prstGeom>
        </p:spPr>
      </p:pic>
    </p:spTree>
    <p:extLst>
      <p:ext uri="{BB962C8B-B14F-4D97-AF65-F5344CB8AC3E}">
        <p14:creationId xmlns:p14="http://schemas.microsoft.com/office/powerpoint/2010/main" val="257457714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0039595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029"/>
            <a:ext cx="9144000" cy="6855942"/>
          </a:xfrm>
          <a:prstGeom prst="rect">
            <a:avLst/>
          </a:prstGeom>
        </p:spPr>
      </p:pic>
    </p:spTree>
    <p:extLst>
      <p:ext uri="{BB962C8B-B14F-4D97-AF65-F5344CB8AC3E}">
        <p14:creationId xmlns:p14="http://schemas.microsoft.com/office/powerpoint/2010/main" val="181534826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6437689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514350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16016" y="-35568"/>
            <a:ext cx="4427984" cy="6858000"/>
          </a:xfrm>
          <a:prstGeom prst="rect">
            <a:avLst/>
          </a:prstGeom>
        </p:spPr>
      </p:pic>
    </p:spTree>
    <p:extLst>
      <p:ext uri="{BB962C8B-B14F-4D97-AF65-F5344CB8AC3E}">
        <p14:creationId xmlns:p14="http://schemas.microsoft.com/office/powerpoint/2010/main" val="345479355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16" y="0"/>
            <a:ext cx="9142968" cy="6858000"/>
          </a:xfrm>
          <a:prstGeom prst="rect">
            <a:avLst/>
          </a:prstGeom>
        </p:spPr>
      </p:pic>
    </p:spTree>
    <p:extLst>
      <p:ext uri="{BB962C8B-B14F-4D97-AF65-F5344CB8AC3E}">
        <p14:creationId xmlns:p14="http://schemas.microsoft.com/office/powerpoint/2010/main" val="150702403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2273070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0858035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3705918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2971203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6321857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6602896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2575426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351962020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3983155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4360160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2441814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7905295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5285207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3045342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1906004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0023768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a:extLst>
              <a:ext uri="{28A0092B-C50C-407E-A947-70E740481C1C}">
                <a14:useLocalDpi xmlns:a14="http://schemas.microsoft.com/office/drawing/2010/main" val="0"/>
              </a:ext>
            </a:extLst>
          </a:blip>
          <a:srcRect b="8627"/>
          <a:stretch/>
        </p:blipFill>
        <p:spPr>
          <a:xfrm>
            <a:off x="0" y="0"/>
            <a:ext cx="9144000" cy="6858000"/>
          </a:xfrm>
          <a:prstGeom prst="rect">
            <a:avLst/>
          </a:prstGeom>
        </p:spPr>
      </p:pic>
    </p:spTree>
    <p:extLst>
      <p:ext uri="{BB962C8B-B14F-4D97-AF65-F5344CB8AC3E}">
        <p14:creationId xmlns:p14="http://schemas.microsoft.com/office/powerpoint/2010/main" val="371067411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Hof Schloss </a:t>
            </a:r>
          </a:p>
        </p:txBody>
      </p:sp>
      <p:sp>
        <p:nvSpPr>
          <p:cNvPr id="3" name="2 Marcador de contenido"/>
          <p:cNvSpPr>
            <a:spLocks noGrp="1"/>
          </p:cNvSpPr>
          <p:nvPr>
            <p:ph sz="quarter" idx="1"/>
          </p:nvPr>
        </p:nvSpPr>
        <p:spPr/>
        <p:txBody>
          <a:bodyPr>
            <a:normAutofit/>
          </a:bodyPr>
          <a:lstStyle/>
          <a:p>
            <a:r>
              <a:rPr lang="es-ES" dirty="0"/>
              <a:t>El Hof Schloss (Schloßhof) es un austriaco palacio comprado, al final de su vida en 1726, el mariscal de campo del Príncipe Eugenio de Saboya . </a:t>
            </a:r>
          </a:p>
          <a:p>
            <a:r>
              <a:rPr lang="es-ES" dirty="0"/>
              <a:t>Lo había ampliado en el barroco estilo por el arquitecto Johann Lukas von Hildebrandt en 1729, y lo utilizó como un pabellón de caza elaborados. Lo dejó a una sobrina en su testamento, y más tarde fue comprado por la emperatriz María Teresa de Austria y se convirtió en parte de los estados imperiales. </a:t>
            </a:r>
          </a:p>
          <a:p>
            <a:r>
              <a:rPr lang="es-ES" dirty="0"/>
              <a:t>Se encuentra cerca de la actual frontera entre Austria y Eslovaquia .</a:t>
            </a:r>
          </a:p>
        </p:txBody>
      </p:sp>
    </p:spTree>
    <p:extLst>
      <p:ext uri="{BB962C8B-B14F-4D97-AF65-F5344CB8AC3E}">
        <p14:creationId xmlns:p14="http://schemas.microsoft.com/office/powerpoint/2010/main" val="152902618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El castillo de Schloss Hof es tan popular y famoso, que era el motivo principal de uno de los más famosos coleccionistas de monedas de plata: el Castillo de la moneda Schlosshof .</a:t>
            </a:r>
          </a:p>
          <a:p>
            <a:r>
              <a:rPr lang="es-ES" dirty="0"/>
              <a:t> Esta moneda es emitida en honor al castillo con el lado anverso muestra una vista del castillo desde el lado del jardín con terraza.</a:t>
            </a:r>
          </a:p>
        </p:txBody>
      </p:sp>
    </p:spTree>
    <p:extLst>
      <p:ext uri="{BB962C8B-B14F-4D97-AF65-F5344CB8AC3E}">
        <p14:creationId xmlns:p14="http://schemas.microsoft.com/office/powerpoint/2010/main" val="231301536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5730028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3922"/>
          <a:stretch/>
        </p:blipFill>
        <p:spPr>
          <a:xfrm>
            <a:off x="0" y="0"/>
            <a:ext cx="9144000" cy="6858000"/>
          </a:xfrm>
          <a:prstGeom prst="rect">
            <a:avLst/>
          </a:prstGeom>
        </p:spPr>
      </p:pic>
    </p:spTree>
    <p:extLst>
      <p:ext uri="{BB962C8B-B14F-4D97-AF65-F5344CB8AC3E}">
        <p14:creationId xmlns:p14="http://schemas.microsoft.com/office/powerpoint/2010/main" val="93967596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131790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1845914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6627106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991951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1257027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7606865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4335727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8165639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7761429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9861022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6650414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0276982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2973361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1897649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459548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4295"/>
            <a:ext cx="9144000" cy="6709410"/>
          </a:xfrm>
          <a:prstGeom prst="rect">
            <a:avLst/>
          </a:prstGeom>
        </p:spPr>
      </p:pic>
    </p:spTree>
    <p:extLst>
      <p:ext uri="{BB962C8B-B14F-4D97-AF65-F5344CB8AC3E}">
        <p14:creationId xmlns:p14="http://schemas.microsoft.com/office/powerpoint/2010/main" val="87070173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298224890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154940153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88" y="0"/>
            <a:ext cx="4642720" cy="6974632"/>
          </a:xfrm>
          <a:prstGeom prst="rect">
            <a:avLst/>
          </a:prstGeom>
        </p:spPr>
      </p:pic>
      <p:pic>
        <p:nvPicPr>
          <p:cNvPr id="4" name="3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44007" y="0"/>
            <a:ext cx="4495673" cy="6974632"/>
          </a:xfrm>
          <a:prstGeom prst="rect">
            <a:avLst/>
          </a:prstGeom>
        </p:spPr>
      </p:pic>
    </p:spTree>
    <p:extLst>
      <p:ext uri="{BB962C8B-B14F-4D97-AF65-F5344CB8AC3E}">
        <p14:creationId xmlns:p14="http://schemas.microsoft.com/office/powerpoint/2010/main" val="246255755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13" y="-99392"/>
            <a:ext cx="4790637" cy="6940914"/>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99992" y="-16478"/>
            <a:ext cx="4644008" cy="6858000"/>
          </a:xfrm>
          <a:prstGeom prst="rect">
            <a:avLst/>
          </a:prstGeom>
        </p:spPr>
      </p:pic>
    </p:spTree>
    <p:extLst>
      <p:ext uri="{BB962C8B-B14F-4D97-AF65-F5344CB8AC3E}">
        <p14:creationId xmlns:p14="http://schemas.microsoft.com/office/powerpoint/2010/main" val="368211057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Bad blumau</a:t>
            </a:r>
          </a:p>
        </p:txBody>
      </p:sp>
      <p:sp>
        <p:nvSpPr>
          <p:cNvPr id="3" name="2 Marcador de contenido"/>
          <p:cNvSpPr>
            <a:spLocks noGrp="1"/>
          </p:cNvSpPr>
          <p:nvPr>
            <p:ph sz="quarter" idx="1"/>
          </p:nvPr>
        </p:nvSpPr>
        <p:spPr/>
        <p:txBody>
          <a:bodyPr>
            <a:normAutofit/>
          </a:bodyPr>
          <a:lstStyle/>
          <a:p>
            <a:r>
              <a:rPr lang="es-ES" dirty="0"/>
              <a:t>Bad Blumau es un municipio del distrito de Fürstenfeld, en el estado de Estiria (Austria) sobre el Río Safen, poco antes de su desembocadura en el Lafnitz. </a:t>
            </a:r>
          </a:p>
          <a:p>
            <a:r>
              <a:rPr lang="es-ES" dirty="0"/>
              <a:t>Debido a la antigua actividad volcánica en la zona sus aguas subterráneas son termales. </a:t>
            </a:r>
          </a:p>
          <a:p>
            <a:r>
              <a:rPr lang="es-ES" dirty="0"/>
              <a:t>En la década de 1970 se confirma la existencia de aguas termales con propiedades que superaron las expectativas y Robert Rogner proyecta un gran balneario. El diseño del mismo fue encargado a Friedensreich Hundertwasser. </a:t>
            </a:r>
          </a:p>
        </p:txBody>
      </p:sp>
    </p:spTree>
    <p:extLst>
      <p:ext uri="{BB962C8B-B14F-4D97-AF65-F5344CB8AC3E}">
        <p14:creationId xmlns:p14="http://schemas.microsoft.com/office/powerpoint/2010/main" val="194998608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lnSpcReduction="10000"/>
          </a:bodyPr>
          <a:lstStyle/>
          <a:p>
            <a:r>
              <a:rPr lang="es-ES" dirty="0"/>
              <a:t>La construcción del complejo Rogner Bad Blumau comenzó en 1993 en colaboración con el arquitecto Peter Pelikan y de acuerdo a los preceptos motivadores de la arquitectura de Hundertwasser: en armonía con la naturaleza.</a:t>
            </a:r>
          </a:p>
          <a:p>
            <a:r>
              <a:rPr lang="es-ES" dirty="0"/>
              <a:t> Edificios asimétricos con vegetación integrada, techos cubiertos con césped, columnas de colores, ventanas "danzantes" y pisos ondulados conforman un complejo termal de 40 hectáreas que incluye alojamiento en apartamentos y suites, piscinas, sauna, centro de salud, espacios para deportes y restaurantes.</a:t>
            </a:r>
          </a:p>
          <a:p>
            <a:r>
              <a:rPr lang="es-ES" dirty="0"/>
              <a:t>En 2001 recibió la denominación de spa y la comunidad antes principalmente agrícola se vio definitivamente enfocada al turismo con numerosos hoteles y variada oferta gastronómica.</a:t>
            </a:r>
          </a:p>
          <a:p>
            <a:endParaRPr lang="es-ES" dirty="0"/>
          </a:p>
        </p:txBody>
      </p:sp>
    </p:spTree>
    <p:extLst>
      <p:ext uri="{BB962C8B-B14F-4D97-AF65-F5344CB8AC3E}">
        <p14:creationId xmlns:p14="http://schemas.microsoft.com/office/powerpoint/2010/main" val="143730311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8155806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6757060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4499992" cy="3645024"/>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499992" y="0"/>
            <a:ext cx="4644008" cy="3645024"/>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3645023"/>
            <a:ext cx="4644008" cy="3184793"/>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499992" y="3645023"/>
            <a:ext cx="4644008" cy="3163995"/>
          </a:xfrm>
          <a:prstGeom prst="rect">
            <a:avLst/>
          </a:prstGeom>
        </p:spPr>
      </p:pic>
    </p:spTree>
    <p:extLst>
      <p:ext uri="{BB962C8B-B14F-4D97-AF65-F5344CB8AC3E}">
        <p14:creationId xmlns:p14="http://schemas.microsoft.com/office/powerpoint/2010/main" val="365177361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4788024" cy="3645024"/>
          </a:xfrm>
          <a:prstGeom prst="rect">
            <a:avLst/>
          </a:prstGeom>
        </p:spPr>
      </p:pic>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3645024"/>
            <a:ext cx="4896544" cy="3212976"/>
          </a:xfrm>
          <a:prstGeom prst="rect">
            <a:avLst/>
          </a:prstGeom>
        </p:spPr>
      </p:pic>
      <p:pic>
        <p:nvPicPr>
          <p:cNvPr id="7" name="6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788024" y="0"/>
            <a:ext cx="4355976" cy="3645024"/>
          </a:xfrm>
          <a:prstGeom prst="rect">
            <a:avLst/>
          </a:prstGeom>
        </p:spPr>
      </p:pic>
      <p:pic>
        <p:nvPicPr>
          <p:cNvPr id="9" name="8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788024" y="3645024"/>
            <a:ext cx="4355976" cy="3212976"/>
          </a:xfrm>
          <a:prstGeom prst="rect">
            <a:avLst/>
          </a:prstGeom>
        </p:spPr>
      </p:pic>
    </p:spTree>
    <p:extLst>
      <p:ext uri="{BB962C8B-B14F-4D97-AF65-F5344CB8AC3E}">
        <p14:creationId xmlns:p14="http://schemas.microsoft.com/office/powerpoint/2010/main" val="132591644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5932830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8520" y="0"/>
            <a:ext cx="9252520" cy="6957392"/>
          </a:xfrm>
          <a:prstGeom prst="rect">
            <a:avLst/>
          </a:prstGeom>
        </p:spPr>
      </p:pic>
    </p:spTree>
    <p:extLst>
      <p:ext uri="{BB962C8B-B14F-4D97-AF65-F5344CB8AC3E}">
        <p14:creationId xmlns:p14="http://schemas.microsoft.com/office/powerpoint/2010/main" val="257772571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71400"/>
            <a:ext cx="9144000" cy="7029400"/>
          </a:xfrm>
          <a:prstGeom prst="rect">
            <a:avLst/>
          </a:prstGeom>
        </p:spPr>
      </p:pic>
    </p:spTree>
    <p:extLst>
      <p:ext uri="{BB962C8B-B14F-4D97-AF65-F5344CB8AC3E}">
        <p14:creationId xmlns:p14="http://schemas.microsoft.com/office/powerpoint/2010/main" val="305047995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8893622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79300324"/>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5807977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84238044"/>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1282651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220808"/>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Wien.Volksgarten.</a:t>
            </a:r>
          </a:p>
        </p:txBody>
      </p:sp>
      <p:sp>
        <p:nvSpPr>
          <p:cNvPr id="3" name="2 Marcador de contenido"/>
          <p:cNvSpPr>
            <a:spLocks noGrp="1"/>
          </p:cNvSpPr>
          <p:nvPr>
            <p:ph sz="quarter" idx="1"/>
          </p:nvPr>
        </p:nvSpPr>
        <p:spPr/>
        <p:txBody>
          <a:bodyPr/>
          <a:lstStyle/>
          <a:p>
            <a:r>
              <a:rPr lang="es-ES" dirty="0"/>
              <a:t>Jardín del Pueblo es un parque público en la carretera de circunvalación en el primero distrito de Viena Inner City . </a:t>
            </a:r>
          </a:p>
          <a:p>
            <a:r>
              <a:rPr lang="es-ES" dirty="0"/>
              <a:t>Jardín del Pueblo se encuentra en un sitio en el que anteriormente existian principalmente fortificaciones.</a:t>
            </a:r>
          </a:p>
          <a:p>
            <a:r>
              <a:rPr lang="es-ES" dirty="0"/>
              <a:t> De 1596 a 1597 en el lado este del parque actual fue uno de muro cortina , construido en el 1639 sur la colina del castillo. </a:t>
            </a:r>
          </a:p>
          <a:p>
            <a:r>
              <a:rPr lang="es-ES" dirty="0"/>
              <a:t>Este fue volado por los franceses en 1809 y posteriormente demolido.</a:t>
            </a:r>
          </a:p>
        </p:txBody>
      </p:sp>
    </p:spTree>
    <p:extLst>
      <p:ext uri="{BB962C8B-B14F-4D97-AF65-F5344CB8AC3E}">
        <p14:creationId xmlns:p14="http://schemas.microsoft.com/office/powerpoint/2010/main" val="433423089"/>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lnSpcReduction="10000"/>
          </a:bodyPr>
          <a:lstStyle/>
          <a:p>
            <a:r>
              <a:rPr lang="es-ES" dirty="0"/>
              <a:t>Con la construcción de la Hornwerkskurtine 1817 a 1821 en el lado de la carretera de circunvalación de hoy ha sido el área dentro de la mentira de la ciudad.</a:t>
            </a:r>
          </a:p>
          <a:p>
            <a:r>
              <a:rPr lang="es-ES" dirty="0"/>
              <a:t> En ella, un parque fue creado inicialmente como un jardín privado para los archiduques se pretendía, pero en primer lugar la propuesta del primer parque público de la administración Hofgarten en Hofbesitz y accesible sobre Marzo se inauguró oficialmente en 1823. </a:t>
            </a:r>
          </a:p>
          <a:p>
            <a:r>
              <a:rPr lang="es-ES" dirty="0"/>
              <a:t>Desde 1825, el nombre que estaba en uso era Volksgarten. </a:t>
            </a:r>
          </a:p>
          <a:p>
            <a:r>
              <a:rPr lang="es-ES" dirty="0"/>
              <a:t>Responsable del concepto de jardín fue Ludwig von Remy , el paisaje fue realizado por el jardinero Franz Antoine el Viejo. La forma estrictamente geométrica de las formas facilitado el seguimiento de los visitantes.</a:t>
            </a:r>
          </a:p>
        </p:txBody>
      </p:sp>
    </p:spTree>
    <p:extLst>
      <p:ext uri="{BB962C8B-B14F-4D97-AF65-F5344CB8AC3E}">
        <p14:creationId xmlns:p14="http://schemas.microsoft.com/office/powerpoint/2010/main" val="519991325"/>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a:bodyPr>
          <a:lstStyle/>
          <a:p>
            <a:r>
              <a:rPr lang="es-ES" dirty="0"/>
              <a:t>En el medio de la planta fue desde 1819 hasta 1823 según los planos de Peter Nobile de la Teseo templo creado.</a:t>
            </a:r>
          </a:p>
          <a:p>
            <a:r>
              <a:rPr lang="es-ES" dirty="0"/>
              <a:t> Después de arrasar una cortina alrededor de 1860 por el Jardín del Pueblo fue Franz Antoine, hijo ampliado a raíz de la construcción de la carretera de circunvalación en el estilo barroco francés en 1864 con un recinto de Moritz Loehr proporcionada.</a:t>
            </a:r>
          </a:p>
          <a:p>
            <a:r>
              <a:rPr lang="es-ES" dirty="0"/>
              <a:t> El plan original de construir una hilera de casas a lo largo de la Löwelstraße fue alcalde de Cayetano Felder quien se negó. </a:t>
            </a:r>
          </a:p>
          <a:p>
            <a:r>
              <a:rPr lang="es-ES" dirty="0"/>
              <a:t>Uno de ellos fue en el lugar de la fuente del Renacimiento  construida. </a:t>
            </a:r>
          </a:p>
        </p:txBody>
      </p:sp>
    </p:spTree>
    <p:extLst>
      <p:ext uri="{BB962C8B-B14F-4D97-AF65-F5344CB8AC3E}">
        <p14:creationId xmlns:p14="http://schemas.microsoft.com/office/powerpoint/2010/main" val="3471816103"/>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El trazando el artista ya no es detectable. </a:t>
            </a:r>
          </a:p>
          <a:p>
            <a:r>
              <a:rPr lang="es-ES" dirty="0"/>
              <a:t>José Cantero Haslauer de Salzburgo el 15 del 07 1865 obligó a la taza de la fuente de una pieza de color rojo mármol Unterberger productos. la fundación tiene agua, Anton Burger, el bronce obras hechas por Eduard Kitschelt. </a:t>
            </a:r>
          </a:p>
          <a:p>
            <a:r>
              <a:rPr lang="es-ES" dirty="0"/>
              <a:t>En 2000, en Volksgarten unos arbustos de 80 años de edad de color de rosa fueron plantados en el jardín donde estaba la casa de  Karl Renner en Dunajovice Dolní por la Sociedad austro checa.</a:t>
            </a:r>
          </a:p>
          <a:p>
            <a:endParaRPr lang="es-ES" dirty="0"/>
          </a:p>
          <a:p>
            <a:endParaRPr lang="es-ES" dirty="0"/>
          </a:p>
        </p:txBody>
      </p:sp>
    </p:spTree>
    <p:extLst>
      <p:ext uri="{BB962C8B-B14F-4D97-AF65-F5344CB8AC3E}">
        <p14:creationId xmlns:p14="http://schemas.microsoft.com/office/powerpoint/2010/main" val="328604209"/>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31196326"/>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9482878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87854292"/>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rotWithShape="1">
          <a:blip r:embed="rId2">
            <a:extLst>
              <a:ext uri="{28A0092B-C50C-407E-A947-70E740481C1C}">
                <a14:useLocalDpi xmlns:a14="http://schemas.microsoft.com/office/drawing/2010/main" val="0"/>
              </a:ext>
            </a:extLst>
          </a:blip>
          <a:srcRect b="3922"/>
          <a:stretch/>
        </p:blipFill>
        <p:spPr>
          <a:xfrm>
            <a:off x="0" y="0"/>
            <a:ext cx="9144000" cy="6858000"/>
          </a:xfrm>
          <a:prstGeom prst="rect">
            <a:avLst/>
          </a:prstGeom>
        </p:spPr>
      </p:pic>
    </p:spTree>
    <p:extLst>
      <p:ext uri="{BB962C8B-B14F-4D97-AF65-F5344CB8AC3E}">
        <p14:creationId xmlns:p14="http://schemas.microsoft.com/office/powerpoint/2010/main" val="3939253970"/>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78864813"/>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77121813"/>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2845853530"/>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24992484"/>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55598380"/>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71702502"/>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96157939"/>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73651974"/>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86490876"/>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1751858906"/>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9412219"/>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cstate="print">
            <a:extLst>
              <a:ext uri="{28A0092B-C50C-407E-A947-70E740481C1C}">
                <a14:useLocalDpi xmlns:a14="http://schemas.microsoft.com/office/drawing/2010/main" val="0"/>
              </a:ext>
            </a:extLst>
          </a:blip>
          <a:srcRect b="7263"/>
          <a:stretch/>
        </p:blipFill>
        <p:spPr>
          <a:xfrm>
            <a:off x="-26894" y="0"/>
            <a:ext cx="9144000" cy="6858000"/>
          </a:xfrm>
          <a:prstGeom prst="rect">
            <a:avLst/>
          </a:prstGeom>
        </p:spPr>
      </p:pic>
    </p:spTree>
    <p:extLst>
      <p:ext uri="{BB962C8B-B14F-4D97-AF65-F5344CB8AC3E}">
        <p14:creationId xmlns:p14="http://schemas.microsoft.com/office/powerpoint/2010/main" val="2611045899"/>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92590256"/>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06451333"/>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Hundertwasser House.</a:t>
            </a:r>
          </a:p>
        </p:txBody>
      </p:sp>
      <p:sp>
        <p:nvSpPr>
          <p:cNvPr id="3" name="2 Marcador de contenido"/>
          <p:cNvSpPr>
            <a:spLocks noGrp="1"/>
          </p:cNvSpPr>
          <p:nvPr>
            <p:ph sz="quarter" idx="1"/>
          </p:nvPr>
        </p:nvSpPr>
        <p:spPr/>
        <p:txBody>
          <a:bodyPr>
            <a:normAutofit lnSpcReduction="10000"/>
          </a:bodyPr>
          <a:lstStyle/>
          <a:p>
            <a:r>
              <a:rPr lang="es-ES" dirty="0"/>
              <a:t>El Hundertwasserhaus es una casa de apartamentos en Viena , Austria , construida después de la idea y el concepto del artista austríaco Friedensreich Hundertwasser con el arquitecto José Krawina como co-autor. </a:t>
            </a:r>
          </a:p>
          <a:p>
            <a:r>
              <a:rPr lang="es-ES" dirty="0"/>
              <a:t>Esta expresionismo histórico de Viena está situado en el distrito Landstraße en la esquina de Kegelgasse y Löwengasse.</a:t>
            </a:r>
          </a:p>
          <a:p>
            <a:r>
              <a:rPr lang="es-ES" dirty="0"/>
              <a:t>Friedensreich Hundertwasser comenzó como un pintor. Desde principios de 1950, sin embargo, se convirtió cada vez más centrado en la arquitectura, la escritura y la lectura en manifiestos públicos y ensayos polémicos (por ejemplo, 1958, un "Manifiesto enmohecimiento)</a:t>
            </a:r>
          </a:p>
        </p:txBody>
      </p:sp>
    </p:spTree>
    <p:extLst>
      <p:ext uri="{BB962C8B-B14F-4D97-AF65-F5344CB8AC3E}">
        <p14:creationId xmlns:p14="http://schemas.microsoft.com/office/powerpoint/2010/main" val="329595566"/>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260648"/>
            <a:ext cx="7467600" cy="6213304"/>
          </a:xfrm>
        </p:spPr>
        <p:txBody>
          <a:bodyPr>
            <a:normAutofit/>
          </a:bodyPr>
          <a:lstStyle/>
          <a:p>
            <a:r>
              <a:rPr lang="es-ES" dirty="0"/>
              <a:t>En 1972, tuvo sus primeros modelos arquitectónicos realizados para la Programa de televisión "Wünsch dir era", con el fin de demostrar sus ideas sobre los techos de bosques, "Los inquilinos de árboles" y la "derecha ventana" de cada inquilino para embellecer la fachada alrededor de sus ventanas. </a:t>
            </a:r>
          </a:p>
          <a:p>
            <a:r>
              <a:rPr lang="es-ES" dirty="0"/>
              <a:t>En estos modelos Hundertwasser también desarrolló nuevas formas arquitectónicas, como el "ojo-abertura" La casa y el "rascacielos casa prado"  </a:t>
            </a:r>
          </a:p>
          <a:p>
            <a:r>
              <a:rPr lang="es-ES" dirty="0"/>
              <a:t>En las clases en las academias y asociaciones de arquitectos antes, Hundertwasser aclarado sus preocupaciones con respecto a una arquitectura en armonía con la naturaleza y el hombre.</a:t>
            </a:r>
          </a:p>
        </p:txBody>
      </p:sp>
    </p:spTree>
    <p:extLst>
      <p:ext uri="{BB962C8B-B14F-4D97-AF65-F5344CB8AC3E}">
        <p14:creationId xmlns:p14="http://schemas.microsoft.com/office/powerpoint/2010/main" val="959461824"/>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1124744"/>
            <a:ext cx="7467600" cy="5349208"/>
          </a:xfrm>
        </p:spPr>
        <p:txBody>
          <a:bodyPr>
            <a:normAutofit/>
          </a:bodyPr>
          <a:lstStyle/>
          <a:p>
            <a:r>
              <a:rPr lang="es-ES" dirty="0"/>
              <a:t>En una carta de fecha 30 de noviembre de 1977 a la alcaldía de Viena, Leopold Gratz, la canciller federal de la época, Bruno Kreisky , sugirió que Hundertwasser tuviera la oportunidad de hacer realidad sus ideas en el campo de la arquitectura, que le permita construir una vivienda proyecto, con lo cual Leopold Gratz, en una carta del 15 de diciembre de 1977, invitó a Hundertwasser para crear un edificio de apartamentos de acuerdo con sus propias ideas. </a:t>
            </a:r>
          </a:p>
          <a:p>
            <a:r>
              <a:rPr lang="es-ES" dirty="0"/>
              <a:t> La búsqueda de un terreno adecuado tomó varios años.</a:t>
            </a:r>
          </a:p>
          <a:p>
            <a:endParaRPr lang="es-ES" dirty="0"/>
          </a:p>
        </p:txBody>
      </p:sp>
    </p:spTree>
    <p:extLst>
      <p:ext uri="{BB962C8B-B14F-4D97-AF65-F5344CB8AC3E}">
        <p14:creationId xmlns:p14="http://schemas.microsoft.com/office/powerpoint/2010/main" val="117262"/>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Debido a Hundertwasser no fue un arquitecto le preguntó a la ciudad de Viena para proporcionar un arquitecto profesional dispuestos a incorporar sus conceptos en dibujos arquitectónicos. </a:t>
            </a:r>
          </a:p>
          <a:p>
            <a:r>
              <a:rPr lang="es-ES" dirty="0"/>
              <a:t>Para ello, el arquitecto Josef Krawina fue invitado a unirse a la artista y que le ayudara a poner sus ideas en práctica. </a:t>
            </a:r>
          </a:p>
          <a:p>
            <a:endParaRPr lang="es-ES" dirty="0"/>
          </a:p>
        </p:txBody>
      </p:sp>
    </p:spTree>
    <p:extLst>
      <p:ext uri="{BB962C8B-B14F-4D97-AF65-F5344CB8AC3E}">
        <p14:creationId xmlns:p14="http://schemas.microsoft.com/office/powerpoint/2010/main" val="1372305361"/>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56708038"/>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1430"/>
            <a:ext cx="9144000" cy="6835140"/>
          </a:xfrm>
          <a:prstGeom prst="rect">
            <a:avLst/>
          </a:prstGeom>
        </p:spPr>
      </p:pic>
    </p:spTree>
    <p:extLst>
      <p:ext uri="{BB962C8B-B14F-4D97-AF65-F5344CB8AC3E}">
        <p14:creationId xmlns:p14="http://schemas.microsoft.com/office/powerpoint/2010/main" val="1787501988"/>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a:extLst>
              <a:ext uri="{28A0092B-C50C-407E-A947-70E740481C1C}">
                <a14:useLocalDpi xmlns:a14="http://schemas.microsoft.com/office/drawing/2010/main" val="0"/>
              </a:ext>
            </a:extLst>
          </a:blip>
          <a:srcRect b="3529"/>
          <a:stretch/>
        </p:blipFill>
        <p:spPr>
          <a:xfrm>
            <a:off x="0" y="0"/>
            <a:ext cx="9144000" cy="6858000"/>
          </a:xfrm>
          <a:prstGeom prst="rect">
            <a:avLst/>
          </a:prstGeom>
        </p:spPr>
      </p:pic>
    </p:spTree>
    <p:extLst>
      <p:ext uri="{BB962C8B-B14F-4D97-AF65-F5344CB8AC3E}">
        <p14:creationId xmlns:p14="http://schemas.microsoft.com/office/powerpoint/2010/main" val="2447682924"/>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17840680"/>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11206780"/>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716016"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03183" y="12576"/>
            <a:ext cx="5140817" cy="6858000"/>
          </a:xfrm>
          <a:prstGeom prst="rect">
            <a:avLst/>
          </a:prstGeom>
        </p:spPr>
      </p:pic>
    </p:spTree>
    <p:extLst>
      <p:ext uri="{BB962C8B-B14F-4D97-AF65-F5344CB8AC3E}">
        <p14:creationId xmlns:p14="http://schemas.microsoft.com/office/powerpoint/2010/main" val="455156367"/>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95481397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229</TotalTime>
  <Words>2139</Words>
  <Application>Microsoft Office PowerPoint</Application>
  <PresentationFormat>Presentación en pantalla (4:3)</PresentationFormat>
  <Paragraphs>224</Paragraphs>
  <Slides>114</Slides>
  <Notes>85</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114</vt:i4>
      </vt:variant>
    </vt:vector>
  </HeadingPairs>
  <TitlesOfParts>
    <vt:vector size="119" baseType="lpstr">
      <vt:lpstr>Calibri</vt:lpstr>
      <vt:lpstr>Century Schoolbook</vt:lpstr>
      <vt:lpstr>Wingdings</vt:lpstr>
      <vt:lpstr>Wingdings 2</vt:lpstr>
      <vt:lpstr>Default Theme</vt:lpstr>
      <vt:lpstr>EUROPA.-LA VUELTA AL MUNDO EN 885 JARDINES.-AUSTRIA.-A</vt:lpstr>
      <vt:lpstr>DONAUPARK.-WIEN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Hof Schloss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Bad blumau</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Wien.Volksgarten.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Hundertwasser House.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80 JARDINES.-AD.-francia</dc:title>
  <dc:creator>Josep</dc:creator>
  <cp:lastModifiedBy>Usuario</cp:lastModifiedBy>
  <cp:revision>12</cp:revision>
  <dcterms:created xsi:type="dcterms:W3CDTF">2013-08-24T06:13:10Z</dcterms:created>
  <dcterms:modified xsi:type="dcterms:W3CDTF">2018-03-08T17:16:45Z</dcterms:modified>
</cp:coreProperties>
</file>