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0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11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40A89-3FFE-4466-8740-D5F51FE13901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881FC-14FC-478B-920E-0C1A89CDE38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0813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8063C7-70C3-495E-8C53-BFD89AB0E24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36854D-F831-4BBD-88C3-5517A506BCB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379173-F4D6-49D6-9B36-5C76CF2ACB4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 Japanese Park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CC1504-29C0-4001-8BCE-13578646AE3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 Japanese Park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D7D818-BC32-47E5-9005-61398F05D65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Viena.-Setagaya Japanese Park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FAD052-EB02-42DC-91CB-00F71505BDE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Viena.-Setagaya Japanese Garten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3605FE-2701-42AF-8BF1-95E84673060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 Setagaya Japanese Garden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EDA8C8-C99B-41C0-BED6-4CBDB396B0D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Viena.-Setagaya Japanese Garten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2455BA-BF61-410D-AD79-208BAFA7DBD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Viena.-Setagaya Japanese Garten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BF1FE3-5396-416D-95A3-C8CA8736F97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Viena.-Setagaya Japanese Garten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C375DD-D349-4D3B-955D-8AFD7D0AB42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Viena.-Setagaya Japanese Garten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85A555-8360-423D-A72B-268CF9F1968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Viena.-Setagaya Japanese Garten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AA6ECF-99BD-442E-BEBC-9C46AA5F971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Viena.-Setagaya Japanese Garten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FB7CC2-6DFF-48FA-B283-76047FB5A26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 .-Setagaya Japanese Garten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A4C75D-81F1-4E79-99A8-D5F7F9372EB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Viena.-Wasser Park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AD5B53-D45C-4698-90CA-A4666B3BA7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Viena.-Wasser Park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74E4C9-16D2-472B-BCB1-5786C59AFD3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75F287-D08E-4C8D-B58E-E53739AD6FD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15885E-F649-46E7-829F-23315FAE8F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E9DE1B-D351-41EE-8F8D-A88636C2DF3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 Park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607205-C9DD-4768-A436-E9B3A600050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A8A642F-41AA-43EC-AC69-4AB9C06C189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93F788-9A31-4013-8226-27D1E7BB473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A7AA6B-FCF6-458F-808D-3CA306C1E23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76C3CA-503E-43C9-8DBA-02F5413BE58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E968ED-1D9D-40FE-88FA-F5A850F7F9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1BDE8D-012D-49E7-A9F9-68DE54807FC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3777F4-8C8B-4B31-A945-B1BAFC376BF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FD742A-66AE-4E9C-BFDB-A42323D3F07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F2685F-0199-4779-83B0-5D8F17BD252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Setagaya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59234A-1835-4A14-B650-B57C02FAC60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54372A-0B80-415C-A94B-BFB49782A3D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1A63E4-D71E-4492-987C-6AC118F55D5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F25FC1-0812-465C-BD7D-AE9B5882AFE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082B9F-4FD4-45FD-AAF8-8372B4F4722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A7181C-015B-45E5-8EB9-8C662060192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D815EA-371B-4375-8FD4-B6FBB769581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3921A3-A50A-42CD-8BEB-C4D704EB971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B0C737-27D1-49C8-A3F3-8C6C8FBCC4E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88CB97-9C09-4821-A50B-525171DE0E2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5491B9-22F6-4929-89A0-19AE97C50AF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972432-A375-4A1A-B78C-D087BC21461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A86B1D-D94F-4113-8BA4-2E27999D62D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B6A084-0563-42A8-B7FF-7B320E63DA9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C29A96-8477-4BBF-BFA7-7B5E783F1E8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942F39-9400-4F93-8F4F-7E24FF5A83C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44CFC7-8B00-45EC-B659-05119DBBCB7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8246B3-9D81-42D5-9C75-E2FE885DAE5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D50D76-9442-4DA5-BEB2-257B6ABA10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37086F-D6AF-4A1E-BBE5-E2C7E7CEEBD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0700B3-8AFE-4808-8F37-AC6C4414B1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9DBAB9-9082-4AA5-B2D3-7E43D2E00A2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7AE162-A59A-4BDD-AF6B-71726924C2B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2D6A68-BF0D-4AD2-89A2-CFB03CD3CD0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Gardens.-Teatro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C953C5-A82B-4478-B253-2712CA587CF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1F7909-4E61-43E0-AFC1-8679EB6D34B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65A3C3-54CF-4A32-8358-CD2587BE34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014C09-9EAD-4704-8365-764C0878A0D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47A4CB-4C3D-4AEA-AD44-2B81C249403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0FD786-2B10-425C-B538-ED06C5A59E9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4E243F-C070-4204-977D-CB82115282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B0ACF0-076E-4518-85C1-C1DDB7D3355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DD354C-D744-41E7-A29B-661764156D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AC1752-09C9-4087-A76F-94A07520F20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F6C190-AD13-4831-9B24-201B1F3952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EA3336-EBBE-4A96-96EB-B5E00FDB61A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A8EE9C-6DCA-4D3F-A79A-91C07E63FEE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5CA859-685C-4D60-BE68-6788983A080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9943FF-E22D-4770-9D8C-18377C1CF9A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A4C226-B8CA-4967-90FD-ADF49C56217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B0A5D6-9D1A-4410-BD87-4CB561A56B0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20737A-F7CC-4F1E-8B28-50D88EBEB30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A48B73-8DB8-414E-9BA6-935871CBE5D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D14E1B8-9377-4B5E-89AF-E225EA5A9B7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4BAD7C-C680-4457-86FA-A593317366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MirabelleGardens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3FB682-C2EC-43BA-A048-998C14842F1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F9642A-70DE-4A16-9668-6A1DE7C721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2352D1-D584-4722-A197-CE32494174A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D8FB04-DBEC-44EC-9EBD-D97674575B1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4C00CF-55D0-4E09-82EC-10C75AE5C1E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7CCAE9-8687-445B-BD91-885EBF39769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3854F4-FB53-4107-8400-990B30EB5DF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233A18-7C68-4489-ABBA-2BB7A873FE3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EA923B-E4A9-4088-8796-CECBC5EB606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34261D-7293-45DC-B0FE-E9271C4104A8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BBEDC4-2FDF-4B19-B2F2-E9BF26BD72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E2C570-9EA1-4466-AC0F-866B3C20237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C66A8E-58C7-4354-ABBF-BAE79F91D94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912C71-EA04-4B91-8EEC-57E95B8BEF3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A386F4-7E99-443C-B8E6-DC97E6ECF567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CF7A7D-A738-43EA-A9CF-ACCA34A8AA5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6FDAB5-F118-4BF0-AAC6-2E62218DB1F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2E4BCC-5928-4296-816B-CF25A3BE1BA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F6F710-1B4E-4EDB-868F-6591345BD8E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A730A1-D7D6-4B36-8AB0-2EB76DC5831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47E837-A368-406C-9E7B-8750AD5C36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3BE505-2370-44AE-B62A-53038CDD834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9B8ACB-5E1E-4B77-9A59-E6A359A8E65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62AAD2-7723-435A-A384-9B1532C1D120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407C93-640C-47DF-B164-2AE41997EDD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91F690-F9A4-4E87-827C-58228275C9D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D60F1B-63F5-43AE-A7FC-F754823EF84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BA81D4-06FA-4CF3-92FE-0F73E72F735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BA5ECF-9328-4DEC-A6F2-98C57E93FE9B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D16092-321D-4CDA-A482-6534456BA0F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B90530-8547-4FA5-8568-B5652A4E259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Mirabelle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FA5696-FCB1-468D-8CF8-98883DA6EDB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FF339D-AEE3-4A39-A1C3-8521D833488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Viena.-Prater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2104A2-87A2-4AC4-9233-174AF857DDC3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Viena.-Donau Park.-Jardin geometrico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48ED4F-7979-41DD-9628-31B0A288CA8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Viena.-Donau Park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dirty="0"/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56CDC3-6971-4B12-811A-B414D5BEB07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Donau Park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DF43C0-112C-4A74-A57A-08337086E696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Donau Park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ACB416-136B-4DD7-A85C-5B03B00C494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88ECD0-7AD0-47F3-BF9A-19A38E9F4C8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Viena.-Marie Teresien Platz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FE1C33-3903-4317-9378-48175989568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Viena.-Wasser Park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9EB223-4CFD-4BF7-8F4F-7B1E1B49026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Viena.-Alte Donau Park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67AEBC-995A-4633-90E4-5454E5AF297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Viena.Danube Canal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EAC9BB-81A6-4C1B-A082-0C830FC05A9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Viena Danube Island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Volksgarten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FCE200-AA41-4EF2-96E8-E9BC3A27146D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Volksgarten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1F694B-72C1-496F-94F9-FF35BD87095A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Schonbrunn.-Laberinto</a:t>
            </a:r>
          </a:p>
        </p:txBody>
      </p:sp>
      <p:sp>
        <p:nvSpPr>
          <p:cNvPr id="2723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782DAC-90AA-4E0B-8AEA-A68726E95AA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Schonbrunn.-Laberinto</a:t>
            </a:r>
          </a:p>
        </p:txBody>
      </p:sp>
      <p:sp>
        <p:nvSpPr>
          <p:cNvPr id="2734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22439F-7EE9-4F9B-A65F-F1D9644795AC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Schonbrunn.-Laberinto</a:t>
            </a:r>
          </a:p>
        </p:txBody>
      </p:sp>
      <p:sp>
        <p:nvSpPr>
          <p:cNvPr id="2744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94AB981-D2B0-41FE-8E24-B83AE9AA56F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Viena Zoo</a:t>
            </a:r>
          </a:p>
        </p:txBody>
      </p:sp>
      <p:sp>
        <p:nvSpPr>
          <p:cNvPr id="2754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FF069A-0360-4039-84B1-67A1E847E252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Viena.-Jardines en Barrios</a:t>
            </a:r>
          </a:p>
        </p:txBody>
      </p:sp>
      <p:sp>
        <p:nvSpPr>
          <p:cNvPr id="2764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5F2344-F816-4D6C-9D55-03D07C9C1A6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Viena.-jardines en Barrios</a:t>
            </a:r>
          </a:p>
        </p:txBody>
      </p:sp>
      <p:sp>
        <p:nvSpPr>
          <p:cNvPr id="2775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5A7278-E48A-4F97-A930-58A85AC9F83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Viena.-Jardines de Barrio</a:t>
            </a:r>
          </a:p>
        </p:txBody>
      </p:sp>
      <p:sp>
        <p:nvSpPr>
          <p:cNvPr id="2785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84C66D-9E71-45C2-9EBA-C01BB467C03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Viena.-Jardin de Barrio</a:t>
            </a:r>
          </a:p>
        </p:txBody>
      </p:sp>
      <p:sp>
        <p:nvSpPr>
          <p:cNvPr id="2795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64845C-B286-4796-8CD6-F759BC6594DF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Viena.-Jardin de Barrio</a:t>
            </a:r>
          </a:p>
        </p:txBody>
      </p:sp>
      <p:sp>
        <p:nvSpPr>
          <p:cNvPr id="2805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31363D-0F7A-4DF8-8018-84DC346782E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Viena.-Jardin de Barrio</a:t>
            </a:r>
          </a:p>
        </p:txBody>
      </p:sp>
      <p:sp>
        <p:nvSpPr>
          <p:cNvPr id="281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BB480E-BA64-4448-8BFA-A43F77E357C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Viena.-Jardin de Barrio</a:t>
            </a:r>
          </a:p>
        </p:txBody>
      </p:sp>
      <p:sp>
        <p:nvSpPr>
          <p:cNvPr id="282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D85AD4-B845-4FE3-8D63-0C32744F37F1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Navidad en Viena.</a:t>
            </a:r>
          </a:p>
        </p:txBody>
      </p:sp>
      <p:sp>
        <p:nvSpPr>
          <p:cNvPr id="2836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B26A49-43A8-445C-AEAB-1A4AB06CCAEE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Navidad en Viena</a:t>
            </a:r>
          </a:p>
        </p:txBody>
      </p:sp>
      <p:sp>
        <p:nvSpPr>
          <p:cNvPr id="2846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F1E271-D315-4C0F-9E55-A9AD5A77D834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Viena.-Navidad</a:t>
            </a:r>
          </a:p>
        </p:txBody>
      </p:sp>
      <p:sp>
        <p:nvSpPr>
          <p:cNvPr id="285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7F4EAE-B987-4BC2-BC5C-AD8B2691BDC9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Johan Strauss</a:t>
            </a:r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4846F6-F994-4E86-9146-D0D5FB75FA55}" type="slidenum">
              <a:rPr lang="es-ES_tradnl">
                <a:solidFill>
                  <a:prstClr val="black"/>
                </a:solidFill>
                <a:latin typeface="Arial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jpe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678488" cy="2808312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JARDINES.-AUSTRIA .</a:t>
            </a:r>
            <a:r>
              <a:rPr lang="es-ES" sz="3600" dirty="0"/>
              <a:t>-</a:t>
            </a:r>
            <a:r>
              <a:rPr lang="es-ES" sz="2800" dirty="0"/>
              <a:t>Setayaga Japanese Garten.-Mirabelle Gardens.-Parques de Viena.-Fotos viaje.-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5003322"/>
            <a:ext cx="475252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/>
              <a:t>Setayaga Japanese Garten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2132856"/>
            <a:ext cx="7643192" cy="3998069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dirty="0"/>
              <a:t>Fue diseñado por el jardinero paisajista Ken Nagajima del Japón en el año 1992.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Acuerdos culturales han existido durante muchos años entre Döbling distrito de Viena y Setagaya pueblo en las afueras de Tokio.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El jardín Setagaya-ku emula un paisaje japonés con varios estanques y arroyos, conteniendo elementos típicos de los jardines japoneses.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dirty="0"/>
              <a:t>Hay una casa de Té japonés, linternas de piedra, varias esculturas, una fuente etc.…</a:t>
            </a:r>
          </a:p>
        </p:txBody>
      </p:sp>
    </p:spTree>
    <p:extLst>
      <p:ext uri="{BB962C8B-B14F-4D97-AF65-F5344CB8AC3E}">
        <p14:creationId xmlns:p14="http://schemas.microsoft.com/office/powerpoint/2010/main" val="97398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68413"/>
            <a:ext cx="7427168" cy="4862512"/>
          </a:xfrm>
        </p:spPr>
        <p:txBody>
          <a:bodyPr/>
          <a:lstStyle/>
          <a:p>
            <a:pPr eaLnBrk="1" hangingPunct="1"/>
            <a:r>
              <a:rPr lang="es-ES_tradnl" dirty="0"/>
              <a:t>Un poema grabado en una piedra a la entrada del jardín nos da la bienvenida.</a:t>
            </a:r>
          </a:p>
          <a:p>
            <a:pPr eaLnBrk="1" hangingPunct="1"/>
            <a:r>
              <a:rPr lang="es-ES_tradnl" dirty="0"/>
              <a:t>Las plantas del jardín son las azaleas, los acers,las magnolias, los cerezos etc.…</a:t>
            </a:r>
          </a:p>
          <a:p>
            <a:pPr eaLnBrk="1" hangingPunct="1"/>
            <a:r>
              <a:rPr lang="es-ES_tradnl" dirty="0"/>
              <a:t>El alma del jardín es que “ la gente pueda observar esta obra de arte con tranquilidad y tratando de encontrar su propia paz interior “.</a:t>
            </a:r>
          </a:p>
        </p:txBody>
      </p:sp>
    </p:spTree>
    <p:extLst>
      <p:ext uri="{BB962C8B-B14F-4D97-AF65-F5344CB8AC3E}">
        <p14:creationId xmlns:p14="http://schemas.microsoft.com/office/powerpoint/2010/main" val="1571045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720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173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793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091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513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887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361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658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558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487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0193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327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978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807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28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966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520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Vien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136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505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147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997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692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039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637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4722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314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203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etagay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274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0648"/>
            <a:ext cx="7772400" cy="922337"/>
          </a:xfrm>
        </p:spPr>
        <p:txBody>
          <a:bodyPr/>
          <a:lstStyle/>
          <a:p>
            <a:pPr eaLnBrk="1" hangingPunct="1"/>
            <a:r>
              <a:rPr lang="es-ES_tradnl" b="1" dirty="0"/>
              <a:t>Salzburgo.-Mirabelle Gardens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204864"/>
            <a:ext cx="7185992" cy="465313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dirty="0"/>
              <a:t>El palacio fue construido por el Principe Arbishop Wolf Dietrich en 1606 para su amante Salome Alt y sus hijos.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El Palacio y el jardín fueron diseñados por Fisher von Erlach.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Lukas von Hildebrant remodelo el jardín entre 1721 y 1727.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El eje del jardín esta alineado con el castillo al otro lado del río Salzach.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Cuenta con una fuente, un teatro al aire libre y una maravillosa colección de esculturas.</a:t>
            </a:r>
          </a:p>
        </p:txBody>
      </p:sp>
    </p:spTree>
    <p:extLst>
      <p:ext uri="{BB962C8B-B14F-4D97-AF65-F5344CB8AC3E}">
        <p14:creationId xmlns:p14="http://schemas.microsoft.com/office/powerpoint/2010/main" val="3981814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543550"/>
          </a:xfrm>
        </p:spPr>
        <p:txBody>
          <a:bodyPr/>
          <a:lstStyle/>
          <a:p>
            <a:r>
              <a:rPr lang="es-ES" dirty="0"/>
              <a:t>El jardín es de estilo barroco.</a:t>
            </a:r>
          </a:p>
          <a:p>
            <a:r>
              <a:rPr lang="es-ES" dirty="0"/>
              <a:t>Mirabelle tiene una posición privilegiada en al ciudad, esta cerca del río, del casco antiguo y el comercial de la ciudad.</a:t>
            </a:r>
          </a:p>
          <a:p>
            <a:r>
              <a:rPr lang="es-ES" dirty="0"/>
              <a:t>Hoy en día el palacio es una oficina de registro.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099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816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124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0613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257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947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345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3258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0720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1790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9537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9946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3185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3905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0317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063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9358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5916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9415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2044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9022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195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1500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Mirabe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8487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2825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8527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894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2008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9703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9378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6312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3807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5037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2199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7726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9770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0023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25258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Mirabell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3648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5025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0078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irabelle Rose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0"/>
            <a:ext cx="97536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7884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irabelle Ros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-228600"/>
            <a:ext cx="8753475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5833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9594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378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8887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5862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3837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1493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5150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2121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2352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944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irabell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5914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1818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5629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8940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6282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37614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9150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9680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7738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0658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245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2651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86760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19426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9699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38" y="-228600"/>
            <a:ext cx="96678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92247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0118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6079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79236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1261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4738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82541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Mirabel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0863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Parques de Viena.-Fotos viaje</a:t>
            </a:r>
          </a:p>
        </p:txBody>
      </p:sp>
      <p:sp>
        <p:nvSpPr>
          <p:cNvPr id="11673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El Prater parque de fama mundial ofrece una amplia gama de atracciones para toda la diversión que buscan. </a:t>
            </a:r>
          </a:p>
          <a:p>
            <a:pPr eaLnBrk="1" hangingPunct="1"/>
            <a:r>
              <a:rPr lang="es-ES" dirty="0"/>
              <a:t>Un parque público desde 1766, alberga Wusterprater, un parque temático.</a:t>
            </a:r>
          </a:p>
          <a:p>
            <a:pPr eaLnBrk="1" hangingPunct="1"/>
            <a:r>
              <a:rPr lang="es-ES" dirty="0"/>
              <a:t> Tal vez su atracción más popular es la Noria Gigante. </a:t>
            </a:r>
          </a:p>
          <a:p>
            <a:pPr eaLnBrk="1" hangingPunct="1"/>
            <a:r>
              <a:rPr lang="es-ES" dirty="0"/>
              <a:t>Fundada en 1752, es el más antiguo zoológico de Schönbrunn en el mundo. </a:t>
            </a:r>
          </a:p>
          <a:p>
            <a:pPr eaLnBrk="1" hangingPunct="1"/>
            <a:r>
              <a:rPr lang="es-ES" dirty="0"/>
              <a:t>Hoy en día, es uno de los pocos zoológicos en el mundo que alberga a los pandas gigantes.</a:t>
            </a:r>
          </a:p>
          <a:p>
            <a:pPr eaLnBrk="1" hangingPunct="1"/>
            <a:r>
              <a:rPr lang="es-ES" dirty="0"/>
              <a:t>Tiene un acuario que le permite ser testigo de una recreación de una inundación del Amazonas. </a:t>
            </a:r>
          </a:p>
        </p:txBody>
      </p:sp>
    </p:spTree>
    <p:extLst>
      <p:ext uri="{BB962C8B-B14F-4D97-AF65-F5344CB8AC3E}">
        <p14:creationId xmlns:p14="http://schemas.microsoft.com/office/powerpoint/2010/main" val="214735379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/>
          <a:lstStyle/>
          <a:p>
            <a:pPr eaLnBrk="1" hangingPunct="1"/>
            <a:r>
              <a:rPr lang="es-ES" dirty="0"/>
              <a:t>Schönbrunn es también un buen lugar para apreciar la arquitectura barroca, que fue encargado por el emperador Francisco I.</a:t>
            </a:r>
          </a:p>
          <a:p>
            <a:pPr eaLnBrk="1" hangingPunct="1"/>
            <a:r>
              <a:rPr lang="es-ES" dirty="0"/>
              <a:t>El Donau Park es considerado como uno de los parques con más encanto de Viena y jardines</a:t>
            </a:r>
          </a:p>
          <a:p>
            <a:pPr eaLnBrk="1" hangingPunct="1"/>
            <a:r>
              <a:rPr lang="es-ES" dirty="0"/>
              <a:t> Ofrece una gran variedad de instalaciones tales como un tablero de ajedrez colosal, una zona de skate, y un zoológico de mascotas. </a:t>
            </a:r>
          </a:p>
          <a:p>
            <a:pPr eaLnBrk="1" hangingPunct="1"/>
            <a:r>
              <a:rPr lang="es-ES" dirty="0"/>
              <a:t>Los 252 metros de altura de la  Torre del Danubio es su monumento más popular. </a:t>
            </a:r>
          </a:p>
          <a:p>
            <a:pPr eaLnBrk="1" hangingPunct="1"/>
            <a:r>
              <a:rPr lang="es-ES" dirty="0"/>
              <a:t>La torre cuenta con dos restaurantes giratorios que ofrecen una perspectiva única de toda Viena.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908090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41462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Donau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7676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Donau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02235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2 Imagen" descr="Wiener Donau Par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7763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Wiener Donaupark.-1 Desde Donauturm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0245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Wiener Donaupar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31187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3711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Donau Wasser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03539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Vie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37724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45982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Vi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85054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Viena Garde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50131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Viena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872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Maze en Viena.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12656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Maze en Vien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96321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Maze en Viena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64361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2 Imagen" descr="Viena Zoo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44157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Viena.-Jardines en barrio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73744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Viena.-Jardines en barrios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97036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Viena.-Jardin en barr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46894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Viena.-Jardin en barrios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42620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Viena.-Jardin en barri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52049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Viena .-Jardines en barrios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84561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Viena.-Jardin en Barrio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33029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2 Imagen" descr="Viena.-Navid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61219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Viena.-Navidad en Parqu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31331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Viena.-Plaza del Ayuntamien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1" name="2 Imagen" descr="Viena.-Plaza del Ayuntamiento Navida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21328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Viena.-Moz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282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247</TotalTime>
  <Words>926</Words>
  <Application>Microsoft Office PowerPoint</Application>
  <PresentationFormat>Presentación en pantalla (4:3)</PresentationFormat>
  <Paragraphs>296</Paragraphs>
  <Slides>138</Slides>
  <Notes>135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138</vt:i4>
      </vt:variant>
    </vt:vector>
  </HeadingPairs>
  <TitlesOfParts>
    <vt:vector size="144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JARDINES.-AUSTRIA .-Setayaga Japanese Garten.-Mirabelle Gardens.-Parques de Viena.-Fotos viaje.-</vt:lpstr>
      <vt:lpstr>Setayaga Japanese 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Salzburgo.-Mirabelle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Parques de Viena.-Fotos viaje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16</cp:revision>
  <dcterms:created xsi:type="dcterms:W3CDTF">2013-08-24T06:13:10Z</dcterms:created>
  <dcterms:modified xsi:type="dcterms:W3CDTF">2018-03-08T16:49:19Z</dcterms:modified>
</cp:coreProperties>
</file>