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80" r:id="rId67"/>
    <p:sldId id="378" r:id="rId68"/>
    <p:sldId id="379" r:id="rId69"/>
    <p:sldId id="322" r:id="rId70"/>
    <p:sldId id="323" r:id="rId71"/>
    <p:sldId id="324" r:id="rId72"/>
    <p:sldId id="325" r:id="rId73"/>
    <p:sldId id="326" r:id="rId74"/>
    <p:sldId id="327" r:id="rId75"/>
    <p:sldId id="377" r:id="rId76"/>
    <p:sldId id="328" r:id="rId77"/>
    <p:sldId id="329" r:id="rId78"/>
    <p:sldId id="330" r:id="rId79"/>
    <p:sldId id="331" r:id="rId80"/>
    <p:sldId id="332" r:id="rId81"/>
    <p:sldId id="333" r:id="rId82"/>
    <p:sldId id="334" r:id="rId83"/>
    <p:sldId id="335" r:id="rId84"/>
    <p:sldId id="376" r:id="rId85"/>
    <p:sldId id="381"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56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9D9DB-4101-4554-9866-29FFF28715FA}"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BBEC2-05FC-4DB1-A722-7DFA17BD98D5}" type="slidenum">
              <a:rPr lang="es-ES" smtClean="0"/>
              <a:t>‹Nº›</a:t>
            </a:fld>
            <a:endParaRPr lang="es-ES" dirty="0"/>
          </a:p>
        </p:txBody>
      </p:sp>
    </p:spTree>
    <p:extLst>
      <p:ext uri="{BB962C8B-B14F-4D97-AF65-F5344CB8AC3E}">
        <p14:creationId xmlns:p14="http://schemas.microsoft.com/office/powerpoint/2010/main" val="58995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0AE2BA-E2FA-4985-85B6-529CBBC23849}" type="slidenum">
              <a:rPr lang="es-ES_tradnl">
                <a:solidFill>
                  <a:prstClr val="black"/>
                </a:solidFill>
                <a:latin typeface="Arial" pitchFamily="34" charset="0"/>
              </a:rPr>
              <a:pPr eaLnBrk="1" hangingPunct="1"/>
              <a:t>2</a:t>
            </a:fld>
            <a:endParaRPr lang="es-ES_tradnl" dirty="0">
              <a:solidFill>
                <a:prstClr val="black"/>
              </a:solidFill>
              <a:latin typeface="Arial"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EF34E1-FB8B-4AA3-B1F0-994E008C7CCE}" type="slidenum">
              <a:rPr lang="es-ES_tradnl">
                <a:solidFill>
                  <a:prstClr val="black"/>
                </a:solidFill>
                <a:latin typeface="Arial" pitchFamily="34" charset="0"/>
              </a:rPr>
              <a:pPr eaLnBrk="1" hangingPunct="1"/>
              <a:t>3</a:t>
            </a:fld>
            <a:endParaRPr lang="es-ES_tradnl" dirty="0">
              <a:solidFill>
                <a:prstClr val="black"/>
              </a:solidFill>
              <a:latin typeface="Arial"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73B10F-7BA9-4446-B98F-B1B067426170}"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73A52E-46A2-4332-8D4E-4DE09A17C227}"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Park.-Johan Strauss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81EE75-59D3-4574-B4FA-3FF4235FA92F}"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Park.-Johan Strauss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EA729A-EFC5-40B3-91AF-DAEAAE549DD6}"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CD703F-15C3-48F1-A2F6-76428C68765B}"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082D014-24FD-4809-AFB1-E2E1E4D4EEAB}"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CE3FAE-4E45-4D00-B785-98C021927848}"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9B9DD3-4919-4B26-A459-3C3E63E458FD}"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F1F938-BDA9-456F-81C0-348FD8668631}"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1333CC-C601-415D-ABD0-606AE280AA59}"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DAF539-92C4-450E-93B3-94624A98CE99}"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F8AC6E-427F-4512-B57A-5CDE1D02053D}"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8786B8-9C90-4E1F-BAD8-88EC04967185}"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631C27-C9EF-4BEE-A4C1-AD36F4D6811C}"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BF5CF4-CFBC-44FE-8B33-209FC8C0212B}"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1C0197-CBDB-4460-BB82-A3BB6F8E2644}"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DB8AF2-4B65-4911-B709-F779915FCA66}"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E77D84-8E08-4065-A0BA-C2DC229ED8C7}"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6C13FF-CEB2-4480-867D-172CCCB9DFD1}"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Stadt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C448E2-80FE-4C85-A85E-1170A9FA1849}"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73301D-1E3F-4687-A43F-DF66D5A4CCCE}"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879D86-3349-4C49-984B-AC30E41CCF52}"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67032E-125C-4E30-97A1-60D38FFB7380}"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932456-8B7B-430D-9F7F-D3838A1746C9}"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E63DA2-5F9E-4797-9C3F-1850CF897E8B}"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EE86A1-2EE6-4B08-9339-CE203663F050}"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DB8F47-6662-49AB-BDCF-022E2C30C1B5}" type="slidenum">
              <a:rPr lang="es-ES_tradnl">
                <a:solidFill>
                  <a:prstClr val="black"/>
                </a:solidFill>
                <a:latin typeface="Arial" pitchFamily="34" charset="0"/>
              </a:rPr>
              <a:pPr eaLnBrk="1" hangingPunct="1"/>
              <a:t>30</a:t>
            </a:fld>
            <a:endParaRPr lang="es-ES_tradnl"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7AC17C-E4B2-4026-8700-B401EC9B1AF3}"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0C04ED-538A-4445-8CB9-05A5A301C02C}"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14B919-9618-496F-B94B-6ECD5B023587}"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A331E5-08B5-4BD2-A65A-9B3F407C2F59}"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7BE58B0-6E2D-4AA7-8596-3D7604816755}"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Belvedere Palace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EECF0F-66DB-4F49-AF0D-117090691F3B}"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AC5D8A-1E5E-4A46-B526-4D453F7AD78E}"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A9E730B-A45A-4A58-9EAC-5FD115F19FF3}"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6F06A9-00E3-49E3-B4BB-A0E64910307B}"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A437BC-B871-477E-B455-2FE8207C5D38}"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63EDCC-5840-43AD-8C75-A339CC473338}"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4A9FE1-766D-4E83-A12B-99DB78294BF5}"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664AC8-D1DB-4B69-AE7C-D2B75929DF22}"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05C595-95EE-43D0-BD6D-05078BC8015E}"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BA1C24-CA0C-4A7E-8635-C0B87E55B206}"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16056F-BE30-467B-8523-87F03676BB90}"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1C238B-43F6-4D86-A7A0-31F3494725C5}"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90C51E-454B-4556-85F5-FF39FBA18F8C}"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160700-5BFE-4C44-A679-A57A737F9287}" type="slidenum">
              <a:rPr lang="es-ES_tradnl">
                <a:solidFill>
                  <a:prstClr val="black"/>
                </a:solidFill>
                <a:latin typeface="Arial" pitchFamily="34" charset="0"/>
              </a:rPr>
              <a:pPr eaLnBrk="1" hangingPunct="1"/>
              <a:t>49</a:t>
            </a:fld>
            <a:endParaRPr lang="es-ES_tradnl"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AE3287C-55BF-4D46-864E-24BC3343F517}"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F33163-0FBA-4BB8-9C76-762F48CC8D4C}"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4374F9-6996-4F2C-99EF-F0A85AA05793}"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FB8A42-0788-4470-A6C6-86D342DA0AD4}"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785077-0881-4362-93EE-0040CEF91140}"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A4124D-7AAD-41FD-8F73-26CE40C8843F}"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239E32-8FF3-4BA5-8169-507201FD6A00}"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5A6BA1-A741-4CC1-951D-32E782C7F391}"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48EF26-17DE-4ABF-A54B-4F94F9E2B2F4}"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7AEACE-93FB-4BF7-9D99-6B11B493BB71}"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8277F0-6160-4135-ACC4-AF89CF387E12}"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04E039-EB29-4A52-8CAE-4C69046BD345}"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7E81FB-DA17-405F-A1FD-9944B40F3BBE}"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667EDD-E943-437A-AAEA-BDD61423C686}"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3F67E2-4150-4DCB-A3E2-72E3D0C23818}"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992479-A4CF-49E0-AC65-0D69B092FFE5}"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Schoenbrum.-Fuente de Neptuno</a:t>
            </a:r>
          </a:p>
        </p:txBody>
      </p:sp>
      <p:sp>
        <p:nvSpPr>
          <p:cNvPr id="4" name="3 Marcador de número de diapositiva"/>
          <p:cNvSpPr>
            <a:spLocks noGrp="1"/>
          </p:cNvSpPr>
          <p:nvPr>
            <p:ph type="sldNum" sz="quarter" idx="10"/>
          </p:nvPr>
        </p:nvSpPr>
        <p:spPr/>
        <p:txBody>
          <a:bodyPr/>
          <a:lstStyle/>
          <a:p>
            <a:fld id="{436BBEC2-05FC-4DB1-A722-7DFA17BD98D5}" type="slidenum">
              <a:rPr lang="es-ES" smtClean="0"/>
              <a:t>66</a:t>
            </a:fld>
            <a:endParaRPr lang="es-ES" dirty="0"/>
          </a:p>
        </p:txBody>
      </p:sp>
    </p:spTree>
    <p:extLst>
      <p:ext uri="{BB962C8B-B14F-4D97-AF65-F5344CB8AC3E}">
        <p14:creationId xmlns:p14="http://schemas.microsoft.com/office/powerpoint/2010/main" val="10414068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Schonbrunn</a:t>
            </a:r>
          </a:p>
          <a:p>
            <a:endParaRPr lang="es-ES" dirty="0"/>
          </a:p>
        </p:txBody>
      </p:sp>
      <p:sp>
        <p:nvSpPr>
          <p:cNvPr id="4" name="3 Marcador de número de diapositiva"/>
          <p:cNvSpPr>
            <a:spLocks noGrp="1"/>
          </p:cNvSpPr>
          <p:nvPr>
            <p:ph type="sldNum" sz="quarter" idx="10"/>
          </p:nvPr>
        </p:nvSpPr>
        <p:spPr/>
        <p:txBody>
          <a:bodyPr/>
          <a:lstStyle/>
          <a:p>
            <a:fld id="{436BBEC2-05FC-4DB1-A722-7DFA17BD98D5}" type="slidenum">
              <a:rPr lang="es-ES" smtClean="0"/>
              <a:t>67</a:t>
            </a:fld>
            <a:endParaRPr lang="es-ES" dirty="0"/>
          </a:p>
        </p:txBody>
      </p:sp>
    </p:spTree>
    <p:extLst>
      <p:ext uri="{BB962C8B-B14F-4D97-AF65-F5344CB8AC3E}">
        <p14:creationId xmlns:p14="http://schemas.microsoft.com/office/powerpoint/2010/main" val="26951521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Schonbrunn</a:t>
            </a:r>
          </a:p>
          <a:p>
            <a:endParaRPr lang="es-ES" dirty="0"/>
          </a:p>
        </p:txBody>
      </p:sp>
      <p:sp>
        <p:nvSpPr>
          <p:cNvPr id="4" name="3 Marcador de número de diapositiva"/>
          <p:cNvSpPr>
            <a:spLocks noGrp="1"/>
          </p:cNvSpPr>
          <p:nvPr>
            <p:ph type="sldNum" sz="quarter" idx="10"/>
          </p:nvPr>
        </p:nvSpPr>
        <p:spPr/>
        <p:txBody>
          <a:bodyPr/>
          <a:lstStyle/>
          <a:p>
            <a:fld id="{436BBEC2-05FC-4DB1-A722-7DFA17BD98D5}" type="slidenum">
              <a:rPr lang="es-ES" smtClean="0"/>
              <a:t>68</a:t>
            </a:fld>
            <a:endParaRPr lang="es-ES" dirty="0"/>
          </a:p>
        </p:txBody>
      </p:sp>
    </p:spTree>
    <p:extLst>
      <p:ext uri="{BB962C8B-B14F-4D97-AF65-F5344CB8AC3E}">
        <p14:creationId xmlns:p14="http://schemas.microsoft.com/office/powerpoint/2010/main" val="33711066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3D1374-E284-482F-8F7A-33B58D094D81}"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1EDFB9-1FC8-4A05-81D9-FB4708AD09D2}"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Schonbrunn.-Neptuno</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DCE4E7-22ED-4CEE-B79B-07514DEFA922}"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6CC3B1-7D5D-4773-8CF1-2ED4CB6076C0}"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B81A01-FB11-48C6-94BB-4F611A23D2BB}"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93501E-710C-4E07-A9C2-B75AA699BCC2}"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Schonbrunn</a:t>
            </a:r>
          </a:p>
          <a:p>
            <a:endParaRPr lang="es-ES" dirty="0"/>
          </a:p>
        </p:txBody>
      </p:sp>
      <p:sp>
        <p:nvSpPr>
          <p:cNvPr id="4" name="3 Marcador de número de diapositiva"/>
          <p:cNvSpPr>
            <a:spLocks noGrp="1"/>
          </p:cNvSpPr>
          <p:nvPr>
            <p:ph type="sldNum" sz="quarter" idx="10"/>
          </p:nvPr>
        </p:nvSpPr>
        <p:spPr/>
        <p:txBody>
          <a:bodyPr/>
          <a:lstStyle/>
          <a:p>
            <a:fld id="{436BBEC2-05FC-4DB1-A722-7DFA17BD98D5}" type="slidenum">
              <a:rPr lang="es-ES" smtClean="0"/>
              <a:t>75</a:t>
            </a:fld>
            <a:endParaRPr lang="es-ES" dirty="0"/>
          </a:p>
        </p:txBody>
      </p:sp>
    </p:spTree>
    <p:extLst>
      <p:ext uri="{BB962C8B-B14F-4D97-AF65-F5344CB8AC3E}">
        <p14:creationId xmlns:p14="http://schemas.microsoft.com/office/powerpoint/2010/main" val="25293840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483F4D-4310-4AF5-95C0-66D4A4102C87}"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2AF12B-2369-4B0B-892E-7DFF1D529FE6}"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983632B-8340-47FD-A730-B4661906E324}"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Schonbrunn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C23ABD-6915-42C3-BDE9-23950C5BB153}"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Schoenbrunn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Scchonbrunn</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CEF042-A880-40B0-B437-2A8DC4E26CFF}"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Schonbrunn</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64DE6D-EA07-4D79-879F-42A5181046B4}"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Schonbrunn</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C933F1-2D3D-4D1B-96FF-14A767D3937B}"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Schonbrunn</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0AF206-4F68-4900-8E1E-1B7D5B8DABF3}"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Schonbrunn</a:t>
            </a:r>
          </a:p>
          <a:p>
            <a:endParaRPr lang="es-ES" dirty="0"/>
          </a:p>
        </p:txBody>
      </p:sp>
      <p:sp>
        <p:nvSpPr>
          <p:cNvPr id="4" name="3 Marcador de número de diapositiva"/>
          <p:cNvSpPr>
            <a:spLocks noGrp="1"/>
          </p:cNvSpPr>
          <p:nvPr>
            <p:ph type="sldNum" sz="quarter" idx="10"/>
          </p:nvPr>
        </p:nvSpPr>
        <p:spPr/>
        <p:txBody>
          <a:bodyPr/>
          <a:lstStyle/>
          <a:p>
            <a:fld id="{436BBEC2-05FC-4DB1-A722-7DFA17BD98D5}" type="slidenum">
              <a:rPr lang="es-ES" smtClean="0"/>
              <a:t>84</a:t>
            </a:fld>
            <a:endParaRPr lang="es-ES" dirty="0"/>
          </a:p>
        </p:txBody>
      </p:sp>
    </p:spTree>
    <p:extLst>
      <p:ext uri="{BB962C8B-B14F-4D97-AF65-F5344CB8AC3E}">
        <p14:creationId xmlns:p14="http://schemas.microsoft.com/office/powerpoint/2010/main" val="38514145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Schoenbrum.-Laberinto</a:t>
            </a:r>
          </a:p>
        </p:txBody>
      </p:sp>
      <p:sp>
        <p:nvSpPr>
          <p:cNvPr id="4" name="3 Marcador de número de diapositiva"/>
          <p:cNvSpPr>
            <a:spLocks noGrp="1"/>
          </p:cNvSpPr>
          <p:nvPr>
            <p:ph type="sldNum" sz="quarter" idx="10"/>
          </p:nvPr>
        </p:nvSpPr>
        <p:spPr/>
        <p:txBody>
          <a:bodyPr/>
          <a:lstStyle/>
          <a:p>
            <a:fld id="{436BBEC2-05FC-4DB1-A722-7DFA17BD98D5}" type="slidenum">
              <a:rPr lang="es-ES" smtClean="0"/>
              <a:t>85</a:t>
            </a:fld>
            <a:endParaRPr lang="es-ES" dirty="0"/>
          </a:p>
        </p:txBody>
      </p:sp>
    </p:spTree>
    <p:extLst>
      <p:ext uri="{BB962C8B-B14F-4D97-AF65-F5344CB8AC3E}">
        <p14:creationId xmlns:p14="http://schemas.microsoft.com/office/powerpoint/2010/main" val="21936117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521095-3680-4B40-B02C-BFD59E8E608A}"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F840C-5666-48EE-99C6-65771DA0E59A}" type="slidenum">
              <a:rPr lang="es-ES_tradnl">
                <a:solidFill>
                  <a:prstClr val="black"/>
                </a:solidFill>
                <a:latin typeface="Arial" pitchFamily="34" charset="0"/>
              </a:rPr>
              <a:pPr eaLnBrk="1" hangingPunct="1"/>
              <a:t>87</a:t>
            </a:fld>
            <a:endParaRPr lang="es-ES_tradnl"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E4AE4D-08C7-41D1-BD82-A3F073C848CD}" type="slidenum">
              <a:rPr lang="es-ES_tradnl">
                <a:solidFill>
                  <a:prstClr val="black"/>
                </a:solidFill>
                <a:latin typeface="Arial" pitchFamily="34" charset="0"/>
              </a:rPr>
              <a:pPr eaLnBrk="1" hangingPunct="1"/>
              <a:t>88</a:t>
            </a:fld>
            <a:endParaRPr lang="es-ES_tradnl"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AB1905-2CE6-41B9-BA30-6F925DB2A42A}"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33D5B8-4886-47B2-8245-767349F03C1B}"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4D33EA-DFB4-4984-834E-FD242C59C1FA}"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5FA0DB-F2FD-4523-9D13-9D66D5907CC7}" type="slidenum">
              <a:rPr lang="es-ES_tradnl">
                <a:solidFill>
                  <a:prstClr val="black"/>
                </a:solidFill>
                <a:latin typeface="Arial" pitchFamily="34" charset="0"/>
              </a:rPr>
              <a:pPr eaLnBrk="1" hangingPunct="1"/>
              <a:t>92</a:t>
            </a:fld>
            <a:endParaRPr lang="es-ES_tradnl"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C14348-C268-40C9-AD87-98CC1A9AFFFE}" type="slidenum">
              <a:rPr lang="es-ES_tradnl">
                <a:solidFill>
                  <a:prstClr val="black"/>
                </a:solidFill>
                <a:latin typeface="Arial" pitchFamily="34" charset="0"/>
              </a:rPr>
              <a:pPr eaLnBrk="1" hangingPunct="1"/>
              <a:t>93</a:t>
            </a:fld>
            <a:endParaRPr lang="es-ES_tradnl"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F90B4A-3180-42E8-B51A-8FFBDF03F67E}" type="slidenum">
              <a:rPr lang="es-ES_tradnl">
                <a:solidFill>
                  <a:prstClr val="black"/>
                </a:solidFill>
                <a:latin typeface="Arial" pitchFamily="34" charset="0"/>
              </a:rPr>
              <a:pPr eaLnBrk="1" hangingPunct="1"/>
              <a:t>94</a:t>
            </a:fld>
            <a:endParaRPr lang="es-ES_tradnl"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98358E-B831-4484-96EE-451B8104B43D}" type="slidenum">
              <a:rPr lang="es-ES_tradnl">
                <a:solidFill>
                  <a:prstClr val="black"/>
                </a:solidFill>
                <a:latin typeface="Arial" pitchFamily="34" charset="0"/>
              </a:rPr>
              <a:pPr eaLnBrk="1" hangingPunct="1"/>
              <a:t>95</a:t>
            </a:fld>
            <a:endParaRPr lang="es-ES_tradnl"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3F6044-6248-444F-8E39-BA5F0CFDF3A0}"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86EB8E-0D45-40E9-8D50-6845920C6C36}"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A9D40A-B60B-4061-ABA4-7E696AFBB096}"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15ED8A-FCAE-4238-9688-15E495684530}"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771524-46E5-4051-AC5E-3137C35CD1C5}"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BD37D0-C83F-4F28-9F94-739B3267E50D}"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FB433E-09A6-46C6-865D-0A184F274B82}"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7728A6-82D0-4C29-8507-EC21E5CE3A4C}"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F11B4A-667D-44FB-AD2F-63538576C54A}" type="slidenum">
              <a:rPr lang="es-ES_tradnl">
                <a:solidFill>
                  <a:prstClr val="black"/>
                </a:solidFill>
                <a:latin typeface="Arial" pitchFamily="34" charset="0"/>
              </a:rPr>
              <a:pPr eaLnBrk="1" hangingPunct="1"/>
              <a:t>104</a:t>
            </a:fld>
            <a:endParaRPr lang="es-ES_tradnl"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2F82F43-4057-4EB9-99AC-ADDEFE6539F3}" type="slidenum">
              <a:rPr lang="es-ES_tradnl">
                <a:solidFill>
                  <a:prstClr val="black"/>
                </a:solidFill>
                <a:latin typeface="Arial" pitchFamily="34" charset="0"/>
              </a:rPr>
              <a:pPr eaLnBrk="1" hangingPunct="1"/>
              <a:t>105</a:t>
            </a:fld>
            <a:endParaRPr lang="es-ES_tradnl"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005B1B-0EBA-42FC-839F-7FE7F93875A6}" type="slidenum">
              <a:rPr lang="es-ES_tradnl">
                <a:solidFill>
                  <a:prstClr val="black"/>
                </a:solidFill>
                <a:latin typeface="Arial" pitchFamily="34" charset="0"/>
              </a:rPr>
              <a:pPr eaLnBrk="1" hangingPunct="1"/>
              <a:t>106</a:t>
            </a:fld>
            <a:endParaRPr lang="es-ES_tradnl"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D1AB94-CD05-4C37-914C-2555731134FF}" type="slidenum">
              <a:rPr lang="es-ES_tradnl">
                <a:solidFill>
                  <a:prstClr val="black"/>
                </a:solidFill>
                <a:latin typeface="Arial" pitchFamily="34" charset="0"/>
              </a:rPr>
              <a:pPr eaLnBrk="1" hangingPunct="1"/>
              <a:t>107</a:t>
            </a:fld>
            <a:endParaRPr lang="es-ES_tradnl"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107406-A489-4A24-BB3F-89FFFBA2E230}" type="slidenum">
              <a:rPr lang="es-ES_tradnl">
                <a:solidFill>
                  <a:prstClr val="black"/>
                </a:solidFill>
                <a:latin typeface="Arial" pitchFamily="34" charset="0"/>
              </a:rPr>
              <a:pPr eaLnBrk="1" hangingPunct="1"/>
              <a:t>108</a:t>
            </a:fld>
            <a:endParaRPr lang="es-ES_tradnl"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8F8F94-B3B8-4A31-9BDA-F71AE0528874}" type="slidenum">
              <a:rPr lang="es-ES_tradnl">
                <a:solidFill>
                  <a:prstClr val="black"/>
                </a:solidFill>
                <a:latin typeface="Arial" pitchFamily="34" charset="0"/>
              </a:rPr>
              <a:pPr eaLnBrk="1" hangingPunct="1"/>
              <a:t>109</a:t>
            </a:fld>
            <a:endParaRPr lang="es-ES_tradnl"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Volksgarten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Volksgarten en invierno.-Rosales</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7409FF-EA4E-4AC9-8E00-6CA2247C6A62}" type="slidenum">
              <a:rPr lang="es-ES_tradnl">
                <a:solidFill>
                  <a:prstClr val="black"/>
                </a:solidFill>
                <a:latin typeface="Arial" pitchFamily="34" charset="0"/>
              </a:rPr>
              <a:pPr eaLnBrk="1" hangingPunct="1"/>
              <a:t>110</a:t>
            </a:fld>
            <a:endParaRPr lang="es-ES_tradnl" dirty="0">
              <a:solidFill>
                <a:prstClr val="black"/>
              </a:solidFill>
              <a:latin typeface="Arial"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Volksgarten.-Rosales</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772A0BE-914F-42F2-B654-B951A4E03633}"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E63272-0DC3-4F19-9211-D31C1C432610}"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446B67-2AC9-4CEC-8C7A-B04DB2110692}" type="slidenum">
              <a:rPr lang="es-ES_tradnl">
                <a:solidFill>
                  <a:prstClr val="black"/>
                </a:solidFill>
                <a:latin typeface="Arial" pitchFamily="34" charset="0"/>
              </a:rPr>
              <a:pPr eaLnBrk="1" hangingPunct="1"/>
              <a:t>113</a:t>
            </a:fld>
            <a:endParaRPr lang="es-ES_tradnl"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F9C897-239D-4E61-A5FC-AB255B3B34C5}" type="slidenum">
              <a:rPr lang="es-ES_tradnl">
                <a:solidFill>
                  <a:prstClr val="black"/>
                </a:solidFill>
                <a:latin typeface="Arial" pitchFamily="34" charset="0"/>
              </a:rPr>
              <a:pPr eaLnBrk="1" hangingPunct="1"/>
              <a:t>114</a:t>
            </a:fld>
            <a:endParaRPr lang="es-ES_tradnl"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0319DC-7EA8-4805-9195-904EE3853C9D}" type="slidenum">
              <a:rPr lang="es-ES_tradnl">
                <a:solidFill>
                  <a:prstClr val="black"/>
                </a:solidFill>
                <a:latin typeface="Arial" pitchFamily="34" charset="0"/>
              </a:rPr>
              <a:pPr eaLnBrk="1" hangingPunct="1"/>
              <a:t>115</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FF056D-DCEB-47A5-B28E-F3E35FDFB47E}" type="slidenum">
              <a:rPr lang="es-ES_tradnl">
                <a:solidFill>
                  <a:prstClr val="black"/>
                </a:solidFill>
                <a:latin typeface="Arial" pitchFamily="34" charset="0"/>
              </a:rPr>
              <a:pPr eaLnBrk="1" hangingPunct="1"/>
              <a:t>116</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E803BB-C83D-4071-AD8A-1B9AA3439A9F}" type="slidenum">
              <a:rPr lang="es-ES_tradnl">
                <a:solidFill>
                  <a:prstClr val="black"/>
                </a:solidFill>
                <a:latin typeface="Arial" pitchFamily="34" charset="0"/>
              </a:rPr>
              <a:pPr eaLnBrk="1" hangingPunct="1"/>
              <a:t>117</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9DBE96-4FD5-4060-A1ED-A041239AD377}" type="slidenum">
              <a:rPr lang="es-ES_tradnl">
                <a:solidFill>
                  <a:prstClr val="black"/>
                </a:solidFill>
                <a:latin typeface="Arial" pitchFamily="34" charset="0"/>
              </a:rPr>
              <a:pPr eaLnBrk="1" hangingPunct="1"/>
              <a:t>118</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58AB25-333D-4CC4-ACA3-A1842A58FA78}" type="slidenum">
              <a:rPr lang="es-ES_tradnl">
                <a:solidFill>
                  <a:prstClr val="black"/>
                </a:solidFill>
                <a:latin typeface="Arial" pitchFamily="34" charset="0"/>
              </a:rPr>
              <a:pPr eaLnBrk="1" hangingPunct="1"/>
              <a:t>119</a:t>
            </a:fld>
            <a:endParaRPr lang="es-ES_tradnl"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582BA6-4E7E-4F98-8F17-2985B9F6D340}" type="slidenum">
              <a:rPr lang="es-ES_tradnl">
                <a:solidFill>
                  <a:prstClr val="black"/>
                </a:solidFill>
                <a:latin typeface="Arial" pitchFamily="34" charset="0"/>
              </a:rPr>
              <a:pPr eaLnBrk="1" hangingPunct="1"/>
              <a:t>120</a:t>
            </a:fld>
            <a:endParaRPr lang="es-ES_tradnl"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43BC87-C6EF-4182-ABBA-A2B8B6C67333}" type="slidenum">
              <a:rPr lang="es-ES_tradnl">
                <a:solidFill>
                  <a:prstClr val="black"/>
                </a:solidFill>
                <a:latin typeface="Arial" pitchFamily="34" charset="0"/>
              </a:rPr>
              <a:pPr eaLnBrk="1" hangingPunct="1"/>
              <a:t>121</a:t>
            </a:fld>
            <a:endParaRPr lang="es-ES_tradnl"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12F2A1-22CC-4500-B3EB-66279C93697B}" type="slidenum">
              <a:rPr lang="es-ES_tradnl">
                <a:solidFill>
                  <a:prstClr val="black"/>
                </a:solidFill>
                <a:latin typeface="Arial" pitchFamily="34" charset="0"/>
              </a:rPr>
              <a:pPr eaLnBrk="1" hangingPunct="1"/>
              <a:t>122</a:t>
            </a:fld>
            <a:endParaRPr lang="es-ES_tradnl"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B81339-4876-41F3-ABDC-7FA5A16D748D}" type="slidenum">
              <a:rPr lang="es-ES_tradnl">
                <a:solidFill>
                  <a:prstClr val="black"/>
                </a:solidFill>
                <a:latin typeface="Arial" pitchFamily="34" charset="0"/>
              </a:rPr>
              <a:pPr eaLnBrk="1" hangingPunct="1"/>
              <a:t>123</a:t>
            </a:fld>
            <a:endParaRPr lang="es-ES_tradnl"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8AB7F3-F6A3-4E7F-866B-675DA36C470E}" type="slidenum">
              <a:rPr lang="es-ES_tradnl">
                <a:solidFill>
                  <a:prstClr val="black"/>
                </a:solidFill>
                <a:latin typeface="Arial" pitchFamily="34" charset="0"/>
              </a:rPr>
              <a:pPr eaLnBrk="1" hangingPunct="1"/>
              <a:t>124</a:t>
            </a:fld>
            <a:endParaRPr lang="es-ES_tradnl"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07D028-0B1A-4D68-84E2-0C9C943D40B7}" type="slidenum">
              <a:rPr lang="es-ES_tradnl">
                <a:solidFill>
                  <a:prstClr val="black"/>
                </a:solidFill>
                <a:latin typeface="Arial" pitchFamily="34" charset="0"/>
              </a:rPr>
              <a:pPr eaLnBrk="1" hangingPunct="1"/>
              <a:t>125</a:t>
            </a:fld>
            <a:endParaRPr lang="es-ES_tradnl"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Burggarten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534472" cy="3024336"/>
          </a:xfrm>
        </p:spPr>
        <p:txBody>
          <a:bodyPr>
            <a:noAutofit/>
          </a:bodyPr>
          <a:lstStyle/>
          <a:p>
            <a:r>
              <a:rPr lang="es-ES" sz="3200" dirty="0"/>
              <a:t>EUROPA.-LA VUELTA AL MUNDO EN 885 JARDINES.-AUSTRIA.</a:t>
            </a:r>
            <a:r>
              <a:rPr lang="es-ES" sz="3600" dirty="0"/>
              <a:t>-</a:t>
            </a:r>
            <a:r>
              <a:rPr lang="es-ES" sz="2800" dirty="0"/>
              <a:t>Stad Park.-Belvedere Palace Gardens.-Schönbrunn Palace Gardens.-Volksgarten.-Burggarten</a:t>
            </a:r>
          </a:p>
        </p:txBody>
      </p:sp>
      <p:sp>
        <p:nvSpPr>
          <p:cNvPr id="5" name="Subtítulo 4">
            <a:extLst>
              <a:ext uri="{FF2B5EF4-FFF2-40B4-BE49-F238E27FC236}">
                <a16:creationId xmlns:a16="http://schemas.microsoft.com/office/drawing/2014/main" id="{BF68B732-B951-4461-95E5-45BAA96B46BB}"/>
              </a:ext>
            </a:extLst>
          </p:cNvPr>
          <p:cNvSpPr>
            <a:spLocks noGrp="1"/>
          </p:cNvSpPr>
          <p:nvPr>
            <p:ph type="subTitle" idx="1"/>
          </p:nvPr>
        </p:nvSpPr>
        <p:spPr/>
        <p:txBody>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dirty="0">
                <a:solidFill>
                  <a:schemeClr val="tx1"/>
                </a:solidFill>
              </a:rPr>
              <a:t>Stadt Park</a:t>
            </a:r>
          </a:p>
        </p:txBody>
      </p:sp>
      <p:sp>
        <p:nvSpPr>
          <p:cNvPr id="7171" name="Rectangle 3"/>
          <p:cNvSpPr>
            <a:spLocks noGrp="1" noChangeArrowheads="1"/>
          </p:cNvSpPr>
          <p:nvPr>
            <p:ph sz="quarter" idx="1"/>
          </p:nvPr>
        </p:nvSpPr>
        <p:spPr/>
        <p:txBody>
          <a:bodyPr/>
          <a:lstStyle/>
          <a:p>
            <a:pPr eaLnBrk="1" hangingPunct="1">
              <a:lnSpc>
                <a:spcPct val="80000"/>
              </a:lnSpc>
            </a:pPr>
            <a:r>
              <a:rPr lang="es-ES_tradnl" sz="2800" dirty="0"/>
              <a:t>El parque fue diseñado en estilo paisajista ingles por el pintor paisajista Joseph Selleny y los planos por el jardinero municipal Rudolf Siebeck.</a:t>
            </a:r>
          </a:p>
          <a:p>
            <a:pPr eaLnBrk="1" hangingPunct="1">
              <a:lnSpc>
                <a:spcPct val="80000"/>
              </a:lnSpc>
            </a:pPr>
            <a:r>
              <a:rPr lang="es-ES_tradnl" sz="2800" dirty="0"/>
              <a:t>En agosto de 1862 se abrió el parque, siendo el primer parque publico de Viena.</a:t>
            </a:r>
          </a:p>
          <a:p>
            <a:pPr eaLnBrk="1" hangingPunct="1">
              <a:lnSpc>
                <a:spcPct val="80000"/>
              </a:lnSpc>
            </a:pPr>
            <a:r>
              <a:rPr lang="es-ES_tradnl" sz="2800" dirty="0"/>
              <a:t>Se construyo el Kursalon en 1865-1867 con estilo historicista del renacimiento italiano, es popular por sus conciertos y bailes.</a:t>
            </a:r>
          </a:p>
          <a:p>
            <a:pPr eaLnBrk="1" hangingPunct="1">
              <a:lnSpc>
                <a:spcPct val="80000"/>
              </a:lnSpc>
            </a:pPr>
            <a:r>
              <a:rPr lang="es-ES_tradnl" sz="2800" dirty="0"/>
              <a:t>Hoy funciona como café-restaurante.</a:t>
            </a:r>
          </a:p>
        </p:txBody>
      </p:sp>
    </p:spTree>
    <p:extLst>
      <p:ext uri="{BB962C8B-B14F-4D97-AF65-F5344CB8AC3E}">
        <p14:creationId xmlns:p14="http://schemas.microsoft.com/office/powerpoint/2010/main" val="22420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457200" y="549275"/>
            <a:ext cx="8229600" cy="5581650"/>
          </a:xfrm>
        </p:spPr>
        <p:txBody>
          <a:bodyPr/>
          <a:lstStyle/>
          <a:p>
            <a:pPr eaLnBrk="1" hangingPunct="1"/>
            <a:r>
              <a:rPr lang="es-ES_tradnl" sz="2800" dirty="0"/>
              <a:t>El monumento de bronce dorado de Johann Strauss es uno de los mas visitados y fotografiados de Viena.</a:t>
            </a:r>
          </a:p>
          <a:p>
            <a:pPr eaLnBrk="1" hangingPunct="1"/>
            <a:r>
              <a:rPr lang="es-ES_tradnl" sz="2800" dirty="0"/>
              <a:t>Se erigió en 1921,el relieve de mármol es de Edmund Hellmer.</a:t>
            </a:r>
          </a:p>
          <a:p>
            <a:pPr eaLnBrk="1" hangingPunct="1"/>
            <a:r>
              <a:rPr lang="es-ES_tradnl" sz="2800" dirty="0"/>
              <a:t>Otros monumentos están dedicados a Shubert, Lehar, Stoltz, Makart etc.….es el parque que reúne mas monumentos en Viena.</a:t>
            </a:r>
          </a:p>
          <a:p>
            <a:pPr eaLnBrk="1" hangingPunct="1"/>
            <a:r>
              <a:rPr lang="es-ES_tradnl" sz="2800" dirty="0"/>
              <a:t>La vegetación del parque se caracteriza por la plantación de árboles que florecen en todas las épocas del año.</a:t>
            </a:r>
          </a:p>
        </p:txBody>
      </p:sp>
    </p:spTree>
    <p:extLst>
      <p:ext uri="{BB962C8B-B14F-4D97-AF65-F5344CB8AC3E}">
        <p14:creationId xmlns:p14="http://schemas.microsoft.com/office/powerpoint/2010/main" val="3016901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09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tadt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82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ta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65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tad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880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tadap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567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Stadpark 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54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tadpark 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349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tadpark Tuli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51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65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248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509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129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754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793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16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428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tad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156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tad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938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s-ES_tradnl" dirty="0">
                <a:solidFill>
                  <a:schemeClr val="tx1"/>
                </a:solidFill>
              </a:rPr>
              <a:t>Belvedere Palace Gardens</a:t>
            </a:r>
          </a:p>
        </p:txBody>
      </p:sp>
      <p:sp>
        <p:nvSpPr>
          <p:cNvPr id="28675" name="Rectangle 3"/>
          <p:cNvSpPr>
            <a:spLocks noGrp="1" noChangeArrowheads="1"/>
          </p:cNvSpPr>
          <p:nvPr>
            <p:ph sz="quarter" idx="1"/>
          </p:nvPr>
        </p:nvSpPr>
        <p:spPr/>
        <p:txBody>
          <a:bodyPr/>
          <a:lstStyle/>
          <a:p>
            <a:pPr eaLnBrk="1" hangingPunct="1">
              <a:lnSpc>
                <a:spcPct val="80000"/>
              </a:lnSpc>
            </a:pPr>
            <a:r>
              <a:rPr lang="es-ES_tradnl" sz="2800" dirty="0"/>
              <a:t>Belvedere es un palacio barroco construido por el príncipe Eugenio de Saboya en el tercer distrito de Viena, al sureste del centro.</a:t>
            </a:r>
          </a:p>
          <a:p>
            <a:pPr eaLnBrk="1" hangingPunct="1">
              <a:lnSpc>
                <a:spcPct val="80000"/>
              </a:lnSpc>
            </a:pPr>
            <a:r>
              <a:rPr lang="es-ES_tradnl" sz="2800" dirty="0"/>
              <a:t>En 1697 compro el lote de tierra donde construyo el gran parque.</a:t>
            </a:r>
          </a:p>
          <a:p>
            <a:pPr eaLnBrk="1" hangingPunct="1">
              <a:lnSpc>
                <a:spcPct val="80000"/>
              </a:lnSpc>
            </a:pPr>
            <a:r>
              <a:rPr lang="es-ES_tradnl" sz="2800" dirty="0"/>
              <a:t>En1714 se construyo por Johann Lukas von Hilldebrant uno de los mas importantes arquitectos del barroco austriaco, asistido por el escultor Giovanni Stanetti, el Lower Beldevere,el Alto Belvedere se construyo en 1720-1723.</a:t>
            </a:r>
          </a:p>
          <a:p>
            <a:pPr eaLnBrk="1" hangingPunct="1">
              <a:lnSpc>
                <a:spcPct val="80000"/>
              </a:lnSpc>
            </a:pPr>
            <a:endParaRPr lang="es-ES_tradnl" sz="2800" dirty="0"/>
          </a:p>
        </p:txBody>
      </p:sp>
    </p:spTree>
    <p:extLst>
      <p:ext uri="{BB962C8B-B14F-4D97-AF65-F5344CB8AC3E}">
        <p14:creationId xmlns:p14="http://schemas.microsoft.com/office/powerpoint/2010/main" val="3018698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sz="quarter" idx="1"/>
          </p:nvPr>
        </p:nvSpPr>
        <p:spPr>
          <a:xfrm>
            <a:off x="457200" y="260350"/>
            <a:ext cx="7499176" cy="5870575"/>
          </a:xfrm>
        </p:spPr>
        <p:txBody>
          <a:bodyPr/>
          <a:lstStyle/>
          <a:p>
            <a:pPr eaLnBrk="1" hangingPunct="1">
              <a:lnSpc>
                <a:spcPct val="90000"/>
              </a:lnSpc>
            </a:pPr>
            <a:r>
              <a:rPr lang="es-ES_tradnl" sz="2800" dirty="0"/>
              <a:t>El jardín fue establecido de estilo francés por Dominique Girard, quien trabajo en los jardines de Versailles como alumno de André Le Nôtre.</a:t>
            </a:r>
          </a:p>
          <a:p>
            <a:pPr eaLnBrk="1" hangingPunct="1">
              <a:lnSpc>
                <a:spcPct val="90000"/>
              </a:lnSpc>
            </a:pPr>
            <a:r>
              <a:rPr lang="es-ES_tradnl" sz="2800" dirty="0"/>
              <a:t>Juegos de agua, paseos y parterres engavilladlos y parterres al mas puro estilo ingles.</a:t>
            </a:r>
          </a:p>
          <a:p>
            <a:pPr eaLnBrk="1" hangingPunct="1">
              <a:lnSpc>
                <a:spcPct val="90000"/>
              </a:lnSpc>
            </a:pPr>
            <a:r>
              <a:rPr lang="es-ES_tradnl" sz="2800" dirty="0"/>
              <a:t>En la Segunda Guerra Mundial tanto el edificio como el jardín sufrieron importantes daños.</a:t>
            </a:r>
          </a:p>
          <a:p>
            <a:pPr eaLnBrk="1" hangingPunct="1">
              <a:lnSpc>
                <a:spcPct val="90000"/>
              </a:lnSpc>
            </a:pPr>
            <a:r>
              <a:rPr lang="es-ES_tradnl" sz="2800" dirty="0"/>
              <a:t>Estos han sido restaurados finalizando la actuación en el 2008.</a:t>
            </a:r>
          </a:p>
          <a:p>
            <a:pPr eaLnBrk="1" hangingPunct="1">
              <a:lnSpc>
                <a:spcPct val="90000"/>
              </a:lnSpc>
            </a:pPr>
            <a:r>
              <a:rPr lang="es-ES_tradnl" sz="2800" dirty="0"/>
              <a:t>Es una visita obligada de los amantes de los jardines a Viena</a:t>
            </a:r>
            <a:r>
              <a:rPr lang="es-ES_tradnl" sz="2800" b="1" dirty="0"/>
              <a:t>.</a:t>
            </a:r>
          </a:p>
        </p:txBody>
      </p:sp>
    </p:spTree>
    <p:extLst>
      <p:ext uri="{BB962C8B-B14F-4D97-AF65-F5344CB8AC3E}">
        <p14:creationId xmlns:p14="http://schemas.microsoft.com/office/powerpoint/2010/main" val="4117771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Belvedere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96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Belved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60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937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Belved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479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Belvedere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76213"/>
            <a:ext cx="9525000" cy="721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936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Belvedere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8" y="-223838"/>
            <a:ext cx="9515476"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553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Belved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14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953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Belved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093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Belved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0025"/>
            <a:ext cx="9753600" cy="725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925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930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s-ES_tradnl" dirty="0">
                <a:solidFill>
                  <a:schemeClr val="tx1"/>
                </a:solidFill>
              </a:rPr>
              <a:t>Schonbrunn Palace Gardens</a:t>
            </a:r>
          </a:p>
        </p:txBody>
      </p:sp>
      <p:sp>
        <p:nvSpPr>
          <p:cNvPr id="41987" name="Rectangle 3"/>
          <p:cNvSpPr>
            <a:spLocks noGrp="1" noChangeArrowheads="1"/>
          </p:cNvSpPr>
          <p:nvPr>
            <p:ph sz="quarter" idx="1"/>
          </p:nvPr>
        </p:nvSpPr>
        <p:spPr>
          <a:xfrm>
            <a:off x="457201" y="1600200"/>
            <a:ext cx="7571184" cy="4530725"/>
          </a:xfrm>
        </p:spPr>
        <p:txBody>
          <a:bodyPr/>
          <a:lstStyle/>
          <a:p>
            <a:pPr eaLnBrk="1" hangingPunct="1">
              <a:lnSpc>
                <a:spcPct val="80000"/>
              </a:lnSpc>
            </a:pPr>
            <a:r>
              <a:rPr lang="es-ES_tradnl" sz="2800" dirty="0"/>
              <a:t>Es uno de los mas importantes monumentos culturales de Viena y desde 1860 su mejor atracción turística.</a:t>
            </a:r>
          </a:p>
          <a:p>
            <a:pPr eaLnBrk="1" hangingPunct="1">
              <a:lnSpc>
                <a:spcPct val="80000"/>
              </a:lnSpc>
            </a:pPr>
            <a:r>
              <a:rPr lang="es-ES_tradnl" sz="2800" dirty="0"/>
              <a:t>El palacio y los jardines ilustran los gustos, interés y aspiraciones de los sucesivos monarcas de los Habsburgo.</a:t>
            </a:r>
          </a:p>
          <a:p>
            <a:pPr eaLnBrk="1" hangingPunct="1">
              <a:lnSpc>
                <a:spcPct val="80000"/>
              </a:lnSpc>
            </a:pPr>
            <a:r>
              <a:rPr lang="es-ES_tradnl" sz="2800" dirty="0"/>
              <a:t>En 1569 el rey Maximiliano III adquirió los terrenos donde hoy esta construido Schonbrunn.</a:t>
            </a:r>
          </a:p>
          <a:p>
            <a:pPr eaLnBrk="1" hangingPunct="1">
              <a:lnSpc>
                <a:spcPct val="80000"/>
              </a:lnSpc>
            </a:pPr>
            <a:r>
              <a:rPr lang="es-ES_tradnl" sz="2800" dirty="0"/>
              <a:t>Primero se instalo un zoológico para preservar animales salvajes y también colecciones de plantas raras y exóticas</a:t>
            </a:r>
            <a:r>
              <a:rPr lang="es-ES_tradnl" sz="2800" b="1" dirty="0"/>
              <a:t>.</a:t>
            </a:r>
          </a:p>
        </p:txBody>
      </p:sp>
    </p:spTree>
    <p:extLst>
      <p:ext uri="{BB962C8B-B14F-4D97-AF65-F5344CB8AC3E}">
        <p14:creationId xmlns:p14="http://schemas.microsoft.com/office/powerpoint/2010/main" val="92043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sz="quarter" idx="1"/>
          </p:nvPr>
        </p:nvSpPr>
        <p:spPr>
          <a:xfrm>
            <a:off x="457200" y="333375"/>
            <a:ext cx="7643192" cy="5797550"/>
          </a:xfrm>
        </p:spPr>
        <p:txBody>
          <a:bodyPr>
            <a:normAutofit lnSpcReduction="10000"/>
          </a:bodyPr>
          <a:lstStyle/>
          <a:p>
            <a:pPr eaLnBrk="1" hangingPunct="1"/>
            <a:r>
              <a:rPr lang="es-ES_tradnl" sz="2800" dirty="0"/>
              <a:t>El viejo palacio se destruyo por guerras.</a:t>
            </a:r>
          </a:p>
          <a:p>
            <a:pPr eaLnBrk="1" hangingPunct="1"/>
            <a:r>
              <a:rPr lang="es-ES_tradnl" sz="2800" dirty="0"/>
              <a:t>El Emperador Leopoldo I hizo diseñar un nuevo palacio iniciándose su construcción en 1696.</a:t>
            </a:r>
          </a:p>
          <a:p>
            <a:pPr eaLnBrk="1" hangingPunct="1"/>
            <a:r>
              <a:rPr lang="es-ES_tradnl" sz="2800" dirty="0"/>
              <a:t>La emperatriz María de Austria remodelo el palacio al  estilo rococó de la época.</a:t>
            </a:r>
          </a:p>
          <a:p>
            <a:pPr eaLnBrk="1" hangingPunct="1"/>
            <a:r>
              <a:rPr lang="es-ES_tradnl" sz="2800" dirty="0"/>
              <a:t>En el siglo XIX el emperador Francisco José I de Austria, paso la mayor parte de su vida en el palacio hasta que falleció el 21 de noviembre de 1916.</a:t>
            </a:r>
          </a:p>
          <a:p>
            <a:pPr eaLnBrk="1" hangingPunct="1"/>
            <a:r>
              <a:rPr lang="es-ES_tradnl" sz="2800" dirty="0"/>
              <a:t>Los jardines incluyen falsas ruinas, una orangerie, plantaciones de vides etc.…lujoso palacios de Europa de su siglo</a:t>
            </a:r>
            <a:r>
              <a:rPr lang="es-ES_tradnl" sz="2800" b="1" dirty="0"/>
              <a:t>.</a:t>
            </a:r>
          </a:p>
        </p:txBody>
      </p:sp>
    </p:spTree>
    <p:extLst>
      <p:ext uri="{BB962C8B-B14F-4D97-AF65-F5344CB8AC3E}">
        <p14:creationId xmlns:p14="http://schemas.microsoft.com/office/powerpoint/2010/main" val="1966117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sz="quarter" idx="1"/>
          </p:nvPr>
        </p:nvSpPr>
        <p:spPr>
          <a:xfrm>
            <a:off x="457200" y="260350"/>
            <a:ext cx="7571184" cy="5870575"/>
          </a:xfrm>
        </p:spPr>
        <p:txBody>
          <a:bodyPr/>
          <a:lstStyle/>
          <a:p>
            <a:pPr eaLnBrk="1" hangingPunct="1">
              <a:lnSpc>
                <a:spcPct val="90000"/>
              </a:lnSpc>
            </a:pPr>
            <a:r>
              <a:rPr lang="es-ES_tradnl" sz="2800" dirty="0"/>
              <a:t>El espacio entre el palacio y la Glorieta en la cima de la colina se la conoce como el Gran Parterre adornado con muchas esculturas representando dioses y virtudes.</a:t>
            </a:r>
          </a:p>
          <a:p>
            <a:pPr eaLnBrk="1" hangingPunct="1">
              <a:lnSpc>
                <a:spcPct val="90000"/>
              </a:lnSpc>
            </a:pPr>
            <a:r>
              <a:rPr lang="es-ES_tradnl" sz="2800" dirty="0"/>
              <a:t>En el eje del jardín en el alto de la colina esta coronada por la Glorieta, construida para conmemorar las llamadas guerras justas.</a:t>
            </a:r>
          </a:p>
          <a:p>
            <a:pPr eaLnBrk="1" hangingPunct="1">
              <a:lnSpc>
                <a:spcPct val="90000"/>
              </a:lnSpc>
            </a:pPr>
            <a:r>
              <a:rPr lang="es-ES_tradnl" sz="2800" dirty="0"/>
              <a:t>El jardín dispone también de un laberinto.</a:t>
            </a:r>
          </a:p>
          <a:p>
            <a:pPr eaLnBrk="1" hangingPunct="1">
              <a:lnSpc>
                <a:spcPct val="90000"/>
              </a:lnSpc>
            </a:pPr>
            <a:r>
              <a:rPr lang="es-ES_tradnl" sz="2800" dirty="0"/>
              <a:t>Hoy el palacio se conserva como Museo.</a:t>
            </a:r>
          </a:p>
          <a:p>
            <a:pPr eaLnBrk="1" hangingPunct="1">
              <a:lnSpc>
                <a:spcPct val="90000"/>
              </a:lnSpc>
            </a:pPr>
            <a:r>
              <a:rPr lang="es-ES_tradnl" sz="2800" dirty="0"/>
              <a:t>Tanto el palacio como los jardines has sido declarados Patrimonio de la Humanidad por la UNESCO desde 1996</a:t>
            </a:r>
            <a:r>
              <a:rPr lang="es-ES_tradnl" sz="2800" b="1" dirty="0"/>
              <a:t>.</a:t>
            </a:r>
            <a:r>
              <a:rPr lang="es-ES_tradnl" sz="2800" dirty="0"/>
              <a:t> </a:t>
            </a:r>
          </a:p>
        </p:txBody>
      </p:sp>
    </p:spTree>
    <p:extLst>
      <p:ext uri="{BB962C8B-B14F-4D97-AF65-F5344CB8AC3E}">
        <p14:creationId xmlns:p14="http://schemas.microsoft.com/office/powerpoint/2010/main" val="315763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Vien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78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168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Schon 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618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Schonbrunn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044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134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7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4355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135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2691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292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chonbrun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362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9365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chonbrun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7690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chonbrunn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4182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983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353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8188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4762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0"/>
            <a:ext cx="97250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689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90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630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6634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8677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5085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Schonbrun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5281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7956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chonbrunn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6915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3954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6913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675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53132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354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1707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Schonbrunn Pla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5761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Schonbrunn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2452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Schonbrunn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2382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Schonbrunn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253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1513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Schoenbrunn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1587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chonbrunn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527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Schonbrun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5687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Schoenbru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113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iena.-Palacio de Schonbrunn.-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2989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iena.-Palacio de Schonbrun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5850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iena.-Palacio de Schonbrunn.-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523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iena.-Palacio de Schonbrunn.-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1005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80108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1268412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s-ES_tradnl" dirty="0">
                <a:solidFill>
                  <a:schemeClr val="tx1"/>
                </a:solidFill>
              </a:rPr>
              <a:t>Volksgarten</a:t>
            </a:r>
          </a:p>
        </p:txBody>
      </p:sp>
      <p:sp>
        <p:nvSpPr>
          <p:cNvPr id="87043" name="Rectangle 3"/>
          <p:cNvSpPr>
            <a:spLocks noGrp="1" noChangeArrowheads="1"/>
          </p:cNvSpPr>
          <p:nvPr>
            <p:ph sz="quarter" idx="1"/>
          </p:nvPr>
        </p:nvSpPr>
        <p:spPr/>
        <p:txBody>
          <a:bodyPr/>
          <a:lstStyle/>
          <a:p>
            <a:pPr eaLnBrk="1" hangingPunct="1"/>
            <a:r>
              <a:rPr lang="es-ES_tradnl" sz="2800" dirty="0"/>
              <a:t>Situado junto al palacio Imperial de Hofburg en el centro de Viena.</a:t>
            </a:r>
          </a:p>
          <a:p>
            <a:pPr eaLnBrk="1" hangingPunct="1"/>
            <a:r>
              <a:rPr lang="es-ES_tradnl" sz="2800" dirty="0"/>
              <a:t>Junto con los jardines del Rathaus y el Burggarten son los jardines tradicionales del centro de Viena.</a:t>
            </a:r>
          </a:p>
          <a:p>
            <a:pPr eaLnBrk="1" hangingPunct="1"/>
            <a:r>
              <a:rPr lang="es-ES_tradnl" sz="2800" dirty="0"/>
              <a:t>En los jardines esta instalado el monumento a la Emperatriz Sissi</a:t>
            </a:r>
            <a:r>
              <a:rPr lang="es-ES_tradnl" sz="2800" b="1" dirty="0"/>
              <a:t>.</a:t>
            </a:r>
          </a:p>
        </p:txBody>
      </p:sp>
    </p:spTree>
    <p:extLst>
      <p:ext uri="{BB962C8B-B14F-4D97-AF65-F5344CB8AC3E}">
        <p14:creationId xmlns:p14="http://schemas.microsoft.com/office/powerpoint/2010/main" val="5737966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0872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Volks 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616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Volksga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8533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2665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7973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069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9777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Volks 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7655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2804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3093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98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7613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4786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4791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Vien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353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3039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1159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780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Volk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619250"/>
            <a:ext cx="14554200" cy="1009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9776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Volksgart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3515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Vien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2888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7412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5533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ena.-Proteccion de rosales Diciembre 2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6006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ena.-Rosales protegidos 2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7537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s-ES_tradnl" dirty="0">
                <a:solidFill>
                  <a:schemeClr val="tx1"/>
                </a:solidFill>
              </a:rPr>
              <a:t>Burggarten</a:t>
            </a:r>
          </a:p>
        </p:txBody>
      </p:sp>
      <p:sp>
        <p:nvSpPr>
          <p:cNvPr id="113667" name="Rectangle 3"/>
          <p:cNvSpPr>
            <a:spLocks noGrp="1" noChangeArrowheads="1"/>
          </p:cNvSpPr>
          <p:nvPr>
            <p:ph sz="quarter" idx="1"/>
          </p:nvPr>
        </p:nvSpPr>
        <p:spPr>
          <a:xfrm>
            <a:off x="457200" y="1600200"/>
            <a:ext cx="7643192" cy="4873752"/>
          </a:xfrm>
        </p:spPr>
        <p:txBody>
          <a:bodyPr/>
          <a:lstStyle/>
          <a:p>
            <a:pPr eaLnBrk="1" hangingPunct="1">
              <a:lnSpc>
                <a:spcPct val="90000"/>
              </a:lnSpc>
            </a:pPr>
            <a:r>
              <a:rPr lang="es-ES_tradnl" sz="2800" dirty="0"/>
              <a:t>El Burggarten fue construido en 1819 por Ludwig v.Remy y Franz Antoine.</a:t>
            </a:r>
          </a:p>
          <a:p>
            <a:pPr eaLnBrk="1" hangingPunct="1">
              <a:lnSpc>
                <a:spcPct val="90000"/>
              </a:lnSpc>
            </a:pPr>
            <a:r>
              <a:rPr lang="es-ES_tradnl" sz="2800" dirty="0"/>
              <a:t>Esta situado en el primer distrito de Viena cerca de Hofburg y la Opera.</a:t>
            </a:r>
          </a:p>
          <a:p>
            <a:pPr eaLnBrk="1" hangingPunct="1">
              <a:lnSpc>
                <a:spcPct val="90000"/>
              </a:lnSpc>
            </a:pPr>
            <a:r>
              <a:rPr lang="es-ES_tradnl" sz="2800" dirty="0"/>
              <a:t>En el parque esta situado en monumento a Wolfgang Amadeus Mozart.</a:t>
            </a:r>
          </a:p>
          <a:p>
            <a:pPr eaLnBrk="1" hangingPunct="1">
              <a:lnSpc>
                <a:spcPct val="90000"/>
              </a:lnSpc>
            </a:pPr>
            <a:r>
              <a:rPr lang="es-ES_tradnl" sz="2800" dirty="0"/>
              <a:t>Un gran edificio con invernadero sirve de mariposario, con una colección de mariposas.</a:t>
            </a:r>
          </a:p>
          <a:p>
            <a:pPr eaLnBrk="1" hangingPunct="1">
              <a:lnSpc>
                <a:spcPct val="90000"/>
              </a:lnSpc>
            </a:pPr>
            <a:r>
              <a:rPr lang="es-ES_tradnl" sz="2800" dirty="0"/>
              <a:t>En edificio adyacente un café restaurante. </a:t>
            </a:r>
          </a:p>
        </p:txBody>
      </p:sp>
    </p:spTree>
    <p:extLst>
      <p:ext uri="{BB962C8B-B14F-4D97-AF65-F5344CB8AC3E}">
        <p14:creationId xmlns:p14="http://schemas.microsoft.com/office/powerpoint/2010/main" val="10032911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Burg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1736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Vien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581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38000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5544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3760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0863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3"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4325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6944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3141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8305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3649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Vi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7943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Burg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568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TotalTime>
  <Words>992</Words>
  <Application>Microsoft Office PowerPoint</Application>
  <PresentationFormat>Presentación en pantalla (4:3)</PresentationFormat>
  <Paragraphs>285</Paragraphs>
  <Slides>125</Slides>
  <Notes>124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125</vt:i4>
      </vt:variant>
    </vt:vector>
  </HeadingPairs>
  <TitlesOfParts>
    <vt:vector size="131" baseType="lpstr">
      <vt:lpstr>Arial</vt:lpstr>
      <vt:lpstr>Calibri</vt:lpstr>
      <vt:lpstr>Century Schoolbook</vt:lpstr>
      <vt:lpstr>Wingdings</vt:lpstr>
      <vt:lpstr>Wingdings 2</vt:lpstr>
      <vt:lpstr>Default Theme</vt:lpstr>
      <vt:lpstr>EUROPA.-LA VUELTA AL MUNDO EN 885 JARDINES.-AUSTRIA.-Stad Park.-Belvedere Palace Gardens.-Schönbrunn Palace Gardens.-Volksgarten.-Burggarten</vt:lpstr>
      <vt:lpstr>Stadt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Belvedere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Schonbrunn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Volksgarten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Burggarten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15</cp:revision>
  <dcterms:created xsi:type="dcterms:W3CDTF">2013-08-24T06:13:10Z</dcterms:created>
  <dcterms:modified xsi:type="dcterms:W3CDTF">2018-03-08T17:06:11Z</dcterms:modified>
</cp:coreProperties>
</file>