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0"/>
  </p:notesMasterIdLst>
  <p:sldIdLst>
    <p:sldId id="256" r:id="rId2"/>
    <p:sldId id="366" r:id="rId3"/>
    <p:sldId id="367" r:id="rId4"/>
    <p:sldId id="368" r:id="rId5"/>
    <p:sldId id="369" r:id="rId6"/>
    <p:sldId id="370" r:id="rId7"/>
    <p:sldId id="371" r:id="rId8"/>
    <p:sldId id="372" r:id="rId9"/>
    <p:sldId id="373" r:id="rId10"/>
    <p:sldId id="374" r:id="rId11"/>
    <p:sldId id="375" r:id="rId12"/>
    <p:sldId id="376" r:id="rId13"/>
    <p:sldId id="377" r:id="rId14"/>
    <p:sldId id="378" r:id="rId15"/>
    <p:sldId id="379" r:id="rId16"/>
    <p:sldId id="380" r:id="rId17"/>
    <p:sldId id="381" r:id="rId18"/>
    <p:sldId id="382" r:id="rId19"/>
    <p:sldId id="383" r:id="rId20"/>
    <p:sldId id="384" r:id="rId21"/>
    <p:sldId id="385" r:id="rId22"/>
    <p:sldId id="386" r:id="rId23"/>
    <p:sldId id="387" r:id="rId24"/>
    <p:sldId id="388" r:id="rId25"/>
    <p:sldId id="389" r:id="rId26"/>
    <p:sldId id="390" r:id="rId27"/>
    <p:sldId id="391" r:id="rId28"/>
    <p:sldId id="392" r:id="rId29"/>
    <p:sldId id="393" r:id="rId30"/>
    <p:sldId id="394" r:id="rId31"/>
    <p:sldId id="395" r:id="rId32"/>
    <p:sldId id="396" r:id="rId33"/>
    <p:sldId id="397" r:id="rId34"/>
    <p:sldId id="398" r:id="rId35"/>
    <p:sldId id="399" r:id="rId36"/>
    <p:sldId id="400" r:id="rId37"/>
    <p:sldId id="401" r:id="rId38"/>
    <p:sldId id="402" r:id="rId39"/>
    <p:sldId id="403" r:id="rId40"/>
    <p:sldId id="404" r:id="rId41"/>
    <p:sldId id="405" r:id="rId42"/>
    <p:sldId id="406" r:id="rId43"/>
    <p:sldId id="407" r:id="rId44"/>
    <p:sldId id="408" r:id="rId45"/>
    <p:sldId id="409" r:id="rId46"/>
    <p:sldId id="410" r:id="rId47"/>
    <p:sldId id="411" r:id="rId48"/>
    <p:sldId id="412" r:id="rId49"/>
    <p:sldId id="413" r:id="rId50"/>
    <p:sldId id="414" r:id="rId51"/>
    <p:sldId id="415" r:id="rId52"/>
    <p:sldId id="416" r:id="rId53"/>
    <p:sldId id="417" r:id="rId54"/>
    <p:sldId id="418" r:id="rId55"/>
    <p:sldId id="419" r:id="rId56"/>
    <p:sldId id="420" r:id="rId57"/>
    <p:sldId id="421" r:id="rId58"/>
    <p:sldId id="422" r:id="rId59"/>
    <p:sldId id="423" r:id="rId60"/>
    <p:sldId id="424" r:id="rId61"/>
    <p:sldId id="425" r:id="rId62"/>
    <p:sldId id="426" r:id="rId63"/>
    <p:sldId id="427" r:id="rId64"/>
    <p:sldId id="428" r:id="rId65"/>
    <p:sldId id="429" r:id="rId66"/>
    <p:sldId id="430" r:id="rId67"/>
    <p:sldId id="431" r:id="rId68"/>
    <p:sldId id="432" r:id="rId69"/>
    <p:sldId id="433" r:id="rId70"/>
    <p:sldId id="434" r:id="rId71"/>
    <p:sldId id="435" r:id="rId72"/>
    <p:sldId id="436" r:id="rId73"/>
    <p:sldId id="437" r:id="rId74"/>
    <p:sldId id="438" r:id="rId75"/>
    <p:sldId id="439" r:id="rId76"/>
    <p:sldId id="440" r:id="rId77"/>
    <p:sldId id="441" r:id="rId78"/>
    <p:sldId id="442" r:id="rId79"/>
    <p:sldId id="443" r:id="rId80"/>
    <p:sldId id="444" r:id="rId81"/>
    <p:sldId id="445" r:id="rId82"/>
    <p:sldId id="446" r:id="rId83"/>
    <p:sldId id="447" r:id="rId84"/>
    <p:sldId id="448" r:id="rId85"/>
    <p:sldId id="449" r:id="rId86"/>
    <p:sldId id="450" r:id="rId87"/>
    <p:sldId id="451" r:id="rId88"/>
    <p:sldId id="452" r:id="rId89"/>
    <p:sldId id="453" r:id="rId90"/>
    <p:sldId id="454" r:id="rId91"/>
    <p:sldId id="455" r:id="rId92"/>
    <p:sldId id="456" r:id="rId93"/>
    <p:sldId id="457" r:id="rId94"/>
    <p:sldId id="458" r:id="rId95"/>
    <p:sldId id="459" r:id="rId96"/>
    <p:sldId id="460" r:id="rId97"/>
    <p:sldId id="461" r:id="rId98"/>
    <p:sldId id="462" r:id="rId99"/>
    <p:sldId id="463" r:id="rId100"/>
    <p:sldId id="464" r:id="rId101"/>
    <p:sldId id="465" r:id="rId102"/>
    <p:sldId id="466" r:id="rId103"/>
    <p:sldId id="467" r:id="rId104"/>
    <p:sldId id="468" r:id="rId105"/>
    <p:sldId id="469" r:id="rId106"/>
    <p:sldId id="470" r:id="rId107"/>
    <p:sldId id="471" r:id="rId108"/>
    <p:sldId id="472" r:id="rId109"/>
    <p:sldId id="473" r:id="rId110"/>
    <p:sldId id="474" r:id="rId111"/>
    <p:sldId id="475" r:id="rId112"/>
    <p:sldId id="476" r:id="rId113"/>
    <p:sldId id="477" r:id="rId114"/>
    <p:sldId id="478" r:id="rId115"/>
    <p:sldId id="479" r:id="rId116"/>
    <p:sldId id="480" r:id="rId117"/>
    <p:sldId id="481" r:id="rId118"/>
    <p:sldId id="482" r:id="rId1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tableStyles" Target="tableStyle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8C6E6A-2E67-4217-AED8-54BE8E12BBF8}" type="datetimeFigureOut">
              <a:rPr lang="es-ES" smtClean="0"/>
              <a:t>09/03/2018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94137B-2959-473D-8A61-36445E7D8F69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46417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Carishof</a:t>
            </a:r>
          </a:p>
        </p:txBody>
      </p:sp>
      <p:sp>
        <p:nvSpPr>
          <p:cNvPr id="66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80683EA-0ADE-4353-AE2B-8C7E327A6D8A}" type="slidenum">
              <a:rPr lang="es-E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Carishof</a:t>
            </a:r>
          </a:p>
        </p:txBody>
      </p:sp>
      <p:sp>
        <p:nvSpPr>
          <p:cNvPr id="67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1E7B33C-78FB-483E-8690-9802C9E61A11}" type="slidenum">
              <a:rPr lang="es-E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Carishof</a:t>
            </a:r>
          </a:p>
        </p:txBody>
      </p:sp>
      <p:sp>
        <p:nvSpPr>
          <p:cNvPr id="68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EDC72EE-F7D9-4DFE-82BC-607899740DF7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Carishof</a:t>
            </a:r>
          </a:p>
        </p:txBody>
      </p:sp>
      <p:sp>
        <p:nvSpPr>
          <p:cNvPr id="69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F99F7CF-0720-4A5E-A5EB-C365FC5B820B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Carishof</a:t>
            </a:r>
          </a:p>
        </p:txBody>
      </p:sp>
      <p:sp>
        <p:nvSpPr>
          <p:cNvPr id="70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17565B4-FB40-4DFA-848F-A732A5F4B5A9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Carishof</a:t>
            </a:r>
          </a:p>
        </p:txBody>
      </p:sp>
      <p:sp>
        <p:nvSpPr>
          <p:cNvPr id="71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82E560A-2126-4173-936D-C5DBC1C84F36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Carishof</a:t>
            </a:r>
          </a:p>
        </p:txBody>
      </p:sp>
      <p:sp>
        <p:nvSpPr>
          <p:cNvPr id="72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BDB6234-3F31-40F0-B037-8AD223A057D9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Carishof</a:t>
            </a:r>
          </a:p>
        </p:txBody>
      </p:sp>
      <p:sp>
        <p:nvSpPr>
          <p:cNvPr id="73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6D7AD40-EFB3-46CD-8E34-F0E31E962027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Carishof</a:t>
            </a:r>
          </a:p>
        </p:txBody>
      </p:sp>
      <p:sp>
        <p:nvSpPr>
          <p:cNvPr id="74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89873EE-637C-44AA-B238-8DA60FD27FF7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Carishof</a:t>
            </a:r>
          </a:p>
        </p:txBody>
      </p:sp>
      <p:sp>
        <p:nvSpPr>
          <p:cNvPr id="75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C6C53EA-5E12-4D82-A049-2973776517A8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Carishof</a:t>
            </a:r>
          </a:p>
        </p:txBody>
      </p:sp>
      <p:sp>
        <p:nvSpPr>
          <p:cNvPr id="76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C063B9A-79C7-4A51-9B04-C30AC4107609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Carishof</a:t>
            </a:r>
          </a:p>
        </p:txBody>
      </p:sp>
      <p:sp>
        <p:nvSpPr>
          <p:cNvPr id="77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CC44171-662E-44E5-B65E-119B6C3DEFD2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Carishof</a:t>
            </a:r>
          </a:p>
        </p:txBody>
      </p:sp>
      <p:sp>
        <p:nvSpPr>
          <p:cNvPr id="78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0B0ABA3-E99F-4487-A482-7EB39FCCAA6A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Carishof</a:t>
            </a:r>
          </a:p>
        </p:txBody>
      </p:sp>
      <p:sp>
        <p:nvSpPr>
          <p:cNvPr id="79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63CF8FB-B578-4FD5-8558-DC8A62F3B65F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Carishof</a:t>
            </a:r>
          </a:p>
        </p:txBody>
      </p:sp>
      <p:sp>
        <p:nvSpPr>
          <p:cNvPr id="80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D092AAA-AEC3-46C1-8C42-967BE7786373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Carishof</a:t>
            </a:r>
          </a:p>
        </p:txBody>
      </p:sp>
      <p:sp>
        <p:nvSpPr>
          <p:cNvPr id="81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6CA675A-5A30-4490-8812-06455B3030B6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Carishof</a:t>
            </a:r>
          </a:p>
        </p:txBody>
      </p:sp>
      <p:sp>
        <p:nvSpPr>
          <p:cNvPr id="82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C487C84-3A02-4605-9136-3F3095E27B5A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Carishof</a:t>
            </a:r>
          </a:p>
        </p:txBody>
      </p:sp>
      <p:sp>
        <p:nvSpPr>
          <p:cNvPr id="83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B504FBC-69B7-4748-9192-27571E6A921C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Carishof</a:t>
            </a:r>
          </a:p>
        </p:txBody>
      </p:sp>
      <p:sp>
        <p:nvSpPr>
          <p:cNvPr id="849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1A223C2-F7B6-4236-B80D-BCEA69F870FC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Carishof</a:t>
            </a:r>
          </a:p>
        </p:txBody>
      </p:sp>
      <p:sp>
        <p:nvSpPr>
          <p:cNvPr id="860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AC7A0AE-65C6-4720-8C87-D81050258384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Carishof</a:t>
            </a:r>
          </a:p>
        </p:txBody>
      </p:sp>
      <p:sp>
        <p:nvSpPr>
          <p:cNvPr id="87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B667D01-A52C-45EA-87AE-C99BD65BDCB4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Carishof</a:t>
            </a:r>
          </a:p>
        </p:txBody>
      </p:sp>
      <p:sp>
        <p:nvSpPr>
          <p:cNvPr id="88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94FBFDB-AD7B-4073-B866-84DF9CE78E13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Carishof</a:t>
            </a:r>
          </a:p>
        </p:txBody>
      </p:sp>
      <p:sp>
        <p:nvSpPr>
          <p:cNvPr id="89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AF3B03A-4C46-4322-98FE-91C65CA9270D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Carishof</a:t>
            </a:r>
          </a:p>
        </p:txBody>
      </p:sp>
      <p:sp>
        <p:nvSpPr>
          <p:cNvPr id="90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3C1D3DA-CFFE-4397-8A43-4B7423BF52C4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Dijkgaerd</a:t>
            </a:r>
          </a:p>
        </p:txBody>
      </p:sp>
      <p:sp>
        <p:nvSpPr>
          <p:cNvPr id="91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2C3AFAC-5AB8-44A5-A73A-ABC8420DEFE0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Dijkgaerd</a:t>
            </a:r>
          </a:p>
        </p:txBody>
      </p:sp>
      <p:sp>
        <p:nvSpPr>
          <p:cNvPr id="92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A747261-000D-4CB4-8F22-157480780FF2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Dijkgaerd</a:t>
            </a:r>
          </a:p>
        </p:txBody>
      </p:sp>
      <p:sp>
        <p:nvSpPr>
          <p:cNvPr id="931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4FCD649-ADA3-45C3-ABED-47A69DE31E46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Dijkgaerd</a:t>
            </a:r>
          </a:p>
        </p:txBody>
      </p:sp>
      <p:sp>
        <p:nvSpPr>
          <p:cNvPr id="942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5DFE313-3CF2-418D-9CE4-9B038A3414FB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Dijkgaerd</a:t>
            </a:r>
          </a:p>
        </p:txBody>
      </p:sp>
      <p:sp>
        <p:nvSpPr>
          <p:cNvPr id="95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DF238B1-C10D-4482-BC86-2381C7CAB1A5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Dijkgaerd</a:t>
            </a:r>
          </a:p>
        </p:txBody>
      </p:sp>
      <p:sp>
        <p:nvSpPr>
          <p:cNvPr id="962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D8077C0-EC47-4CA2-ACBE-C726C090636F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Dijkgaerd</a:t>
            </a:r>
          </a:p>
        </p:txBody>
      </p:sp>
      <p:sp>
        <p:nvSpPr>
          <p:cNvPr id="97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B5B9763-541B-44E1-BDE6-9C2D040E5F1F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Dijkgaerd</a:t>
            </a:r>
          </a:p>
        </p:txBody>
      </p:sp>
      <p:sp>
        <p:nvSpPr>
          <p:cNvPr id="983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F89F243-DCA9-480E-8D12-17E4D6409F39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Dijkgaerd</a:t>
            </a:r>
          </a:p>
        </p:txBody>
      </p:sp>
      <p:sp>
        <p:nvSpPr>
          <p:cNvPr id="993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71B7333-B987-47F0-A0A3-64A56D83660D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Dijkgaerd</a:t>
            </a:r>
          </a:p>
        </p:txBody>
      </p:sp>
      <p:sp>
        <p:nvSpPr>
          <p:cNvPr id="1003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959355E-E5AA-4FE4-B239-34DB14FAEC33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Dijkgaerd</a:t>
            </a:r>
          </a:p>
        </p:txBody>
      </p:sp>
      <p:sp>
        <p:nvSpPr>
          <p:cNvPr id="1013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47625E8-B0DC-4A69-ADA7-D3B21719FFD4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Dijkgaerd</a:t>
            </a:r>
          </a:p>
        </p:txBody>
      </p:sp>
      <p:sp>
        <p:nvSpPr>
          <p:cNvPr id="1024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DCFEF03-8B0F-42C9-9A7E-5B725664C35F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Dijkgaerd</a:t>
            </a:r>
          </a:p>
        </p:txBody>
      </p:sp>
      <p:sp>
        <p:nvSpPr>
          <p:cNvPr id="1034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A804437-3A95-4314-BCF0-C51CD0901C67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Dijkgaerd</a:t>
            </a:r>
          </a:p>
        </p:txBody>
      </p:sp>
      <p:sp>
        <p:nvSpPr>
          <p:cNvPr id="1044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0302522-D9C0-4CE0-BDE0-B35078740D1B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Dijkgaerd</a:t>
            </a:r>
          </a:p>
        </p:txBody>
      </p:sp>
      <p:sp>
        <p:nvSpPr>
          <p:cNvPr id="1054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4D80CD3-9A08-447D-A2DA-D4E3FEC9DE62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Dijkgaerd</a:t>
            </a:r>
          </a:p>
        </p:txBody>
      </p:sp>
      <p:sp>
        <p:nvSpPr>
          <p:cNvPr id="1065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088E985-525F-4648-A2F3-81E41B381A54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Dijkgaerd</a:t>
            </a:r>
          </a:p>
        </p:txBody>
      </p:sp>
      <p:sp>
        <p:nvSpPr>
          <p:cNvPr id="107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7E31602-34E3-4A55-A7E3-9F4ACA1C41F0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Dijkgaerd</a:t>
            </a:r>
          </a:p>
        </p:txBody>
      </p:sp>
      <p:sp>
        <p:nvSpPr>
          <p:cNvPr id="108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9A50432-742C-490A-9033-12C77D71C929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Dijkgaerd</a:t>
            </a:r>
          </a:p>
        </p:txBody>
      </p:sp>
      <p:sp>
        <p:nvSpPr>
          <p:cNvPr id="109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B2C9FEE-25B9-4B4E-9AEE-B565FFD7BC67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Dijkgaerd</a:t>
            </a:r>
          </a:p>
        </p:txBody>
      </p:sp>
      <p:sp>
        <p:nvSpPr>
          <p:cNvPr id="110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D52B810-C5E2-4591-833D-FB3DE21423F5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Dijkgaerd</a:t>
            </a:r>
          </a:p>
        </p:txBody>
      </p:sp>
      <p:sp>
        <p:nvSpPr>
          <p:cNvPr id="111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955E7C0-2DB7-4548-BE23-5A33D85701CE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Dijkgaerd</a:t>
            </a:r>
          </a:p>
        </p:txBody>
      </p:sp>
      <p:sp>
        <p:nvSpPr>
          <p:cNvPr id="1126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2F08C2B-8D74-4E0D-9232-4D723FFE68DA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Dijkgaerd</a:t>
            </a:r>
          </a:p>
        </p:txBody>
      </p:sp>
      <p:sp>
        <p:nvSpPr>
          <p:cNvPr id="113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032B49E-83D5-4844-AF8B-E4B9DFB1D288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Groene Gedatche</a:t>
            </a:r>
          </a:p>
        </p:txBody>
      </p:sp>
      <p:sp>
        <p:nvSpPr>
          <p:cNvPr id="1146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F6D9169-6470-4A0E-94BE-21D0ECC0AA8D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Groene Gedachte</a:t>
            </a:r>
          </a:p>
        </p:txBody>
      </p:sp>
      <p:sp>
        <p:nvSpPr>
          <p:cNvPr id="115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B68FCED-2686-4F22-93B1-8DA9D531A684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Groene Gedachte</a:t>
            </a:r>
          </a:p>
        </p:txBody>
      </p:sp>
      <p:sp>
        <p:nvSpPr>
          <p:cNvPr id="116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87B62C4-1AEA-4BFC-8D71-307E0D9CC539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Groene Gedachte</a:t>
            </a:r>
          </a:p>
        </p:txBody>
      </p:sp>
      <p:sp>
        <p:nvSpPr>
          <p:cNvPr id="117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B95084B-BA12-4513-9329-F9F6A09EA991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Her en Meur</a:t>
            </a:r>
          </a:p>
        </p:txBody>
      </p:sp>
      <p:sp>
        <p:nvSpPr>
          <p:cNvPr id="118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C1ACA76-3267-4D05-AE1C-315C6393E700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Her en Meur</a:t>
            </a:r>
          </a:p>
        </p:txBody>
      </p:sp>
      <p:sp>
        <p:nvSpPr>
          <p:cNvPr id="119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E02D95B-78D0-46D3-99ED-09E75968976C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Her de Meur</a:t>
            </a:r>
          </a:p>
        </p:txBody>
      </p:sp>
      <p:sp>
        <p:nvSpPr>
          <p:cNvPr id="120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E4D93C5-3A1C-4319-84EF-009924821EF2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Overkaent</a:t>
            </a:r>
          </a:p>
        </p:txBody>
      </p:sp>
      <p:sp>
        <p:nvSpPr>
          <p:cNvPr id="121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9DA8AB0-38AA-4193-A71E-367B011A41CA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Overkaent</a:t>
            </a:r>
          </a:p>
        </p:txBody>
      </p:sp>
      <p:sp>
        <p:nvSpPr>
          <p:cNvPr id="122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D781AFD-CA9B-46E2-9020-746C0E53F452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 Overkaent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682E02-E2D6-40FC-9568-A386F84290B8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 Overkaent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327BB6-4254-4AF7-B72B-3545D7F7BA92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 Overkaent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EA54528-6665-49B9-A508-E02535DA7B00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 Overkaent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156B2D3-F3AE-46B9-B47D-D513C70E8E0A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 Overkaent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85E548C-9AB0-4B1C-BB0D-2013659645E4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 Overkaent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309171-0E02-4E56-88E5-028EE0A29A92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 Overkaent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DCE8464-A069-4ED5-A7E4-DE5F7555A7CC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 Overkaent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5406A9F-F424-4CBD-A435-A938C9A4D148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 Overkaent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6BA6805-6347-43BB-AC66-73B6DEFEDABC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 Overkaent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3F7010-C846-4687-863C-74E7067DD760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 Overkaent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A9534DD-8E6E-4888-832F-6ABE395BFA9D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 Overkaent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68A34D7-D42B-418F-81E8-F9DA1EB825D6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 Vaartse Hof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3BFE9B-3036-40A2-B5E4-172B752D6705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 Vaartse Hof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5193C68-F1BE-425C-9FD5-76371E2A179E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 Vaartse Hof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97EF3D2-9174-44C9-9155-CCC68212EC7C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 Vaartse Hof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8F6D231-476C-45A3-A37E-8E2BA2BD1B61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 Vaartse Hof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A0766A-02DB-436E-9905-13281C60877F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 Vaartse Hof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DEFBD6B-34A9-405D-A210-CD18E4A3FC33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 Vaartse Hof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ED33122-5E95-43F3-8D46-2C0E9379F34D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 Vaartse Hof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0FA155A-C792-42BA-AFEC-918018CE8BAF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 Vaartse Hof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2824B48-1CE0-4B63-82DB-9FB800268E88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 Vaartse Hof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DEA7CF-3C11-4769-B369-4FE8D229DA34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 Vaartse Hof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B8B669-C317-4FB3-92D8-88547797B47D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 Vaartse Hof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265F1C5-B2C1-4D00-AD3B-06A024479E75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 Vaartse Hof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A326196-8667-4F2F-B3CA-B96898E83FDB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 Vaartse Hof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6568AA-1365-415F-B035-B833DE3C9D9F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 Vaartse Hof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E2F0B5-20E4-4586-80F1-02A95CCDB020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 Vaartse Hof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DF119B-7264-4924-AAD6-8F68EE1A5498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 Vaartse Hof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A5A7B9-77D1-479C-AA8E-929D4C926950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 Vaartse Hof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8D1A7C-10DA-46E2-B1EA-32032E8B6C20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 Vaartse Hof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A013D5-FEFF-4724-9C25-CD49A6FB2854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 Vaartse Hof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701BB4-1181-43A2-9BB4-42FA268AD7C8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 Verborgen Tuin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D387BF6-464C-4286-BEB4-38742FD8ED80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 Verborgen Tuin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5D8B425-218E-4651-9CA9-66BEFEF76DBA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 Verborgen Tuin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3C4AD3-3253-4ADA-A9B3-5C21214976EA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 Verborgen Tuin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281ED81-9ABD-40B4-8A7E-B1D069FC24DE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 Verborgen Tuin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C7E47C-FCC2-49B0-971E-475669ABA99C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 Verborgen Tuin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B3D267C-AE0F-4398-A8BC-8A9D8DBD4726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 Verborgen Tuin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71CDE58-E931-4C3F-9100-F8983AEA8ADD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 Verborgen Tuin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F915C2D-F979-4CCC-A060-28D67AE78A68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 Verborgen Tuin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5AC2E6A-16F5-45C4-9B0B-80214B88F1EC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Mien Ruys Tuinen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F7410B-4FF2-4B72-B275-B4636B5FC811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Mien Ruys Tuinen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7AEB85-5393-4A48-B671-8E1FCEA78612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Mien Ruys Tuinen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3C14D90-621B-4994-9351-671F397AAEB7}" type="slidenum">
              <a:rPr lang="es-ES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Mien Ruys Tuinen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A14769D-8EBC-45CA-991C-AB921044DE56}" type="slidenum">
              <a:rPr lang="es-ES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Mien Ruys Tuinen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32AD595-CEB1-4484-851F-A158AB858962}" type="slidenum">
              <a:rPr lang="es-ES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3.jpeg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172200" cy="1656184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 BELGICA-HOLANDA.-B.-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139952" y="5003322"/>
            <a:ext cx="4318248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DE CARISHOF</a:t>
            </a:r>
          </a:p>
        </p:txBody>
      </p:sp>
      <p:sp>
        <p:nvSpPr>
          <p:cNvPr id="4099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844825"/>
            <a:ext cx="7355160" cy="4479776"/>
          </a:xfrm>
        </p:spPr>
        <p:txBody>
          <a:bodyPr/>
          <a:lstStyle/>
          <a:p>
            <a:pPr eaLnBrk="1" hangingPunct="1"/>
            <a:r>
              <a:rPr lang="es-ES" dirty="0"/>
              <a:t>Las mas antiguas descripciones de “ De Carishof “ son del 1640.</a:t>
            </a:r>
          </a:p>
          <a:p>
            <a:pPr eaLnBrk="1" hangingPunct="1"/>
            <a:r>
              <a:rPr lang="es-ES" dirty="0"/>
              <a:t>Desde entonces la casa ha sido reedificada en varias ocasiones y el los años 70 del siglo XX se le realizo la mas importante reforma.</a:t>
            </a:r>
          </a:p>
          <a:p>
            <a:pPr eaLnBrk="1" hangingPunct="1"/>
            <a:r>
              <a:rPr lang="es-ES" dirty="0"/>
              <a:t>Los actuales propietarios viven aquí desde el 2002.</a:t>
            </a:r>
          </a:p>
          <a:p>
            <a:pPr eaLnBrk="1" hangingPunct="1"/>
            <a:r>
              <a:rPr lang="es-ES" dirty="0"/>
              <a:t>Han renovado el jardin, pero la estructura de los setos a permanecido, así como el invernadero.</a:t>
            </a:r>
          </a:p>
        </p:txBody>
      </p:sp>
    </p:spTree>
    <p:extLst>
      <p:ext uri="{BB962C8B-B14F-4D97-AF65-F5344CB8AC3E}">
        <p14:creationId xmlns:p14="http://schemas.microsoft.com/office/powerpoint/2010/main" val="3111816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El jardín de casi 4.000 m2 esta situado detrás de la casa.</a:t>
            </a:r>
          </a:p>
          <a:p>
            <a:pPr eaLnBrk="1" hangingPunct="1"/>
            <a:r>
              <a:rPr lang="es-ES" dirty="0"/>
              <a:t>Desde el jardín hay bellas vistas sobre las colinas del alrededor.</a:t>
            </a:r>
          </a:p>
          <a:p>
            <a:pPr eaLnBrk="1" hangingPunct="1"/>
            <a:r>
              <a:rPr lang="es-ES" dirty="0"/>
              <a:t>Arboles, un estanque y una panadería dan carácter al jardín.</a:t>
            </a:r>
          </a:p>
          <a:p>
            <a:pPr eaLnBrk="1" hangingPunct="1"/>
            <a:r>
              <a:rPr lang="es-ES" dirty="0"/>
              <a:t>Algunos arriates plantados con floraciones de varios colores, otros a un solo color.</a:t>
            </a:r>
          </a:p>
        </p:txBody>
      </p:sp>
    </p:spTree>
    <p:extLst>
      <p:ext uri="{BB962C8B-B14F-4D97-AF65-F5344CB8AC3E}">
        <p14:creationId xmlns:p14="http://schemas.microsoft.com/office/powerpoint/2010/main" val="3247217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1 Imagen" descr="De Carishof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8702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3 Imagen" descr="Carishof.-Pl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0740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1 Imagen" descr="Carishof.-openstelling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7533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1 Imagen" descr="Carishof.-openstelling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8165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Carishof.-typetuin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2985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Carishof.-typetuin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3782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Carishof.-typetuin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19900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Carisshof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15061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De Carishof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56178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De Carishof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39508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De Carishof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4861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De Carishof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2 Imagen" descr="De Carishof.-6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74847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De Carishof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04928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De Carishof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44370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De Carishof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58183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De Carishof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62035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2 Imagen" descr="De Carishof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68119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De Carishof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28597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De Carishof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55176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De Carishof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2 Imagen" descr="De Carishof.-16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49835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De Carishof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84125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De Carishof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93043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De Carishof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90784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De Carishof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10455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DE DIJKGAERT</a:t>
            </a:r>
          </a:p>
        </p:txBody>
      </p:sp>
      <p:sp>
        <p:nvSpPr>
          <p:cNvPr id="30723" name="3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En el 1995 Ad y Joke Vos iniciaron la construcción de una casa de campo en una parcela de 3.000 m2.</a:t>
            </a:r>
          </a:p>
          <a:p>
            <a:pPr eaLnBrk="1" hangingPunct="1"/>
            <a:r>
              <a:rPr lang="es-ES" dirty="0"/>
              <a:t>Después de pocos años habían creado varios pequeños jardines compartimentados parecidos a un jardín barroco y un jardín blanco frente a la casa.</a:t>
            </a:r>
          </a:p>
          <a:p>
            <a:pPr eaLnBrk="1" hangingPunct="1"/>
            <a:r>
              <a:rPr lang="es-ES" dirty="0"/>
              <a:t>Hoy en día una gran pérgola de mas de 18 metros plantada con una glicina azul nos da la bienvenida.</a:t>
            </a:r>
          </a:p>
          <a:p>
            <a:pPr eaLnBrk="1" hangingPunct="1"/>
            <a:r>
              <a:rPr lang="es-ES" dirty="0"/>
              <a:t>Crearon un estanque y una extensa pradera con arriates el los bordes.</a:t>
            </a:r>
          </a:p>
        </p:txBody>
      </p:sp>
    </p:spTree>
    <p:extLst>
      <p:ext uri="{BB962C8B-B14F-4D97-AF65-F5344CB8AC3E}">
        <p14:creationId xmlns:p14="http://schemas.microsoft.com/office/powerpoint/2010/main" val="3182217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Un pequeño huerto se le añadió al jardín.</a:t>
            </a:r>
          </a:p>
          <a:p>
            <a:pPr eaLnBrk="1" hangingPunct="1"/>
            <a:r>
              <a:rPr lang="es-ES" dirty="0"/>
              <a:t>En el año 2004 el jardín se amplio 2.000 m2 con otro estanque de mayores dimensiones y un arriate con plantas vivaces perennes.</a:t>
            </a:r>
          </a:p>
          <a:p>
            <a:pPr eaLnBrk="1" hangingPunct="1"/>
            <a:r>
              <a:rPr lang="es-ES" dirty="0"/>
              <a:t>La conexión entre el antiguo jardín y el nuevo se realizo a través de la construcción de un rosaleda.</a:t>
            </a:r>
          </a:p>
          <a:p>
            <a:pPr eaLnBrk="1" hangingPunct="1"/>
            <a:r>
              <a:rPr lang="es-ES" dirty="0"/>
              <a:t>En el año 2008 se creo un nuevo jardín para cultivos de flor cortada para la casa.</a:t>
            </a:r>
          </a:p>
        </p:txBody>
      </p:sp>
    </p:spTree>
    <p:extLst>
      <p:ext uri="{BB962C8B-B14F-4D97-AF65-F5344CB8AC3E}">
        <p14:creationId xmlns:p14="http://schemas.microsoft.com/office/powerpoint/2010/main" val="41611169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De Dijkgaer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48857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2 Imagen" descr="De Dijkgaerd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95773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De Dijkgaerd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2 Imagen" descr="De Dijkgaerd.-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83148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De Dijkgaerd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15615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De Dijkgaerd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97316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De Dijkgaerd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29343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De Dijkgaerd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90008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De Dijkgaerd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18150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De Dijkgaerd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48528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De Dijkgaerd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71069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2 Imagen" descr="De Dijkgaerd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89577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De Dijkgaerd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69903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De Dijkgaerd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70559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De Dijkgaerd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17677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De Dijkgaerd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77100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De Dijkgaerd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38138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De Dijkgaerd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38019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De Dijkgaerd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8801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De Dijkgaerd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91407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De Dijkgaerd.-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110769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De Dijkgaerd.-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682778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De Dijkgaerd.-2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43545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De Dijkgaerd.-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979536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DE GROENE GEDACHTE</a:t>
            </a:r>
          </a:p>
        </p:txBody>
      </p:sp>
      <p:sp>
        <p:nvSpPr>
          <p:cNvPr id="56323" name="3 Marcador de contenido"/>
          <p:cNvSpPr>
            <a:spLocks noGrp="1"/>
          </p:cNvSpPr>
          <p:nvPr>
            <p:ph sz="quarter" idx="1"/>
          </p:nvPr>
        </p:nvSpPr>
        <p:spPr>
          <a:xfrm>
            <a:off x="457200" y="2428875"/>
            <a:ext cx="8229600" cy="3895725"/>
          </a:xfrm>
        </p:spPr>
        <p:txBody>
          <a:bodyPr/>
          <a:lstStyle/>
          <a:p>
            <a:pPr eaLnBrk="1" hangingPunct="1"/>
            <a:r>
              <a:rPr lang="es-ES" dirty="0"/>
              <a:t>Roger y Edith Vermeiren-Maerman crearon en Zingen.-Belgica un bonito jardín.</a:t>
            </a:r>
          </a:p>
          <a:p>
            <a:pPr eaLnBrk="1" hangingPunct="1"/>
            <a:r>
              <a:rPr lang="es-ES" dirty="0"/>
              <a:t>El jardín tiene una extensión de 3.600 m2 y esta inspirado en el estilo ingles.</a:t>
            </a:r>
          </a:p>
          <a:p>
            <a:pPr eaLnBrk="1" hangingPunct="1"/>
            <a:r>
              <a:rPr lang="es-ES" dirty="0"/>
              <a:t>El jardín puede ser descrito como romántico con grandes combinaciones de colores.</a:t>
            </a:r>
          </a:p>
          <a:p>
            <a:pPr eaLnBrk="1" hangingPunct="1"/>
            <a:r>
              <a:rPr lang="es-ES" dirty="0"/>
              <a:t>Hay una buena colección de acers,bojes y tejos recortados en topiaria.</a:t>
            </a:r>
          </a:p>
        </p:txBody>
      </p:sp>
    </p:spTree>
    <p:extLst>
      <p:ext uri="{BB962C8B-B14F-4D97-AF65-F5344CB8AC3E}">
        <p14:creationId xmlns:p14="http://schemas.microsoft.com/office/powerpoint/2010/main" val="199360853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En los arriates hay muchos rosales, además de atractivos estanques y creativos rincones con elementos ornamentales de jardin, así como bonitos detalles florales.</a:t>
            </a:r>
          </a:p>
          <a:p>
            <a:pPr eaLnBrk="1" hangingPunct="1"/>
            <a:r>
              <a:rPr lang="es-ES" dirty="0"/>
              <a:t>La casa de verano esta cubierta con rosales trepadores “Bobby James “ e “ Iceberg “.</a:t>
            </a:r>
          </a:p>
          <a:p>
            <a:pPr eaLnBrk="1" hangingPunct="1"/>
            <a:r>
              <a:rPr lang="es-ES" dirty="0"/>
              <a:t>Los colores pastel y las divisiones del jardín lo hacen fantástico.</a:t>
            </a:r>
          </a:p>
        </p:txBody>
      </p:sp>
    </p:spTree>
    <p:extLst>
      <p:ext uri="{BB962C8B-B14F-4D97-AF65-F5344CB8AC3E}">
        <p14:creationId xmlns:p14="http://schemas.microsoft.com/office/powerpoint/2010/main" val="135886405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De Groene Gedacht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882900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De Groene Gedachte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628040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De Groene Gedachte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133339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De Groene Gedachte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503660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DE HER en MEUR SMETSERS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Normalmente los pequeños jardines no son descritos, pero este es un  excepción.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El jardín del Sr y la Sra.Smetsers mide 10 x 10 m y es preciso verlo. Algunas vistas y pequeñas estatuas causan sorprendentes efectos.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Hay un estanque y un invernadero, los parterres están rodeados por setos de boj.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Desde el invernadero el jardín parece mas grande gracias a los espejos del fondo del jardín.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La combinación entre plantas perennes y plantas trepadoras es hermosa. Muchos rosales trepadores.</a:t>
            </a:r>
          </a:p>
        </p:txBody>
      </p:sp>
    </p:spTree>
    <p:extLst>
      <p:ext uri="{BB962C8B-B14F-4D97-AF65-F5344CB8AC3E}">
        <p14:creationId xmlns:p14="http://schemas.microsoft.com/office/powerpoint/2010/main" val="149416563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De Her en Maur Smetser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43107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De Her en Meur Smetser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868694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De Her en Meur Smetser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655760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DEN OVERKAENT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Henk y Wies Goeijers adquirieron en el 1995 unos terrenos con 8.000 m2.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Muy pronto iniciaron la construcción del jardín.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Estanques, canales de agua y electricidad se incluyeron en el diseño, después se iniciaron las plantaciones.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Encontramos unas grandes colecciones de plantas, 250 diferentes variedades de Hostas,200 variedades de Hemerocallys y muchas gramíneas y acers.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En el jardín esta la colección nacional de Heuchera con 150 variedades. La colección de vivaces se amplia continuamente.</a:t>
            </a:r>
          </a:p>
        </p:txBody>
      </p:sp>
    </p:spTree>
    <p:extLst>
      <p:ext uri="{BB962C8B-B14F-4D97-AF65-F5344CB8AC3E}">
        <p14:creationId xmlns:p14="http://schemas.microsoft.com/office/powerpoint/2010/main" val="360102338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Der Overkaen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948306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De Overkaent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528625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De Overkaent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025467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De Overkaent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505290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De Overkaent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615917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2 Imagen" descr="De Overkaent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686710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Den Overkaent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224786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Den Overkaent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057225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Den Overkaent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348643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Den Overkaent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641322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Den Overkaent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29090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Den Overkaent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658735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Den Overkaent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174131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Den Overkaent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638819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Den Overkaent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806682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 DE VAARSTE HOF</a:t>
            </a:r>
          </a:p>
        </p:txBody>
      </p:sp>
      <p:sp>
        <p:nvSpPr>
          <p:cNvPr id="82947" name="3 Marcador de contenido"/>
          <p:cNvSpPr>
            <a:spLocks noGrp="1"/>
          </p:cNvSpPr>
          <p:nvPr>
            <p:ph sz="quarter" idx="1"/>
          </p:nvPr>
        </p:nvSpPr>
        <p:spPr>
          <a:xfrm>
            <a:off x="457200" y="2357438"/>
            <a:ext cx="8229600" cy="3967162"/>
          </a:xfrm>
        </p:spPr>
        <p:txBody>
          <a:bodyPr/>
          <a:lstStyle/>
          <a:p>
            <a:pPr eaLnBrk="1" hangingPunct="1"/>
            <a:r>
              <a:rPr lang="es-ES" dirty="0"/>
              <a:t>En el año 2.000 María y Gerard Spopens se mudaron a una casa de campo en Dangen-Vaart.-Holanda.</a:t>
            </a:r>
          </a:p>
          <a:p>
            <a:pPr eaLnBrk="1" hangingPunct="1"/>
            <a:r>
              <a:rPr lang="es-ES" dirty="0"/>
              <a:t>Primero plantaron un huerto, el jardín que existía fue reformado y muchas plantas de las que existían fueron replantadas al “ Memory Garden “,</a:t>
            </a:r>
          </a:p>
          <a:p>
            <a:pPr eaLnBrk="1" hangingPunct="1"/>
            <a:r>
              <a:rPr lang="es-ES" dirty="0"/>
              <a:t>Un “ kitchen garden “,huerto familiar se le añadió en el 2001 y se hicieron planes para agrandarlo.</a:t>
            </a:r>
          </a:p>
          <a:p>
            <a:pPr eaLnBrk="1" hangingPunct="1"/>
            <a:r>
              <a:rPr lang="es-ES" dirty="0"/>
              <a:t>El jardín cubre una superficie de 6.000 m2.</a:t>
            </a:r>
          </a:p>
        </p:txBody>
      </p:sp>
    </p:spTree>
    <p:extLst>
      <p:ext uri="{BB962C8B-B14F-4D97-AF65-F5344CB8AC3E}">
        <p14:creationId xmlns:p14="http://schemas.microsoft.com/office/powerpoint/2010/main" val="236159093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Bert Vermeijden diseño el jardín y en el 2002 ya fue una realidad.</a:t>
            </a:r>
          </a:p>
          <a:p>
            <a:pPr eaLnBrk="1" hangingPunct="1"/>
            <a:r>
              <a:rPr lang="es-ES" dirty="0"/>
              <a:t>Este jardín se caracteriza por grandes círculos ,una pradera y arriates, un bonito estanque y un jardín de hierbas ( herb garden ).</a:t>
            </a:r>
          </a:p>
          <a:p>
            <a:pPr eaLnBrk="1" hangingPunct="1"/>
            <a:r>
              <a:rPr lang="es-ES" dirty="0"/>
              <a:t>El jardín tiene atmosfera de jardín rural, jardín de campo con arboles y plantas raras.</a:t>
            </a:r>
          </a:p>
          <a:p>
            <a:pPr eaLnBrk="1" hangingPunct="1"/>
            <a:r>
              <a:rPr lang="es-ES" dirty="0"/>
              <a:t>Hay algunos invernaderos, en el 2005 se renovó la panadería construyéndose una terraza.</a:t>
            </a:r>
          </a:p>
        </p:txBody>
      </p:sp>
    </p:spTree>
    <p:extLst>
      <p:ext uri="{BB962C8B-B14F-4D97-AF65-F5344CB8AC3E}">
        <p14:creationId xmlns:p14="http://schemas.microsoft.com/office/powerpoint/2010/main" val="417577860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De Vaartse Hof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392821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De Vaartse Hof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25335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De Vaarse Hof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400816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De Vaartse Hof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776377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De Vaartse Hof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707622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De Vaartse Hof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11287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De Vaartse Hof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459527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De Vaartse Hof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996805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De Vaartse Hof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40709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De Vaartse Hof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366648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De Vaartse Hof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593977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De Vaartse Hof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442517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De Vaartse Hof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451194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De Vaartse Hof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937316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De Vaartse Hof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966131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De Vaartse Hof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674793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De Vaartse Hof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682170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De Vaartse Hof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412069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De Vaartse Hof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395783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De Vaartse Hof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315461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De Vaartse Hof.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423536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DE VERBORGEN TUIN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Gerrit y Leny Goossens iniciaron el jardín de 2.000m2 en el 1985.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Primero crearon el estanque, después el jardín de tejos, un bosquete y una rocalla.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La rocalla se extendió en el 2006 con una cascada y una gruta.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En el 1996 unos pastos se transformaron en una rosaleda con mas de 280 variedades de rosales diferentes.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Muchas plantas vivaces fueron plantadas en el jardín.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El jardín es sorprendente por las numerosas vistas y asientos que posee.</a:t>
            </a:r>
          </a:p>
        </p:txBody>
      </p:sp>
    </p:spTree>
    <p:extLst>
      <p:ext uri="{BB962C8B-B14F-4D97-AF65-F5344CB8AC3E}">
        <p14:creationId xmlns:p14="http://schemas.microsoft.com/office/powerpoint/2010/main" val="320749029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De Verborgen Tuin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885657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De Verborgen Tuin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56004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De Verborgen Tuin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752998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De Verborgen Tuin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711456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de Verborgen TUIN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789698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De Verborgen Tuin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215050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De Verborgen Tuin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854036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De Verborgen Tuin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32942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De Verborgen Tuin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15" name="2 Imagen" descr="De Verborgen Tuin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436560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MIENS RUYS TUIN</a:t>
            </a:r>
          </a:p>
        </p:txBody>
      </p:sp>
      <p:sp>
        <p:nvSpPr>
          <p:cNvPr id="116739" name="3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Diseñado por el famoso arquitecto paisajista Miens Ruys en el vivero de sus padres.</a:t>
            </a:r>
          </a:p>
          <a:p>
            <a:pPr eaLnBrk="1" hangingPunct="1"/>
            <a:r>
              <a:rPr lang="es-ES" dirty="0"/>
              <a:t>El trabajo empezó en el 1925 y continuo todo el siglo XX.</a:t>
            </a:r>
          </a:p>
          <a:p>
            <a:pPr eaLnBrk="1" hangingPunct="1"/>
            <a:r>
              <a:rPr lang="es-ES" dirty="0"/>
              <a:t>Es un jardín experimental de plantas materiales y diseños.</a:t>
            </a:r>
          </a:p>
          <a:p>
            <a:pPr eaLnBrk="1" hangingPunct="1"/>
            <a:r>
              <a:rPr lang="es-ES" dirty="0"/>
              <a:t>Jardín compartimentalizado en varios jardines cada uno de ellos con diferente carácter y realizados en distintos periodos de la vida del arquitecto.</a:t>
            </a:r>
          </a:p>
        </p:txBody>
      </p:sp>
    </p:spTree>
    <p:extLst>
      <p:ext uri="{BB962C8B-B14F-4D97-AF65-F5344CB8AC3E}">
        <p14:creationId xmlns:p14="http://schemas.microsoft.com/office/powerpoint/2010/main" val="216114446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De_Tuinen_van_Mien_Ruys-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823377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De_Tuinen_van_Mien_Ruys-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48458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De_Tuinen_van_Mien_Ruys-0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738069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De_Tuinen_van_Mien_Ruys-0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122373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De_Tuinen_van_Mien_Ruys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19989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De_Tuinen_van_Mien_Ruys-0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4390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</TotalTime>
  <Words>1242</Words>
  <Application>Microsoft Office PowerPoint</Application>
  <PresentationFormat>Presentación en pantalla (4:3)</PresentationFormat>
  <Paragraphs>266</Paragraphs>
  <Slides>118</Slides>
  <Notes>102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118</vt:i4>
      </vt:variant>
    </vt:vector>
  </HeadingPairs>
  <TitlesOfParts>
    <vt:vector size="123" baseType="lpstr">
      <vt:lpstr>Calibri</vt:lpstr>
      <vt:lpstr>Century Schoolbook</vt:lpstr>
      <vt:lpstr>Wingdings</vt:lpstr>
      <vt:lpstr>Wingdings 2</vt:lpstr>
      <vt:lpstr>Default Theme</vt:lpstr>
      <vt:lpstr>EUROPA.-LA VUELTA AL MUNDO EN 885 JARDINES. BELGICA-HOLANDA.-B.-</vt:lpstr>
      <vt:lpstr>DE CARISHOF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 DIJKGAERT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 GROENE GEDACHTE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 HER en MEUR SMETSERS</vt:lpstr>
      <vt:lpstr>Presentación de PowerPoint</vt:lpstr>
      <vt:lpstr>Presentación de PowerPoint</vt:lpstr>
      <vt:lpstr>Presentación de PowerPoint</vt:lpstr>
      <vt:lpstr>DEN OVERKAENT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DE VAARSTE HOF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 VERBORGEN TUIN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MIENS RUYS TUIN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Usuario</cp:lastModifiedBy>
  <cp:revision>9</cp:revision>
  <dcterms:created xsi:type="dcterms:W3CDTF">2013-08-24T06:13:10Z</dcterms:created>
  <dcterms:modified xsi:type="dcterms:W3CDTF">2018-03-09T16:49:38Z</dcterms:modified>
</cp:coreProperties>
</file>