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0"/>
  </p:notesMasterIdLst>
  <p:sldIdLst>
    <p:sldId id="256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35" r:id="rId72"/>
    <p:sldId id="436" r:id="rId73"/>
    <p:sldId id="437" r:id="rId74"/>
    <p:sldId id="438" r:id="rId75"/>
    <p:sldId id="439" r:id="rId76"/>
    <p:sldId id="440" r:id="rId77"/>
    <p:sldId id="441" r:id="rId78"/>
    <p:sldId id="442" r:id="rId79"/>
    <p:sldId id="443" r:id="rId80"/>
    <p:sldId id="444" r:id="rId81"/>
    <p:sldId id="445" r:id="rId82"/>
    <p:sldId id="446" r:id="rId83"/>
    <p:sldId id="447" r:id="rId84"/>
    <p:sldId id="448" r:id="rId85"/>
    <p:sldId id="449" r:id="rId86"/>
    <p:sldId id="450" r:id="rId87"/>
    <p:sldId id="451" r:id="rId88"/>
    <p:sldId id="452" r:id="rId89"/>
    <p:sldId id="453" r:id="rId90"/>
    <p:sldId id="454" r:id="rId91"/>
    <p:sldId id="455" r:id="rId92"/>
    <p:sldId id="456" r:id="rId93"/>
    <p:sldId id="457" r:id="rId94"/>
    <p:sldId id="458" r:id="rId95"/>
    <p:sldId id="459" r:id="rId96"/>
    <p:sldId id="460" r:id="rId97"/>
    <p:sldId id="461" r:id="rId98"/>
    <p:sldId id="462" r:id="rId99"/>
    <p:sldId id="463" r:id="rId100"/>
    <p:sldId id="464" r:id="rId101"/>
    <p:sldId id="465" r:id="rId102"/>
    <p:sldId id="466" r:id="rId103"/>
    <p:sldId id="467" r:id="rId104"/>
    <p:sldId id="468" r:id="rId105"/>
    <p:sldId id="469" r:id="rId106"/>
    <p:sldId id="470" r:id="rId107"/>
    <p:sldId id="471" r:id="rId108"/>
    <p:sldId id="472" r:id="rId109"/>
    <p:sldId id="473" r:id="rId110"/>
    <p:sldId id="474" r:id="rId111"/>
    <p:sldId id="475" r:id="rId112"/>
    <p:sldId id="476" r:id="rId113"/>
    <p:sldId id="477" r:id="rId114"/>
    <p:sldId id="478" r:id="rId115"/>
    <p:sldId id="479" r:id="rId116"/>
    <p:sldId id="480" r:id="rId117"/>
    <p:sldId id="481" r:id="rId118"/>
    <p:sldId id="482" r:id="rId1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CF869-20CA-4F1C-A1E0-F976B01864F6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5B2DB-4A77-46BC-8DBF-6EF301CC0BD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5291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Achter den Linden</a:t>
            </a:r>
          </a:p>
        </p:txBody>
      </p:sp>
      <p:sp>
        <p:nvSpPr>
          <p:cNvPr id="8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95000C-6049-4A12-9DE3-5D417971447A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Achter den Linden</a:t>
            </a:r>
          </a:p>
        </p:txBody>
      </p:sp>
      <p:sp>
        <p:nvSpPr>
          <p:cNvPr id="9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058265-B8DF-4DEB-B342-2E2A1CAC6FDC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Achter den Linden</a:t>
            </a:r>
          </a:p>
        </p:txBody>
      </p:sp>
      <p:sp>
        <p:nvSpPr>
          <p:cNvPr id="10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EDB885-3E0C-4D99-B54F-18322A9227C7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Achter den Linden</a:t>
            </a:r>
          </a:p>
        </p:txBody>
      </p:sp>
      <p:sp>
        <p:nvSpPr>
          <p:cNvPr id="11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86DA9D-C6E9-409E-A5F6-711A9A6A19F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8C23CB-32E0-41A0-AA65-E4DECE728036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E663E-ED26-472A-B5B7-DDC4631DCDBF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C372A7-9583-456D-881A-6039368725D2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62C76E-536F-41F0-887C-022930D2AE33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5F521-ECF3-4388-BE69-34EEBCFBFA00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95CE5E-7159-4D0E-9211-ACFAD6F898C4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E60FB7-715D-45CE-B338-3037B80B08C9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D733C7-87E9-4B51-A3AF-5799B08AD43B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3CF4C8-9674-4CB6-A591-51F4724F3F68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del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FB92FF-3DE2-42A4-84AD-1D0DD7B1C1B9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C49E1-5709-421A-9B21-354FFF7D096C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9B0CFC-C5E7-445D-B18A-51C0DAB11BF4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15C57B-1710-4C05-B570-1290F19FC316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D980F7-1573-4057-9F9E-D2AA632EDC5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8B025-C9A7-4D0C-98B2-99A4D68A4AF3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D5D9CC-52F9-44F1-8B00-37761930E202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6BF021-74FC-46E1-9BB4-AF7ECB179A6E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814816-F3EB-420E-ADA8-84FB04DCEFDB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5EB0B8-2119-418E-B27B-26221CC47B70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19DB2-1974-42B9-B5A5-41D1066539C3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2EC529-A6F8-40F2-AC23-A3417141988D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52443C-0C69-4E4A-A46A-99EB808071BC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CBC481-0E0C-479A-82B5-4140A65ED38C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7D790E-C681-4A70-9A76-D124B51133CD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FD4DF7-9F69-4301-94DF-471F9CB6F898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BDECCA-5DED-4BF9-B585-16CBEED2E914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5B72DE-BC8E-4058-8949-B2B460591614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28DAF3-35A3-4A78-A379-FDB730875635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72F0D-DF38-4248-B7B6-4E4FD3DA3195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1493C3-B53F-4214-B019-BD88B97CD230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A2ECE6-4F12-4E7A-99BC-55D3453BCE69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532C90-8BC4-4A42-9108-2DBABB230F9A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1E012B-A6C6-4CF5-9A71-0F3066ED32C1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74A991-DB72-4ED4-8714-3CCDA4FF03AD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E5E528-BE16-4B07-8F40-402FC8982BE7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D0384A-224C-4AC5-8D1C-74BF74CC557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8AFC10-BF34-431D-A12E-5BBE5FF6A1BA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3A67F2-5ED4-4CEB-A7A6-06913CC40D89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A44590-5B6B-4C08-81A5-DA2F995ABD1D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91A2A0-BDD0-418E-910D-37CFC19C7FCD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B104C3-858A-4160-A338-FFF0EEC43D74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B5B86C-D859-43BA-9B17-7CF4ED083DCD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389CA9-164A-471D-B623-B70C5A130716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C1BA19-BCB7-4B4F-97C9-0DEC6EE598FE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2C3BD8-E729-4C12-8834-3E2466D6DACB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657D23-040B-41BB-8C5D-E0B3DA9DDE4B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70275E-D1C4-4171-AD8E-0F24247A275A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475E39-64A9-4EE4-A989-74AA9F82A7D3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EC3A1B-E56D-4E4F-87FA-913C4E0C7EF2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5AC64B-D047-4A86-AB0E-7E11545E10E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A888CB-31A3-45E5-80CC-6B03A8EA47CA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548758-E027-4158-8303-078B8CE097A4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13D0CC-93C4-45E4-90DE-44949BD66D5F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Meinhardt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8B436F-A54B-4877-ACCB-F4AF5F9619B1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094EBC-977A-436D-9D54-03377B65CCD7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C97257-0E0B-4AF6-BD46-FA069358221E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3E88B0-0300-4F37-9983-AC65160FB753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98FCC6-74D6-475C-92EC-EE1471D18761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FB9BDC-8926-46FB-9825-B8C019737263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FEFB25-BB71-44D8-AC38-8BCACEDC8952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CB9F9C-DECF-4DBE-9480-DEAA3A42DCFD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D83251-7596-4C1F-B1BB-E2CA1B1DC229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57CE28-C19B-451C-9EFD-31F19EBD6691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1FCB05-77B7-4A94-9922-C7A27C21657F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A263BF-C568-48D9-A4EC-E2262464640B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Anneke Meinhart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19DAA9-953E-4AEA-A841-F01D5B25881B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732689-9428-485F-BCD2-CB3EFE85F21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0028B8-5DEF-4118-AF7C-32BEAD29F1C8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B39F4A-2DEC-4C9C-90E9-42C27ED93610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BE107A-7CCF-4CDF-868E-B844CECF94CB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1B6794-48F4-4471-AE6C-169B8AE9C75E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795603-9CA5-472C-B7DC-178C801D92B8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28E74F-0144-409A-B17D-0F1ACCDB22A4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398CD7-89CB-497C-8BEF-FC9BEDEA6B0B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37AE21-BAFB-4DCF-BAC3-94A62B77B373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049DB1-2884-4E35-870F-08D6134C54F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Chateau Freyr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96BE0D-8EE3-43EC-8F50-549440D4BF4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Chateau Freyr.-Belgica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9B1534-AB53-4D8A-BBAE-18E7AA6B4068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Chateau Freyr.-Naranjos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16D1A1-3260-4B0C-AA57-45D05FB9D327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Chateau Freyr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BDFAEE-87A3-4424-A61E-4C16FE781143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Chateau Freyr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BB8D94-26EB-4968-9724-5F8F6DE88F92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d´Annevoie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D92F5E-D814-4EC7-B139-4199C99201C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d´Annevoie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F642CE-26CD-43A1-989D-27041F7B90BD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d´Annevoie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609827-A9F2-4445-A21B-6B81A20A3C3D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Museo Van Buuren.-Belgica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715F37-2DA9-4F19-B4F8-E5E8DC7072C7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Museum van Buuren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B95BA9-C28C-402F-92C3-B227CDD3E78B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Leuven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F3C137-AD1A-49A3-A918-399CF0B86733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Museo van Buuren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AE3992-8588-402E-8B16-06D92FCB32D0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Museum van Buuren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1FA1D4-73A7-4AC4-801F-6F2C990D9EDF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Museo Van Buuren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2CA378-D880-440B-AD09-1C188467B280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Museo Van Buuren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56F82C-461F-4219-823B-767687B41439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National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B97CC4-BE25-4DB7-844A-30EFA7543EC3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Rubens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A107A4-47BB-4FFE-A087-1787FD5D2DCF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Brussels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139C1-267F-44B2-8D5C-1912C3F3BF1B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Brusssels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2B1B77-1237-40A9-B5A1-F329C7479D96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Appeltern Tuinen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20BA82-6871-4517-AE08-C5B928BBC10B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Appeltern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7171CA-4DC6-4ADA-BA95-965D4A88D45F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Appeltern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A65203-B911-487C-A57B-4A9B0952C662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Appeltern.-Hemerocallys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CA917D-8DEE-4B81-9DAD-C996DCA10AA7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JARDINES.-BELGICA-HOLANDA.-B.-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ACHTER DEN LINDEN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Bajo los tilos, es el nombre del jardín.</a:t>
            </a:r>
          </a:p>
          <a:p>
            <a:pPr eaLnBrk="1" hangingPunct="1"/>
            <a:r>
              <a:rPr lang="es-ES" dirty="0"/>
              <a:t>Dick y Jannie de Vries crearon este bello jardín.</a:t>
            </a:r>
          </a:p>
          <a:p>
            <a:pPr eaLnBrk="1" hangingPunct="1"/>
            <a:r>
              <a:rPr lang="es-ES" dirty="0"/>
              <a:t>En el frontal hay unos laureles no muy grandes.</a:t>
            </a:r>
          </a:p>
          <a:p>
            <a:pPr eaLnBrk="1" hangingPunct="1"/>
            <a:r>
              <a:rPr lang="es-ES" dirty="0"/>
              <a:t>El jardín esta situado detrás de la casa y tiene una superficie de 4.000 m2.</a:t>
            </a:r>
          </a:p>
          <a:p>
            <a:pPr eaLnBrk="1" hangingPunct="1"/>
            <a:r>
              <a:rPr lang="es-ES" dirty="0"/>
              <a:t>Desde la terraza con los rosales trepadores hay buenas vistas sobre el jardín.</a:t>
            </a:r>
          </a:p>
          <a:p>
            <a:pPr eaLnBrk="1" hangingPunct="1"/>
            <a:r>
              <a:rPr lang="es-ES" dirty="0"/>
              <a:t>Alrededor de la pradera arriates florecidos y una gran cantidad de arboles especiales.</a:t>
            </a:r>
          </a:p>
        </p:txBody>
      </p:sp>
    </p:spTree>
    <p:extLst>
      <p:ext uri="{BB962C8B-B14F-4D97-AF65-F5344CB8AC3E}">
        <p14:creationId xmlns:p14="http://schemas.microsoft.com/office/powerpoint/2010/main" val="829678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Un estanque al final del jardín con plantaciones silvestres imitando a la naturaleza.</a:t>
            </a:r>
          </a:p>
          <a:p>
            <a:pPr eaLnBrk="1" hangingPunct="1"/>
            <a:r>
              <a:rPr lang="es-ES" dirty="0"/>
              <a:t>Dos enormes rosales trepadores y bellos arboles de Liriodendron tulipifera,Pterocarya fraxinifolia y Liquidambar styraciflua destacan en el jardín.</a:t>
            </a:r>
          </a:p>
        </p:txBody>
      </p:sp>
    </p:spTree>
    <p:extLst>
      <p:ext uri="{BB962C8B-B14F-4D97-AF65-F5344CB8AC3E}">
        <p14:creationId xmlns:p14="http://schemas.microsoft.com/office/powerpoint/2010/main" val="321621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1 Imagen" descr="Achter de Lin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36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dirty="0"/>
          </a:p>
        </p:txBody>
      </p:sp>
      <p:pic>
        <p:nvPicPr>
          <p:cNvPr id="7171" name="3 Marcador de contenido" descr="Achter de Linden.-1.jpg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929688" cy="6858000"/>
          </a:xfrm>
        </p:spPr>
      </p:pic>
    </p:spTree>
    <p:extLst>
      <p:ext uri="{BB962C8B-B14F-4D97-AF65-F5344CB8AC3E}">
        <p14:creationId xmlns:p14="http://schemas.microsoft.com/office/powerpoint/2010/main" val="26441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Achter de Lin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185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Achter de Lin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362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Achter de Lin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191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chter de Lind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969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Achter de Lin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396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Achter de Lin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074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Achter de Lin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430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chter de Lind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666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2 Imagen" descr="Achter de Lind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182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chter de Linde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044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chter de Linde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773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2 Imagen" descr="Achter de Linde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656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chter de Lind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50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4 Imagen" descr="Achter de Linde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413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chter de Linde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2 Imagen" descr="Achter de Linden.-1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956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AERTS PARADIJS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Este es el jardín de Evarist Aerts.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Creo este atractivo jardín acuatico en una superficie de 1.000 m2.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nombre de Aerts Paradijs ( Paraíso de Aerts) esta bien escogido.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es verdaderamente un paraíso en la tierra.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 1987 Evarist inicio la creación de este primer estanque al lado de su casa.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fue extendiéndose poco a poco y hoy el estanque grande es cuatro veces mayor con tres pequeños estanques a su alrededor.</a:t>
            </a:r>
          </a:p>
        </p:txBody>
      </p:sp>
    </p:spTree>
    <p:extLst>
      <p:ext uri="{BB962C8B-B14F-4D97-AF65-F5344CB8AC3E}">
        <p14:creationId xmlns:p14="http://schemas.microsoft.com/office/powerpoint/2010/main" val="3731600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Sinuosos paseos y muchos arriates con floraciones organizan la escena.</a:t>
            </a:r>
          </a:p>
          <a:p>
            <a:pPr eaLnBrk="1" hangingPunct="1"/>
            <a:r>
              <a:rPr lang="es-ES" dirty="0"/>
              <a:t>Un numero de cascadas  de agua y rocallas completan el jardín.</a:t>
            </a:r>
          </a:p>
          <a:p>
            <a:pPr eaLnBrk="1" hangingPunct="1"/>
            <a:r>
              <a:rPr lang="es-ES" dirty="0"/>
              <a:t>En primavera los rododendros y en verano muchos arriates de plantas están floreciendo a la vez.</a:t>
            </a:r>
          </a:p>
          <a:p>
            <a:pPr eaLnBrk="1" hangingPunct="1"/>
            <a:r>
              <a:rPr lang="es-ES" dirty="0"/>
              <a:t>Es la mejor época para visitar el jardín.</a:t>
            </a:r>
          </a:p>
        </p:txBody>
      </p:sp>
    </p:spTree>
    <p:extLst>
      <p:ext uri="{BB962C8B-B14F-4D97-AF65-F5344CB8AC3E}">
        <p14:creationId xmlns:p14="http://schemas.microsoft.com/office/powerpoint/2010/main" val="661780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erts Paradij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58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363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erts Paradij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29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Aerts Paradij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413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erts Paradij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068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erts Paradij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826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Aerts Paradij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500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erts Paradij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157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erts Paradij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479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erts Paradij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580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erts Paradij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9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erts Paradij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456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ANNAHOFKE</a:t>
            </a:r>
          </a:p>
        </p:txBody>
      </p:sp>
      <p:sp>
        <p:nvSpPr>
          <p:cNvPr id="36867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Cerca de Breda at Strijbeek podemos encontrar este jardín de Loes y Koos Batiaansen.</a:t>
            </a:r>
          </a:p>
          <a:p>
            <a:pPr eaLnBrk="1" hangingPunct="1"/>
            <a:r>
              <a:rPr lang="es-ES" dirty="0"/>
              <a:t>En 1965 iniciaron la creación del jardín alrededor de la casa, entonces no tenia mas de 200 m2.Poco a poco el jardín fue extendiéndose hasta que en el 2002 la pradera se convirtió en un estanque de cerca de 1.000 m2.</a:t>
            </a:r>
          </a:p>
          <a:p>
            <a:pPr eaLnBrk="1" hangingPunct="1"/>
            <a:r>
              <a:rPr lang="es-ES" dirty="0"/>
              <a:t>En esta parte del jardín hay una cascada y un arroyo de mas de 165 metros que discurre por el jardín.</a:t>
            </a:r>
          </a:p>
        </p:txBody>
      </p:sp>
    </p:spTree>
    <p:extLst>
      <p:ext uri="{BB962C8B-B14F-4D97-AF65-F5344CB8AC3E}">
        <p14:creationId xmlns:p14="http://schemas.microsoft.com/office/powerpoint/2010/main" val="1060078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38"/>
            <a:ext cx="8229600" cy="5110162"/>
          </a:xfrm>
        </p:spPr>
        <p:txBody>
          <a:bodyPr/>
          <a:lstStyle/>
          <a:p>
            <a:pPr eaLnBrk="1" hangingPunct="1"/>
            <a:r>
              <a:rPr lang="es-ES" dirty="0"/>
              <a:t>Todo el jardín ha sido creado y construido por ellos mismos, hoy tiene 17.000 m2.</a:t>
            </a:r>
          </a:p>
          <a:p>
            <a:pPr eaLnBrk="1" hangingPunct="1"/>
            <a:r>
              <a:rPr lang="es-ES" dirty="0"/>
              <a:t>Hay bellas vistas en el jardín acuatico, en verano los rododendros y azaleas florecen junto con los arriates en flor durante el mes de junio.</a:t>
            </a:r>
          </a:p>
          <a:p>
            <a:pPr eaLnBrk="1" hangingPunct="1"/>
            <a:r>
              <a:rPr lang="es-ES" dirty="0"/>
              <a:t>Hay muchos acer, helechos, gramíneas y arboles “ raros “.</a:t>
            </a:r>
          </a:p>
          <a:p>
            <a:pPr eaLnBrk="1" hangingPunct="1"/>
            <a:r>
              <a:rPr lang="es-ES" dirty="0"/>
              <a:t>El jardín es tan interesante que la televisión japonesa realizo documentales sobre este jardín</a:t>
            </a:r>
          </a:p>
          <a:p>
            <a:pPr eaLnBrk="1" hangingPunct="1"/>
            <a:r>
              <a:rPr lang="es-ES" dirty="0"/>
              <a:t>Se puede visitar concertando la visita.</a:t>
            </a:r>
          </a:p>
        </p:txBody>
      </p:sp>
    </p:spTree>
    <p:extLst>
      <p:ext uri="{BB962C8B-B14F-4D97-AF65-F5344CB8AC3E}">
        <p14:creationId xmlns:p14="http://schemas.microsoft.com/office/powerpoint/2010/main" val="2778198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Anna Hopfk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931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Anna Hopfk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9033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nna Hopfk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0862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nnahopfk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615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nnahopfk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843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Annahopfk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9539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nnahopfk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4745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nnahopfk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8873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nnahopfk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8175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Annahopfk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5723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Annahopfk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6814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nnahopfk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794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Annahopfk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5025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Annahopfke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6398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Annahopfke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532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Annahopfke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1471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Annahopfke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952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Annahopfke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58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1894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Annahopfke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5095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Annahopfke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8296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Annahopfke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3189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Annahopfke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0841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Annahopfke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0689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Annahopfke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0276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Annahopfke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8631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Annahopfke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6710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Annahopfke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2495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Annahopfke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369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Annahopfke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5201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Annnahopfk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9059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ANNEKE MEINHARDT</a:t>
            </a:r>
          </a:p>
        </p:txBody>
      </p:sp>
      <p:sp>
        <p:nvSpPr>
          <p:cNvPr id="69635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2214563"/>
            <a:ext cx="8229600" cy="4110037"/>
          </a:xfrm>
        </p:spPr>
        <p:txBody>
          <a:bodyPr/>
          <a:lstStyle/>
          <a:p>
            <a:pPr eaLnBrk="1" hangingPunct="1"/>
            <a:r>
              <a:rPr lang="es-ES" dirty="0"/>
              <a:t>Cuando Anneke y su marido estaban localizando un lugar para construirse su nueva casa, se enamoraron de este lugar.</a:t>
            </a:r>
          </a:p>
          <a:p>
            <a:pPr eaLnBrk="1" hangingPunct="1"/>
            <a:r>
              <a:rPr lang="es-ES" dirty="0"/>
              <a:t>Este era el lugar para construir su casa y el jardín que siempre habían soñado.</a:t>
            </a:r>
          </a:p>
          <a:p>
            <a:pPr eaLnBrk="1" hangingPunct="1"/>
            <a:r>
              <a:rPr lang="es-ES" dirty="0"/>
              <a:t>Detrás de la casa se esta viendo la torre de la iglesia de Baekhoute.</a:t>
            </a:r>
          </a:p>
          <a:p>
            <a:pPr eaLnBrk="1" hangingPunct="1"/>
            <a:r>
              <a:rPr lang="es-ES" dirty="0"/>
              <a:t>Arend-Jan van der Horst diseño el jardín y Anneke las plantaciones.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82420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Utilizando setos este jardín parece mas ancho de lo que en la realidad es, el resultado es agradable.</a:t>
            </a:r>
          </a:p>
          <a:p>
            <a:pPr eaLnBrk="1" hangingPunct="1"/>
            <a:r>
              <a:rPr lang="es-ES" dirty="0"/>
              <a:t>Una gran combinación de plantas grandes junto con pequeñas herbáceos y plantas vivaces con pequeñas topinarias de boj.</a:t>
            </a:r>
          </a:p>
          <a:p>
            <a:pPr eaLnBrk="1" hangingPunct="1"/>
            <a:r>
              <a:rPr lang="es-ES" dirty="0"/>
              <a:t>Tiene muchas plantas persistentes por lo que el jardín mantiene su estructura todo el año.</a:t>
            </a:r>
          </a:p>
          <a:p>
            <a:pPr eaLnBrk="1" hangingPunct="1"/>
            <a:r>
              <a:rPr lang="es-ES" dirty="0"/>
              <a:t>En el jardín frente la casa algunos tejos dominan la entrada.</a:t>
            </a:r>
          </a:p>
        </p:txBody>
      </p:sp>
    </p:spTree>
    <p:extLst>
      <p:ext uri="{BB962C8B-B14F-4D97-AF65-F5344CB8AC3E}">
        <p14:creationId xmlns:p14="http://schemas.microsoft.com/office/powerpoint/2010/main" val="2735791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Anneke Meinh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211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Anneke Meinhar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2742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Anneke Meinhar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7594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Anneke Meinhar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1943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Anneke Meinhar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7220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Anneke Meinhar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58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1073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Anneke Meinhar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2297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2 Imagen" descr="Anneke Meinhar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4859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Anneke Meinhar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4980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Anneke Meinhar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7388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Anneke Meinhart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6211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Anneke Meinhar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4080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Anneke Meinhart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9016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2 Título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38213"/>
          </a:xfrm>
        </p:spPr>
        <p:txBody>
          <a:bodyPr/>
          <a:lstStyle/>
          <a:p>
            <a:pPr eaLnBrk="1" hangingPunct="1"/>
            <a:r>
              <a:rPr lang="es-ES" dirty="0"/>
              <a:t>ANNIE MEUWISSEN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Desde 1985 el jardín de Annie Meuwissen se ha incrementado 6.000 m2.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Al principio el arquitecto de jardines Notelaaars desarrollo el jardín justo detrás de la casa.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Annie planto una rosaleda formal al estilo de la que había visto en el jardín de los Deferme.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 esta parte del jardín un atractivo “ potager “ de su padre.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Annie tiene un acentuado gusto en la elección de los colores y la combinación de las plantas.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Los arriates de rosas, clemátides y vivaces perennes nos alegran la vista.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Hay que disfrutar de la colección de hostas plantadas a la sombra de los arboles.</a:t>
            </a:r>
          </a:p>
        </p:txBody>
      </p:sp>
    </p:spTree>
    <p:extLst>
      <p:ext uri="{BB962C8B-B14F-4D97-AF65-F5344CB8AC3E}">
        <p14:creationId xmlns:p14="http://schemas.microsoft.com/office/powerpoint/2010/main" val="4909186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Annie Meuwis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1750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Annie Meuwiss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4693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Annie Meuwiss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1018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Annie Meuwiss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9446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Annie Meuwiss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2598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2 Imagen" descr="Annie Meuwiss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0024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Annie Meuwiss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7987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Annie Meuwiss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5620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Annie Meuwiss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6790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Annie Meuwiss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2297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Annie Meuwiss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0535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2 Título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38213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800" dirty="0"/>
              <a:t>CASTLE AND GARDENS OF FREYR</a:t>
            </a:r>
          </a:p>
        </p:txBody>
      </p:sp>
      <p:sp>
        <p:nvSpPr>
          <p:cNvPr id="97283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857375"/>
            <a:ext cx="8229600" cy="4467225"/>
          </a:xfrm>
        </p:spPr>
        <p:txBody>
          <a:bodyPr/>
          <a:lstStyle/>
          <a:p>
            <a:pPr eaLnBrk="1" hangingPunct="1"/>
            <a:r>
              <a:rPr lang="es-ES" dirty="0"/>
              <a:t>El satillo y los jardines están situados  en el valle del rio Meuse cerca de Dinant.</a:t>
            </a:r>
          </a:p>
          <a:p>
            <a:pPr eaLnBrk="1" hangingPunct="1"/>
            <a:r>
              <a:rPr lang="es-ES" dirty="0"/>
              <a:t>La forma actual del castillo y los jardines fue diseñada en los comienzos del siglo XVII.</a:t>
            </a:r>
          </a:p>
          <a:p>
            <a:pPr eaLnBrk="1" hangingPunct="1"/>
            <a:r>
              <a:rPr lang="es-ES" dirty="0"/>
              <a:t>A la mitad del siglo XVIII el castillo y los jardines fueron dignificados al servicio de residencia de verano para la familia Beaufort-Spontin.</a:t>
            </a:r>
          </a:p>
          <a:p>
            <a:pPr eaLnBrk="1" hangingPunct="1"/>
            <a:r>
              <a:rPr lang="es-ES" dirty="0"/>
              <a:t>En el 1760 los jardines renacentistas fueron rediseñados en un estilo clásico.</a:t>
            </a:r>
          </a:p>
        </p:txBody>
      </p:sp>
    </p:spTree>
    <p:extLst>
      <p:ext uri="{BB962C8B-B14F-4D97-AF65-F5344CB8AC3E}">
        <p14:creationId xmlns:p14="http://schemas.microsoft.com/office/powerpoint/2010/main" val="26775905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38"/>
            <a:ext cx="8229600" cy="5110162"/>
          </a:xfrm>
        </p:spPr>
        <p:txBody>
          <a:bodyPr/>
          <a:lstStyle/>
          <a:p>
            <a:pPr eaLnBrk="1" hangingPunct="1"/>
            <a:r>
              <a:rPr lang="es-ES" dirty="0"/>
              <a:t>A principios del 177º el jardin se extendió con un belvedere.</a:t>
            </a:r>
          </a:p>
          <a:p>
            <a:pPr eaLnBrk="1" hangingPunct="1"/>
            <a:r>
              <a:rPr lang="es-ES" dirty="0"/>
              <a:t>En el jardin hay un gran numero de naranjos de mas de 350 años, en invierno son guardados en la vieja  “Orangerie de Holanda “.</a:t>
            </a:r>
          </a:p>
          <a:p>
            <a:pPr eaLnBrk="1" hangingPunct="1"/>
            <a:r>
              <a:rPr lang="es-ES" dirty="0"/>
              <a:t>El jardin estilo Le Nôtre tiene laberintos de carpe de mas de 6 Km.</a:t>
            </a:r>
          </a:p>
          <a:p>
            <a:pPr eaLnBrk="1" hangingPunct="1"/>
            <a:r>
              <a:rPr lang="es-ES" dirty="0"/>
              <a:t>Desde la otra orilla del rio Meuse se contemplan bellas vistas del jardin.</a:t>
            </a:r>
          </a:p>
        </p:txBody>
      </p:sp>
    </p:spTree>
    <p:extLst>
      <p:ext uri="{BB962C8B-B14F-4D97-AF65-F5344CB8AC3E}">
        <p14:creationId xmlns:p14="http://schemas.microsoft.com/office/powerpoint/2010/main" val="22495703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Belgica.-freyr_chateau_459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8158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Belgica.-freyr_chateau_459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0429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Belgica Chateau Freyr.-Oranges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4132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Belgica.-Chateau Frey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1188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Belgica.-Chateau Freyr_garden_belgium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15518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2 Imagen" descr="Belgica.-Jardins d´Annevoie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65083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Belgica.-Jardinsd´Annevoie.-2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3270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Belgica.-Les jardins_annevoie_ca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5936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MUSEO VAN BUUREN</a:t>
            </a:r>
          </a:p>
        </p:txBody>
      </p:sp>
      <p:sp>
        <p:nvSpPr>
          <p:cNvPr id="10752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i="1" dirty="0"/>
              <a:t>Museo David y Alice Van Buuren</a:t>
            </a:r>
            <a:r>
              <a:rPr lang="es-ES" dirty="0"/>
              <a:t>, que se encuentra en una casa decorada y construida con estilo Art Deco, y contiene obras de Van Gogh y Bruegel entre otros.</a:t>
            </a:r>
          </a:p>
          <a:p>
            <a:pPr eaLnBrk="1" hangingPunct="1"/>
            <a:r>
              <a:rPr lang="es-ES" dirty="0"/>
              <a:t>Se encuentra en la ciudad de Bruselas.</a:t>
            </a:r>
          </a:p>
        </p:txBody>
      </p:sp>
    </p:spTree>
    <p:extLst>
      <p:ext uri="{BB962C8B-B14F-4D97-AF65-F5344CB8AC3E}">
        <p14:creationId xmlns:p14="http://schemas.microsoft.com/office/powerpoint/2010/main" val="3820832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Belgica.-Museum Van Buur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3718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Belgica.-Museum Van Buur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0958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Belgica.-Kruidentuin Leuven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5316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2 Imagen" descr="Belgica.-Van Buuren_jardin_co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2861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Belgica.-Van Buuren_jardin_hi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1869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elgica.-Van Buuren_labyrinth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1635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elgica.-Van Buuren_mus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75490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elgium_national_botanic_garden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51548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Belgica.-Rubenhuis.-Rubens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5230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elgica.-Parc_de_bruxell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2379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elgica.-park_van_bruss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73975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Appeltern Tuin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90738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Appeltern1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37212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Appeltern2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52591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Appeltern3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30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1178</Words>
  <Application>Microsoft Office PowerPoint</Application>
  <PresentationFormat>Presentación en pantalla (4:3)</PresentationFormat>
  <Paragraphs>267</Paragraphs>
  <Slides>118</Slides>
  <Notes>103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118</vt:i4>
      </vt:variant>
    </vt:vector>
  </HeadingPairs>
  <TitlesOfParts>
    <vt:vector size="123" baseType="lpstr">
      <vt:lpstr>Calibri</vt:lpstr>
      <vt:lpstr>Century Schoolbook</vt:lpstr>
      <vt:lpstr>Wingdings</vt:lpstr>
      <vt:lpstr>Wingdings 2</vt:lpstr>
      <vt:lpstr>Default Theme</vt:lpstr>
      <vt:lpstr>EUROPA.-LA VUELTA AL MUNDO EN 885 JARDINES.-BELGICA-HOLANDA.-B.-</vt:lpstr>
      <vt:lpstr>ACHTER DEN LINDEN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AERTS PARADIJS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ANNAHOFKE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ANNEKE MEINHARDT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ANNIE MEUWISSEN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CASTLE AND GARDENS OF FREYR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MUSEO VAN BUUREN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9</cp:revision>
  <dcterms:created xsi:type="dcterms:W3CDTF">2013-08-24T06:13:10Z</dcterms:created>
  <dcterms:modified xsi:type="dcterms:W3CDTF">2018-03-09T16:56:13Z</dcterms:modified>
</cp:coreProperties>
</file>