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DE2BE-85DE-48D3-9234-1DCDC9C078AE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30480-DB74-404C-8C93-7B17F4103DF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812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BC999B-A7C5-4DA4-B4A7-EAF1D039E3C8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979CEA-2099-4674-87AE-16E8E1B8E7A2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C764D5-822D-429E-A0F0-C4180F3441DA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8A7FD7-CC2D-4857-BCBB-264E9E2955DA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4CA01E-766C-4C28-A8F2-98014151FA17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0BCFF6-80EB-421C-B581-D1A34DD90652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A347FA-A7F3-4A4D-A7AA-EC6814F95E7E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C823FC-649D-43A3-8B9F-C006E2DB1D2E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54AAD0-6A57-47B5-AAA5-B6BD25A75549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97E255-AE96-44BD-89EF-EBD82BD7C12C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3829B2-1745-483C-BAC4-04842CBB3230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AB8A63-B360-4FED-9DAD-54679819FA1F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681770-8E3C-472D-9F2D-1C1917F708D1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DD20FA-3451-4FEF-9606-3BAFAD50FD1A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9B0959-4020-498C-840A-0580FC0F54FC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72C578-07E0-44A9-A730-715A4F9FF563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ECAA1A-8798-4E30-995E-A7698035F52F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E5709B-73C0-4803-AF99-7F6837615C4B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21BF18-2A03-4086-87B9-A5AA55497776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8B4C9C6-4CE1-4ADB-B5D5-78348E19EEA2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d´Annevoie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3F756A-5679-4BE2-A94F-7A1EE2565141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Johan Raps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39D409-7A7B-4CBE-8585-B9AEA5B237DD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Johan Raps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4F68F6-69F7-4CA7-8EBF-71AC3609BCE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Johan Raps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5499B1-F133-4921-9627-7BD6C5F2A7A8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Johan Raps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F044E5-BE4A-4B1B-A5B1-23ECCDCA51EE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Johan Raps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8EF834-DA30-450C-9BB1-773CD5FBF0E3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Johan Raps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31E32B-579F-4770-8A8F-5F5EB111BABB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Johan Raps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B3AB94-DDB9-4C1C-A988-AB353020933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A65D11-51EC-4AED-851E-9EECA063508A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38D159-898D-4571-82F3-AC5B9B6C9AFF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F48C0F-5A7A-4919-9FFC-3F478FBEE8F0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Kasteel Arcen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A9BF7D-0E1F-4B8E-B9C0-A9194D800E73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728A56-FD1D-41C4-9105-772253FA3A52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A0C398-812F-4591-BD80-905811BB5262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F132B6-1BDA-4312-BF36-B5927B5FED31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8EB7EF-FD7B-4782-84C0-364B2498877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2CE867-AA7E-4C61-ACD4-54FC8ED349E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C95679-E36D-491C-B201-A3E27BF8B17A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81F8C5-7122-4D68-8C19-3E08D35ECAAE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Kasteel Arcen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D4FAB2-FC4C-4664-8157-D4E4E79B20F0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A1C1F5-E27F-44F5-99E1-D20552159A83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61CB94-2789-42BB-A20A-70BB98C3E0CA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F1F750-2153-49D0-B3E8-9FA098101CA7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EF8E17-9E96-44D3-96E3-48DA16594C03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0CDB6E-7F94-40B6-9A88-D76EDD8299BA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7349E6-F447-44F0-BDED-7260FCCEABA3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2A6C25-D571-4965-930B-45DF10872160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9BB2A3-A6AD-427B-B026-A89F3FB80ECF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123BA9-D076-41F8-8716-1E9EE18C3BA0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2EA024-E28B-459A-9E23-F3A741C966EC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EF3D22-DC99-497B-BD48-894225331A38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Arcen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1DD959-0C47-4742-BF41-C61B89CD203E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Bourvigne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1426CA-891F-48F0-98AB-4151861F7738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Bourvigne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F4C364-230F-4FDF-8B0D-29AA89C2D9E9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Bourvigne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51C7C2-C885-4A34-B73E-F36DFF42E144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Bourvigne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EAD09E-2EDB-475D-9F2F-20E0ED3549C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 Bourvigne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63C2C27-7204-4053-AF03-50055837CA80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Bourvigne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674A22-916E-4402-8240-30DE2C45E730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Kasteel Bourvigne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494E17-B2D0-408D-8FC5-CB780CDD1C3B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Bourvigne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754AB8-C225-447D-A51B-E513B9C23DE6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 de Haar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145876-45C9-46A3-876C-C654176D2780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de Haar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285638-DAB8-4F3A-AEAC-DC987625CBFB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de Haar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11F0DD-6D8D-4717-86F1-77847F35B748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Kastlee de Haar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36BFE6-4BD3-4B09-BD7A-DE39F4C3711E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D3C7C9-1BD0-48F7-A437-0FC7634B5284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888FE2-15F0-4296-92A9-E511D3ABEBA7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40E590-C795-4FDC-B79E-25782C5216F9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0A1E03-4468-4CFA-A930-019C9092B112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306CE6-02B2-48AD-A518-78310B7496F3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A2480C-36A5-4D0F-A8CD-9D30FD26FEE6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2D8F60-0CC2-45AF-84F7-A4E91CF19B2F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8FBD3D-1810-4235-B61D-6886B67FF3F3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5C78A6-2B5B-4995-B23E-8C6E288C2C85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075A7F-00B1-438C-8223-B9E4E5C65411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E784DE-F82B-49B5-A1B0-A2EF0F65358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 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871FCC-4B63-4D03-A8E1-ED93375E2EB6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Les Deeses Vertes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B63D65-3357-4331-973C-A7A5D5DBEFDA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816347-73B0-41B1-BFA1-723EBA3A3C44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2200B6-801D-4910-B776-367B428401D0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CF870A-C3D6-4B68-BFC6-3A812E9789AE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Satina Meijer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2E97DE-F1E6-4B8C-8B10-7115949DD21A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F7F4E0-FC0E-4F6D-9127-094B154F5FBD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0E9DEB-43C2-4611-B174-184BF80D4FD4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E59F43-CF25-4195-85EB-7F4BE4A237FE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A9793F-315E-48C9-9570-0A882D70554A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DE5944-3B6E-47BC-8BAB-466E95760732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A2CDE0-EA1D-4FE8-BA2C-88F9D2E2538E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A3DA38-A50E-4407-9C2B-51FD2C967E49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DDD4BF-D2D6-42EE-9C3F-3F4E6E32B43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FBBC38-EEA0-4958-A0E8-EF7747CAA288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874BDE-AF6E-4514-90F8-0F63CA613E41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9491DD-545F-456A-9978-7ADF2DFF2E5F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657F28-5D9E-4048-85CA-ABD02F7D93DD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796A87-C06A-4AF4-A2FF-24F20837CEC9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739E21-2851-4201-82CB-F9CDE9ECE4F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B6EF79-C4E9-4C06-9E07-D10F2AF7393E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F2C981-4175-4C30-B017-A0B78BC3B87E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D3A6E7-F075-444D-8219-25BE0C5A0F77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884D25-0E24-48D9-96AA-7F527C006925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3C99849-858E-4B51-9A84-A9A91B87F887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38548F-1B31-463B-B0D6-56CD0C832BAA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947F06-C7C1-4FDA-8792-5C37E75A4D54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460EB8-CDA6-4455-8590-29FD03E2ACE8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CD135C-7FE1-4320-A046-552B24A7A2B5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Sarina Meijer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C7ADED-6EF5-4223-A57B-63D90130ACD3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252028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JARDINES.-BELGICA-.HOLANDA.-F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BONELLS. 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D´ANNEVOIE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Los jardines fueron trazados  en 1758 y 1776 por Charles Alexis de Montpellier.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Los jardines originales eran de estilo frances,despues le fueron añadidos elementos ornamentales italianos e ingleses.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En los jardines hay  20 lagos ornamentales con mas de 50 surtidores, fuentes y cascadas.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Cuatro fuentes los alimentan, mientras el rio Rovillon cruza la propiedad.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Un canal de 400 metros de longitud en la parte mas alta del jardín como reserva y embalse posibilita que las fuentes funcionen por su propio peso durante todo el año.</a:t>
            </a:r>
          </a:p>
        </p:txBody>
      </p:sp>
    </p:spTree>
    <p:extLst>
      <p:ext uri="{BB962C8B-B14F-4D97-AF65-F5344CB8AC3E}">
        <p14:creationId xmlns:p14="http://schemas.microsoft.com/office/powerpoint/2010/main" val="2438414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1 Imagen" descr="Jardins d´Annnevoi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23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3 Imagen" descr="Jardins d´Annevoi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106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1 Imagen" descr="Jardibs d´Annevoie.-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0"/>
            <a:ext cx="9023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727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Jardins d´Annevoie.-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489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Jardins d´Annevoi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268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Jardins d´Annevoi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2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Jardins d´Annevoi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25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Jardins d´Annevoi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965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Jardins d´Annevoi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55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Jardins d´Annevoi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167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ardins d´Annevoi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70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rdins d´Annevoi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042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rdins d´Annevoi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436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rdins d´Annevoi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394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ardins d´Annevoie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324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ardins d´Annevoie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710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ardins d´Annevoie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253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ardins d´Annevoie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070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ardins d´Annevoie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5141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ardins d´Annevoie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127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jardins d´Annevoie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487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Jardins d´Annevoie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511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JOHAN RAPS</a:t>
            </a:r>
          </a:p>
        </p:txBody>
      </p:sp>
      <p:sp>
        <p:nvSpPr>
          <p:cNvPr id="2765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jardín tropical de Johan Raps fue creado con sus propias ideas en una superficie de 2.000m2.</a:t>
            </a:r>
          </a:p>
          <a:p>
            <a:pPr eaLnBrk="1" hangingPunct="1"/>
            <a:r>
              <a:rPr lang="es-ES" dirty="0"/>
              <a:t>Podemos ver plantas muy conocidas como las Dicksonias, Yuccas, Eucaliptus, Colocasias, Albizias Tetrapanax, plataneras, bambúes, cannas Gunneras y phorniums.</a:t>
            </a:r>
          </a:p>
        </p:txBody>
      </p:sp>
    </p:spTree>
    <p:extLst>
      <p:ext uri="{BB962C8B-B14F-4D97-AF65-F5344CB8AC3E}">
        <p14:creationId xmlns:p14="http://schemas.microsoft.com/office/powerpoint/2010/main" val="2218803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Johan Rap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6407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ohan Rap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378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Johan Rap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054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Johan Rap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714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ohan Rap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816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ohan Rap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2 Imagen" descr="Johan Raps.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3949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Joham Rap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2 Imagen" descr="Johan Raps.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507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KASTLEE ARCEN</a:t>
            </a:r>
          </a:p>
        </p:txBody>
      </p:sp>
      <p:sp>
        <p:nvSpPr>
          <p:cNvPr id="3584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Kasteel Tuinen Arcen cubre una extensión de 32.376 m2.</a:t>
            </a:r>
          </a:p>
          <a:p>
            <a:pPr eaLnBrk="1" hangingPunct="1"/>
            <a:r>
              <a:rPr lang="es-ES" dirty="0"/>
              <a:t>El castillo construido en el siglo XVII es hoy en día un centro de exhibiciones.</a:t>
            </a:r>
          </a:p>
          <a:p>
            <a:pPr eaLnBrk="1" hangingPunct="1"/>
            <a:r>
              <a:rPr lang="es-ES" dirty="0"/>
              <a:t>El jardín fue diseñado por Niek Roozen comisionado en el 1986 para crear el jardín y el parque alrededor del castillo.</a:t>
            </a:r>
          </a:p>
          <a:p>
            <a:pPr eaLnBrk="1" hangingPunct="1"/>
            <a:r>
              <a:rPr lang="es-ES" dirty="0"/>
              <a:t>En el 1988 el castillo fue restaurado y también sus jardines desde entonces esta abierto al publico.</a:t>
            </a:r>
          </a:p>
        </p:txBody>
      </p:sp>
    </p:spTree>
    <p:extLst>
      <p:ext uri="{BB962C8B-B14F-4D97-AF65-F5344CB8AC3E}">
        <p14:creationId xmlns:p14="http://schemas.microsoft.com/office/powerpoint/2010/main" val="25645482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Una rosaleda, la “ casa verde “,varios modelos de jardines en diferentes estilos, el valle y el bosque componen el conjunto en el que podemos encontrar 25 clases de animales distintos y tres islas con monos.</a:t>
            </a:r>
          </a:p>
          <a:p>
            <a:pPr eaLnBrk="1" hangingPunct="1"/>
            <a:r>
              <a:rPr lang="es-ES" dirty="0"/>
              <a:t>Debemos planear un día completo para este jardin, porque lo que vamos a ver es sencillamente fantástico.</a:t>
            </a:r>
          </a:p>
        </p:txBody>
      </p:sp>
    </p:spTree>
    <p:extLst>
      <p:ext uri="{BB962C8B-B14F-4D97-AF65-F5344CB8AC3E}">
        <p14:creationId xmlns:p14="http://schemas.microsoft.com/office/powerpoint/2010/main" val="5170692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Kasteeltuinen_arc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89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Kasteel Arcen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9873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Kasteel Arc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097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Kasteel Arc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700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Kastel tuinen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1937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Kasteel Arc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4341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asteel Arc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725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asteeltuien Arce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2933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asteeltuinen Arce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3681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asteeltuinen Arc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5434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2 Imagen" descr="Kasteeltuinen Arcen.-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9759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Kasteeltuinen Arc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4495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Kasteeltuin Arc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1598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astlee Arcen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7866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Kasteeltuinen Arc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593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asteeltuinen Arc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5920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astlee Arc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5616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Kasteeltuinen Arce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2 Imagen" descr="Kasteeltuinen Arcen.-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7500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Kasteeltuinen Arc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2 Imagen" descr="Kasteeltuinen.Arcen.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2871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astel Tuinen Arc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45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asteeltuinen Arce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2529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Kasteeltuinen.-Arc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8178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asteeltuinen Arc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1893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asteeltuinen Arc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4313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asteeltuinen Arc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878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KASTLEE BOURVIGNE</a:t>
            </a:r>
          </a:p>
        </p:txBody>
      </p:sp>
      <p:sp>
        <p:nvSpPr>
          <p:cNvPr id="6246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castillo data del 1494,en estas fechas el castillo era utilizado como residencia  de verano.</a:t>
            </a:r>
          </a:p>
          <a:p>
            <a:pPr eaLnBrk="1" hangingPunct="1"/>
            <a:r>
              <a:rPr lang="es-ES" dirty="0"/>
              <a:t>Durante varios años el castillo permaneció abandonado.</a:t>
            </a:r>
          </a:p>
          <a:p>
            <a:pPr eaLnBrk="1" hangingPunct="1"/>
            <a:r>
              <a:rPr lang="es-ES" dirty="0"/>
              <a:t>A `principios del siglo XVII el castillo adquirió su forma actual.</a:t>
            </a:r>
          </a:p>
          <a:p>
            <a:pPr eaLnBrk="1" hangingPunct="1"/>
            <a:r>
              <a:rPr lang="es-ES" dirty="0"/>
              <a:t>Los jardines son de la primera mitad del siglo XX  y contienen muchas estatuas.</a:t>
            </a:r>
          </a:p>
          <a:p>
            <a:pPr eaLnBrk="1" hangingPunct="1"/>
            <a:r>
              <a:rPr lang="es-ES" dirty="0"/>
              <a:t>Hoy en día es un jardín estilo frances,un jardín estilo ingles y un jardín estilo alemán.</a:t>
            </a:r>
          </a:p>
        </p:txBody>
      </p:sp>
    </p:spTree>
    <p:extLst>
      <p:ext uri="{BB962C8B-B14F-4D97-AF65-F5344CB8AC3E}">
        <p14:creationId xmlns:p14="http://schemas.microsoft.com/office/powerpoint/2010/main" val="39680785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Kasteel Bouvign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4982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Kasteel Bouvign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0716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Kasteel Bouvign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6426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Kasteel Bouvign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9568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Kastlee Bouvign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0537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Kastlee Bouvign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6721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Kastlee Bouvign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1431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Kastlee Bouvign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7517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KASTLEE DE HAAR</a:t>
            </a:r>
          </a:p>
        </p:txBody>
      </p:sp>
      <p:sp>
        <p:nvSpPr>
          <p:cNvPr id="716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Castillo De Haar está situado cerca de Haarzuilens, en la provincia de Utrecht en los Países Bajos.</a:t>
            </a:r>
          </a:p>
          <a:p>
            <a:pPr eaLnBrk="1" hangingPunct="1"/>
            <a:r>
              <a:rPr lang="es-ES" dirty="0"/>
              <a:t> Los edificios actuales, a excepción de la capilla, fecha a partir de 1892 y son obra del arquitecto neerlandés PJH Cuypers.</a:t>
            </a:r>
          </a:p>
          <a:p>
            <a:pPr eaLnBrk="1" hangingPunct="1"/>
            <a:r>
              <a:rPr lang="es-ES" dirty="0"/>
              <a:t>En los alrededores del castillo hay un parque, diseñado por Hendrik Copijn, por lo que ordenó Van Zuylen 7000 árboles adultos. Debido a que estos no podían ser transportados a través de la ciudad de Utrecht, Van Zuylen  compró una casa y la desmanteló.</a:t>
            </a:r>
          </a:p>
        </p:txBody>
      </p:sp>
    </p:spTree>
    <p:extLst>
      <p:ext uri="{BB962C8B-B14F-4D97-AF65-F5344CB8AC3E}">
        <p14:creationId xmlns:p14="http://schemas.microsoft.com/office/powerpoint/2010/main" val="9072177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eaLnBrk="1" hangingPunct="1"/>
            <a:r>
              <a:rPr lang="es-ES" dirty="0"/>
              <a:t>El parque contiene muchos de abastecimiento de agua y un jardín de estilo que recuerda a uno de los jardines a la francesa de Versalles.</a:t>
            </a:r>
          </a:p>
          <a:p>
            <a:pPr eaLnBrk="1" hangingPunct="1"/>
            <a:r>
              <a:rPr lang="es-ES" dirty="0"/>
              <a:t> Durante la Segunda Guerra Mundial, muchos de los jardines se perdieron, porque la madera se utiliza para encender el fuego, y el suelo se utiliza para cultivar hortalizas .</a:t>
            </a:r>
          </a:p>
          <a:p>
            <a:pPr eaLnBrk="1" hangingPunct="1"/>
            <a:r>
              <a:rPr lang="es-ES" dirty="0"/>
              <a:t>En este momento, los jardines son restauradas a su antiguo esplendor.</a:t>
            </a:r>
          </a:p>
        </p:txBody>
      </p:sp>
    </p:spTree>
    <p:extLst>
      <p:ext uri="{BB962C8B-B14F-4D97-AF65-F5344CB8AC3E}">
        <p14:creationId xmlns:p14="http://schemas.microsoft.com/office/powerpoint/2010/main" val="789324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Holanda.-Kasteel De Haar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4439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Holanda.-kasteel_haar_aerial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9378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Holanda.-kasteel_haar_garden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5968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Holanda.-Kasteel De Haar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4744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Kasteel De Haar.-1.-Holan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2601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LES DÉESSES VERTES</a:t>
            </a:r>
          </a:p>
        </p:txBody>
      </p:sp>
      <p:sp>
        <p:nvSpPr>
          <p:cNvPr id="7577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nombre del jardín se refiere a las iníciales de su propietario Daniel y Kathleen de Sy.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de 6.000 m2 fue diseñado por el arquitecto paisajista Grik de Wade.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A través de una bonita puerta accedemos al jardin,un macizo de tejos nos da la bienvenida, el jardín esta detrás de la casa.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Atravesando el arriate de rosales entramos en el estanque con arriate en ambos lados. Entre el estanque y la casa un jardín de bojes.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Es un jardín tanto para botánicos como para los amantes de las plantas y los jardines.</a:t>
            </a:r>
          </a:p>
        </p:txBody>
      </p:sp>
    </p:spTree>
    <p:extLst>
      <p:ext uri="{BB962C8B-B14F-4D97-AF65-F5344CB8AC3E}">
        <p14:creationId xmlns:p14="http://schemas.microsoft.com/office/powerpoint/2010/main" val="9631242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es Deeses Vert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9800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es Deeses Vertes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1222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es Deeses Vert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3855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es Deeses Vert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8397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es Deeses Verte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237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es Deeses Verte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9868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es Deeses Verte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2381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es Deeses Verte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0144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es Deeses Verte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2747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Les Deeses Verte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3981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es Deeses Verte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56224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es Deeses Verte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5690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es Deeses Verte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6012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SARINA MEIJER</a:t>
            </a:r>
          </a:p>
        </p:txBody>
      </p:sp>
      <p:sp>
        <p:nvSpPr>
          <p:cNvPr id="9318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Visitando los jardines de Miens Ruys en 1980 se inicio a la jardinería.</a:t>
            </a:r>
          </a:p>
          <a:p>
            <a:pPr eaLnBrk="1" hangingPunct="1"/>
            <a:r>
              <a:rPr lang="es-ES" dirty="0"/>
              <a:t>El arquitecto de jardines Arend-Jan van der  Horst diseño el jardín.</a:t>
            </a:r>
          </a:p>
          <a:p>
            <a:pPr eaLnBrk="1" hangingPunct="1"/>
            <a:r>
              <a:rPr lang="es-ES" dirty="0"/>
              <a:t>El esquema de las plantaciones fue hecho por Sarina, con ciertos problemas en principio.</a:t>
            </a:r>
          </a:p>
          <a:p>
            <a:pPr eaLnBrk="1" hangingPunct="1"/>
            <a:r>
              <a:rPr lang="es-ES" dirty="0"/>
              <a:t>El resultado es un excepcional jardín de 8.000 m2 caracterizado por líneas fijas.</a:t>
            </a:r>
          </a:p>
          <a:p>
            <a:pPr eaLnBrk="1" hangingPunct="1"/>
            <a:r>
              <a:rPr lang="es-ES" dirty="0"/>
              <a:t>La estructura del jardín esta formalizada con setos de tejo y de boj.</a:t>
            </a:r>
          </a:p>
        </p:txBody>
      </p:sp>
    </p:spTree>
    <p:extLst>
      <p:ext uri="{BB962C8B-B14F-4D97-AF65-F5344CB8AC3E}">
        <p14:creationId xmlns:p14="http://schemas.microsoft.com/office/powerpoint/2010/main" val="21342054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1625"/>
            <a:ext cx="8229600" cy="4752975"/>
          </a:xfrm>
        </p:spPr>
        <p:txBody>
          <a:bodyPr/>
          <a:lstStyle/>
          <a:p>
            <a:pPr eaLnBrk="1" hangingPunct="1"/>
            <a:r>
              <a:rPr lang="es-ES" dirty="0"/>
              <a:t>En el jardín Hay arriates de flores mezcladas y de un solo color.</a:t>
            </a:r>
          </a:p>
          <a:p>
            <a:pPr eaLnBrk="1" hangingPunct="1"/>
            <a:r>
              <a:rPr lang="es-ES" dirty="0"/>
              <a:t>Después vemos un estanque de 150 m2,un pequeño huerto, un jardín de herbáceos ( herb garden) y una terraza jardín.</a:t>
            </a:r>
          </a:p>
          <a:p>
            <a:pPr eaLnBrk="1" hangingPunct="1"/>
            <a:r>
              <a:rPr lang="es-ES" dirty="0"/>
              <a:t>La terraza del sur con arrites lilas y azules desde donde se divisa el paisaje del entorno.</a:t>
            </a:r>
          </a:p>
        </p:txBody>
      </p:sp>
    </p:spTree>
    <p:extLst>
      <p:ext uri="{BB962C8B-B14F-4D97-AF65-F5344CB8AC3E}">
        <p14:creationId xmlns:p14="http://schemas.microsoft.com/office/powerpoint/2010/main" val="30406546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Sarina Meij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5261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arina Meijer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6190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arina Meijer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85844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Sarina Meijer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8557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Sarina Meijer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1009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Sarina Meijer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0303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Sarina Meijer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92367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Sarina Meijer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2480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Sarina Meijer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0979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Sarina Meijer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3438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Sarina Meijer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9994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Sarina Meijer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9268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Sarina Meijer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0800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Sarina Meijer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57646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Sarina Meijer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9868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Sarina Meijer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5" name="2 Imagen" descr="Sarina Meijer.-2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58678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Sarina Meijer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14552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Sarina Meijer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4347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Sarina Meijer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2751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Sarina Meijer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69297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Sarina Meijer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7627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Sarina Meijer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6730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Sarina Meijer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9412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Sarina Meijer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04813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Sarina Meijer.-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1" name="2 Imagen" descr="Sarina Meijer.-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7342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Sarina Meijer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4488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Sarina Meijer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168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Sarina Meijer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4230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1150</Words>
  <Application>Microsoft Office PowerPoint</Application>
  <PresentationFormat>Presentación en pantalla (4:3)</PresentationFormat>
  <Paragraphs>257</Paragraphs>
  <Slides>118</Slides>
  <Notes>105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118</vt:i4>
      </vt:variant>
    </vt:vector>
  </HeadingPairs>
  <TitlesOfParts>
    <vt:vector size="123" baseType="lpstr">
      <vt:lpstr>Calibri</vt:lpstr>
      <vt:lpstr>Century Schoolbook</vt:lpstr>
      <vt:lpstr>Wingdings</vt:lpstr>
      <vt:lpstr>Wingdings 2</vt:lpstr>
      <vt:lpstr>Default Theme</vt:lpstr>
      <vt:lpstr>EUROPA.-LA VUELTA AL MUNDO EN 885 JARDINES.-BELGICA-.HOLANDA.-F</vt:lpstr>
      <vt:lpstr>JARDINS D´ANNEVOIE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JOHAN RAPS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KASTLEE ARCEN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KASTLEE BOURVIGNE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KASTLEE DE HAAR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LES DÉESSES VERTES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SARINA MEIJER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9</cp:revision>
  <dcterms:created xsi:type="dcterms:W3CDTF">2013-08-24T06:13:10Z</dcterms:created>
  <dcterms:modified xsi:type="dcterms:W3CDTF">2018-03-09T17:21:41Z</dcterms:modified>
</cp:coreProperties>
</file>