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417"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418" r:id="rId141"/>
    <p:sldId id="395" r:id="rId142"/>
    <p:sldId id="396" r:id="rId143"/>
    <p:sldId id="397" r:id="rId144"/>
    <p:sldId id="398" r:id="rId145"/>
    <p:sldId id="399" r:id="rId146"/>
    <p:sldId id="400" r:id="rId147"/>
    <p:sldId id="401" r:id="rId148"/>
    <p:sldId id="402" r:id="rId149"/>
    <p:sldId id="403" r:id="rId150"/>
    <p:sldId id="404" r:id="rId151"/>
    <p:sldId id="405" r:id="rId152"/>
    <p:sldId id="416" r:id="rId153"/>
    <p:sldId id="406" r:id="rId154"/>
    <p:sldId id="407" r:id="rId155"/>
    <p:sldId id="408" r:id="rId156"/>
    <p:sldId id="409" r:id="rId157"/>
    <p:sldId id="410" r:id="rId158"/>
    <p:sldId id="411" r:id="rId159"/>
    <p:sldId id="412" r:id="rId160"/>
    <p:sldId id="413" r:id="rId161"/>
    <p:sldId id="414" r:id="rId162"/>
    <p:sldId id="415" r:id="rId1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44.jp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172200" cy="1656184"/>
          </a:xfrm>
        </p:spPr>
        <p:txBody>
          <a:bodyPr>
            <a:noAutofit/>
          </a:bodyPr>
          <a:lstStyle/>
          <a:p>
            <a:r>
              <a:rPr lang="es-ES" sz="3200" dirty="0"/>
              <a:t>EUROPA.-LA VUELTA AL MUNDO EN 885 JARDINES BELGICA-.HOLANDA.-H</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Antwerpen.-</a:t>
            </a:r>
          </a:p>
        </p:txBody>
      </p:sp>
      <p:sp>
        <p:nvSpPr>
          <p:cNvPr id="3" name="2 Marcador de contenido"/>
          <p:cNvSpPr>
            <a:spLocks noGrp="1"/>
          </p:cNvSpPr>
          <p:nvPr>
            <p:ph sz="quarter" idx="1"/>
          </p:nvPr>
        </p:nvSpPr>
        <p:spPr/>
        <p:txBody>
          <a:bodyPr/>
          <a:lstStyle/>
          <a:p>
            <a:r>
              <a:rPr lang="es-ES" dirty="0"/>
              <a:t>Amberes tiene un gran número de parques y zonas verdes. </a:t>
            </a:r>
          </a:p>
          <a:p>
            <a:r>
              <a:rPr lang="es-ES" dirty="0"/>
              <a:t>Se puede pasear entre la vegetación, correr, leer un libro, sus hijos o nietos a disfrutar del parque infantil, o hacer un picnic con su perro  caminando con correa.</a:t>
            </a:r>
          </a:p>
          <a:p>
            <a:r>
              <a:rPr lang="es-ES" dirty="0"/>
              <a:t>Los parques de Amberes en la gestión urbana están abiertos desde el amanecer hasta la puesta del sol.</a:t>
            </a:r>
          </a:p>
        </p:txBody>
      </p:sp>
    </p:spTree>
    <p:extLst>
      <p:ext uri="{BB962C8B-B14F-4D97-AF65-F5344CB8AC3E}">
        <p14:creationId xmlns:p14="http://schemas.microsoft.com/office/powerpoint/2010/main" val="242023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6942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5386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3463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922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Arboretum Trompenburg.</a:t>
            </a:r>
          </a:p>
        </p:txBody>
      </p:sp>
      <p:sp>
        <p:nvSpPr>
          <p:cNvPr id="3" name="2 Marcador de contenido"/>
          <p:cNvSpPr>
            <a:spLocks noGrp="1"/>
          </p:cNvSpPr>
          <p:nvPr>
            <p:ph sz="quarter" idx="1"/>
          </p:nvPr>
        </p:nvSpPr>
        <p:spPr/>
        <p:txBody>
          <a:bodyPr>
            <a:normAutofit lnSpcReduction="10000"/>
          </a:bodyPr>
          <a:lstStyle/>
          <a:p>
            <a:r>
              <a:rPr lang="es-ES" dirty="0"/>
              <a:t>Trompenburg Arboretum es un jardín botánico en Rotterdam , los Países Bajos , que alberga una gran colección de especies leñosas y herbáceas. Ocupa una superficie de 7 hectáreas y está situado a 4 m por debajo del nivel del mar, por lo que un sistema de canales se usa para drenar la tierra. </a:t>
            </a:r>
          </a:p>
          <a:p>
            <a:r>
              <a:rPr lang="es-ES" dirty="0"/>
              <a:t>La historia del jardín se remonta al siglo XIX. Desde 1958 ha estado abierto al público todos los días por una pequeña cuota. Arboretum Trompenburg cuenta con colecciones nacionales de plantas de coníferas , Quercus , Fagus , rododendro , Ligustrum , Rodgersia y Hosta . </a:t>
            </a:r>
          </a:p>
        </p:txBody>
      </p:sp>
    </p:spTree>
    <p:extLst>
      <p:ext uri="{BB962C8B-B14F-4D97-AF65-F5344CB8AC3E}">
        <p14:creationId xmlns:p14="http://schemas.microsoft.com/office/powerpoint/2010/main" val="2183920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7656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904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1135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2991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6382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494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3402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5953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4622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Brussels Parks.-</a:t>
            </a:r>
          </a:p>
        </p:txBody>
      </p:sp>
      <p:sp>
        <p:nvSpPr>
          <p:cNvPr id="3" name="2 Marcador de contenido"/>
          <p:cNvSpPr>
            <a:spLocks noGrp="1"/>
          </p:cNvSpPr>
          <p:nvPr>
            <p:ph sz="quarter" idx="1"/>
          </p:nvPr>
        </p:nvSpPr>
        <p:spPr/>
        <p:txBody>
          <a:bodyPr>
            <a:normAutofit/>
          </a:bodyPr>
          <a:lstStyle/>
          <a:p>
            <a:r>
              <a:rPr lang="es-ES" dirty="0"/>
              <a:t>Bruselas es una de las capitales europeas más verdes. </a:t>
            </a:r>
          </a:p>
          <a:p>
            <a:r>
              <a:rPr lang="es-ES" dirty="0"/>
              <a:t>Una multitud de parques y jardines están presentes en la ciudad. </a:t>
            </a:r>
          </a:p>
          <a:p>
            <a:r>
              <a:rPr lang="es-ES" dirty="0"/>
              <a:t>Cada uno de ellos posee su propia historia, organización, esculturas, arquitectura, árboles, ... Son un oasis de calma en el corazón palpitante de Bruselas. </a:t>
            </a:r>
          </a:p>
          <a:p>
            <a:r>
              <a:rPr lang="es-ES" dirty="0"/>
              <a:t>Parc de Bruxelles (francés) o Warandepark  ( holandés ), es el mayor parque público urbano en el centro de Bruselas. </a:t>
            </a:r>
          </a:p>
        </p:txBody>
      </p:sp>
    </p:spTree>
    <p:extLst>
      <p:ext uri="{BB962C8B-B14F-4D97-AF65-F5344CB8AC3E}">
        <p14:creationId xmlns:p14="http://schemas.microsoft.com/office/powerpoint/2010/main" val="3230315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113984" cy="4751040"/>
          </a:xfrm>
        </p:spPr>
        <p:txBody>
          <a:bodyPr/>
          <a:lstStyle/>
          <a:p>
            <a:r>
              <a:rPr lang="es-ES" dirty="0"/>
              <a:t> Está rodeado por el Palacio Real de Bruselas , el parlamento belga y el EE.UU. embajada.</a:t>
            </a:r>
          </a:p>
          <a:p>
            <a:r>
              <a:rPr lang="es-ES" dirty="0"/>
              <a:t> En el verano, las fiestas libres se organizan cada fin de semana en el corazón de este parque. También está el Théâtre Royal du Parc (holandés: Parktheater) en sus proximidades.</a:t>
            </a:r>
          </a:p>
          <a:p>
            <a:r>
              <a:rPr lang="es-ES" dirty="0"/>
              <a:t> El parque es servido por la estación de metro Parque de la línea 1 y 5 del metro de Bruselas . </a:t>
            </a:r>
          </a:p>
        </p:txBody>
      </p:sp>
    </p:spTree>
    <p:extLst>
      <p:ext uri="{BB962C8B-B14F-4D97-AF65-F5344CB8AC3E}">
        <p14:creationId xmlns:p14="http://schemas.microsoft.com/office/powerpoint/2010/main" val="2804102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7449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053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9144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7245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932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7743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024665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0"/>
            <a:ext cx="9023796" cy="6858000"/>
          </a:xfrm>
          <a:prstGeom prst="rect">
            <a:avLst/>
          </a:prstGeom>
        </p:spPr>
      </p:pic>
    </p:spTree>
    <p:extLst>
      <p:ext uri="{BB962C8B-B14F-4D97-AF65-F5344CB8AC3E}">
        <p14:creationId xmlns:p14="http://schemas.microsoft.com/office/powerpoint/2010/main" val="273142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75096"/>
            <a:ext cx="9118600" cy="6957392"/>
          </a:xfrm>
          <a:prstGeom prst="rect">
            <a:avLst/>
          </a:prstGeom>
        </p:spPr>
      </p:pic>
    </p:spTree>
    <p:extLst>
      <p:ext uri="{BB962C8B-B14F-4D97-AF65-F5344CB8AC3E}">
        <p14:creationId xmlns:p14="http://schemas.microsoft.com/office/powerpoint/2010/main" val="1940889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1550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7500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 y="210820"/>
            <a:ext cx="8580120" cy="6436360"/>
          </a:xfrm>
          <a:prstGeom prst="rect">
            <a:avLst/>
          </a:prstGeom>
        </p:spPr>
      </p:pic>
    </p:spTree>
    <p:extLst>
      <p:ext uri="{BB962C8B-B14F-4D97-AF65-F5344CB8AC3E}">
        <p14:creationId xmlns:p14="http://schemas.microsoft.com/office/powerpoint/2010/main" val="3653813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 del Sr. Y Sra,Cluyssen Poelmans.</a:t>
            </a:r>
          </a:p>
        </p:txBody>
      </p:sp>
      <p:sp>
        <p:nvSpPr>
          <p:cNvPr id="3" name="2 Marcador de contenido"/>
          <p:cNvSpPr>
            <a:spLocks noGrp="1"/>
          </p:cNvSpPr>
          <p:nvPr>
            <p:ph sz="quarter" idx="1"/>
          </p:nvPr>
        </p:nvSpPr>
        <p:spPr/>
        <p:txBody>
          <a:bodyPr>
            <a:normAutofit lnSpcReduction="10000"/>
          </a:bodyPr>
          <a:lstStyle/>
          <a:p>
            <a:r>
              <a:rPr lang="es-ES" dirty="0"/>
              <a:t>Este jardín está situado en una zona tranquila de la localidad de Houthalen. </a:t>
            </a:r>
          </a:p>
          <a:p>
            <a:r>
              <a:rPr lang="es-ES" dirty="0"/>
              <a:t> Algo maravilloso fue creado sobre una superficie de 2500 m2. </a:t>
            </a:r>
          </a:p>
          <a:p>
            <a:r>
              <a:rPr lang="es-ES" dirty="0"/>
              <a:t>Sin lugar a dudas, el jardín puede describirse como muy atractivo y romántico. </a:t>
            </a:r>
          </a:p>
          <a:p>
            <a:r>
              <a:rPr lang="es-ES" dirty="0"/>
              <a:t>Cada espacio en este jardín tiene su propio tema, como un jardín de estilo barroco, un jardín de flores, un estanque de jardín, un jardín de bonsáis y un jardín de rosas. </a:t>
            </a:r>
          </a:p>
          <a:p>
            <a:r>
              <a:rPr lang="es-ES" dirty="0"/>
              <a:t>El jardín fue diseñado con muy buen gusto está bien mantenido. </a:t>
            </a:r>
          </a:p>
          <a:p>
            <a:r>
              <a:rPr lang="es-ES" dirty="0"/>
              <a:t>En conjunto sin duda merece la pena una visita.</a:t>
            </a:r>
          </a:p>
        </p:txBody>
      </p:sp>
    </p:spTree>
    <p:extLst>
      <p:ext uri="{BB962C8B-B14F-4D97-AF65-F5344CB8AC3E}">
        <p14:creationId xmlns:p14="http://schemas.microsoft.com/office/powerpoint/2010/main" val="2945024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418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2954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0822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337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255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338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0911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5" y="0"/>
            <a:ext cx="479678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17264"/>
            <a:ext cx="4644008" cy="6858000"/>
          </a:xfrm>
          <a:prstGeom prst="rect">
            <a:avLst/>
          </a:prstGeom>
        </p:spPr>
      </p:pic>
    </p:spTree>
    <p:extLst>
      <p:ext uri="{BB962C8B-B14F-4D97-AF65-F5344CB8AC3E}">
        <p14:creationId xmlns:p14="http://schemas.microsoft.com/office/powerpoint/2010/main" val="3337371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03528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8013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72506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3101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664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499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50133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69538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69154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69943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52703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8929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2591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 Dautenhof.</a:t>
            </a:r>
          </a:p>
        </p:txBody>
      </p:sp>
      <p:sp>
        <p:nvSpPr>
          <p:cNvPr id="3" name="2 Marcador de contenido"/>
          <p:cNvSpPr>
            <a:spLocks noGrp="1"/>
          </p:cNvSpPr>
          <p:nvPr>
            <p:ph sz="quarter" idx="1"/>
          </p:nvPr>
        </p:nvSpPr>
        <p:spPr/>
        <p:txBody>
          <a:bodyPr>
            <a:normAutofit/>
          </a:bodyPr>
          <a:lstStyle/>
          <a:p>
            <a:r>
              <a:rPr lang="es-ES" dirty="0"/>
              <a:t>De Dautenhof en Diepenbeek es un jardín romántico de 2.000 m2.. </a:t>
            </a:r>
          </a:p>
          <a:p>
            <a:r>
              <a:rPr lang="es-ES" dirty="0"/>
              <a:t>En 1982, los actuales propietarios compraron esta finca y empezaron a plantar el jardín. </a:t>
            </a:r>
          </a:p>
          <a:p>
            <a:r>
              <a:rPr lang="es-ES" dirty="0"/>
              <a:t>El resultado es un jardín inspirado en el estilo Inglés con setos, muchas plantas perennes todas seleccionados por el color. </a:t>
            </a:r>
          </a:p>
          <a:p>
            <a:r>
              <a:rPr lang="es-ES" dirty="0"/>
              <a:t>Hoy en día hay un jardín, con rosas, clemátides, un estanque sitios de estar con jardín-decoraciones y escenas antiguas. </a:t>
            </a:r>
          </a:p>
          <a:p>
            <a:r>
              <a:rPr lang="es-ES" dirty="0"/>
              <a:t>Por sus propias creaciones el jardín a cambiado en los últimos diez años como un lugar idílico</a:t>
            </a:r>
          </a:p>
        </p:txBody>
      </p:sp>
    </p:spTree>
    <p:extLst>
      <p:ext uri="{BB962C8B-B14F-4D97-AF65-F5344CB8AC3E}">
        <p14:creationId xmlns:p14="http://schemas.microsoft.com/office/powerpoint/2010/main" val="27117907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48260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84003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69864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87775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58091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61617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9255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6265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8821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68489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2725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8018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62114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40894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50219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0331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 Groene Gedachte.</a:t>
            </a:r>
          </a:p>
        </p:txBody>
      </p:sp>
      <p:sp>
        <p:nvSpPr>
          <p:cNvPr id="3" name="2 Marcador de contenido"/>
          <p:cNvSpPr>
            <a:spLocks noGrp="1"/>
          </p:cNvSpPr>
          <p:nvPr>
            <p:ph sz="quarter" idx="1"/>
          </p:nvPr>
        </p:nvSpPr>
        <p:spPr/>
        <p:txBody>
          <a:bodyPr>
            <a:normAutofit/>
          </a:bodyPr>
          <a:lstStyle/>
          <a:p>
            <a:r>
              <a:rPr lang="es-ES" sz="2400" dirty="0"/>
              <a:t>Roger y Edith Vermeiren-Moerman han creado en Zingem un hermoso jardín. </a:t>
            </a:r>
          </a:p>
          <a:p>
            <a:r>
              <a:rPr lang="es-ES" sz="2400" dirty="0"/>
              <a:t> El jardín tiene 3.600 m2 y está inspirado en el estilo inglés. </a:t>
            </a:r>
          </a:p>
          <a:p>
            <a:r>
              <a:rPr lang="es-ES" sz="2400" dirty="0"/>
              <a:t>El jardín puede ser descrito como romántico con buenas combinaciones seleccionadas de colores n sus floraciones.. </a:t>
            </a:r>
          </a:p>
          <a:p>
            <a:r>
              <a:rPr lang="es-ES" sz="2400" dirty="0"/>
              <a:t>En el jardín hay una gran colección de Acer,topiaroias de tejo topiary con muchos de ellos sin estar recortados.. </a:t>
            </a:r>
          </a:p>
          <a:p>
            <a:endParaRPr lang="es-ES" dirty="0"/>
          </a:p>
        </p:txBody>
      </p:sp>
    </p:spTree>
    <p:extLst>
      <p:ext uri="{BB962C8B-B14F-4D97-AF65-F5344CB8AC3E}">
        <p14:creationId xmlns:p14="http://schemas.microsoft.com/office/powerpoint/2010/main" val="24886150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543128"/>
          </a:xfrm>
        </p:spPr>
        <p:txBody>
          <a:bodyPr/>
          <a:lstStyle/>
          <a:p>
            <a:r>
              <a:rPr lang="es-ES" dirty="0"/>
              <a:t>En las fronteras hay muchas rosas, estanques agradables, rincones creativos, con elementos de jardín y bonitos atributos florales. </a:t>
            </a:r>
          </a:p>
          <a:p>
            <a:r>
              <a:rPr lang="es-ES" dirty="0"/>
              <a:t>La casa de verano está cubierta con las rosas "James Bobby" y "Iceberg". </a:t>
            </a:r>
          </a:p>
          <a:p>
            <a:r>
              <a:rPr lang="es-ES" dirty="0"/>
              <a:t>Los colores pastel y la división de los diferentes espacios del jardín lo hace a un jardín fantástico. </a:t>
            </a:r>
          </a:p>
          <a:p>
            <a:endParaRPr lang="es-ES" dirty="0"/>
          </a:p>
          <a:p>
            <a:endParaRPr lang="es-ES" dirty="0"/>
          </a:p>
        </p:txBody>
      </p:sp>
    </p:spTree>
    <p:extLst>
      <p:ext uri="{BB962C8B-B14F-4D97-AF65-F5344CB8AC3E}">
        <p14:creationId xmlns:p14="http://schemas.microsoft.com/office/powerpoint/2010/main" val="40550912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3134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37931380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62343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29843150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56700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45082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00952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61657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63584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67923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27984" cy="6858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13855543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42522341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20304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5248192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82111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6807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 Horne.</a:t>
            </a:r>
          </a:p>
        </p:txBody>
      </p:sp>
      <p:sp>
        <p:nvSpPr>
          <p:cNvPr id="3" name="2 Marcador de contenido"/>
          <p:cNvSpPr>
            <a:spLocks noGrp="1"/>
          </p:cNvSpPr>
          <p:nvPr>
            <p:ph sz="quarter" idx="1"/>
          </p:nvPr>
        </p:nvSpPr>
        <p:spPr/>
        <p:txBody>
          <a:bodyPr>
            <a:normAutofit/>
          </a:bodyPr>
          <a:lstStyle/>
          <a:p>
            <a:r>
              <a:rPr lang="es-ES" dirty="0"/>
              <a:t>De Horne en Heers (Vechtmaal) es un jardín romántico de aproximadamente 1,25 hectáreas. </a:t>
            </a:r>
          </a:p>
          <a:p>
            <a:r>
              <a:rPr lang="es-ES" dirty="0"/>
              <a:t>El jardín está situado en torno a una antigua fonda del 1863. </a:t>
            </a:r>
          </a:p>
          <a:p>
            <a:r>
              <a:rPr lang="es-ES" dirty="0"/>
              <a:t>La arquitecta paisajista Dina Deferme diseñó el jardín en 1995. </a:t>
            </a:r>
          </a:p>
          <a:p>
            <a:r>
              <a:rPr lang="es-ES" dirty="0"/>
              <a:t>Se puede ver aquí una buena colección de rosas inglesas antiguas.. </a:t>
            </a:r>
          </a:p>
          <a:p>
            <a:r>
              <a:rPr lang="es-ES" dirty="0"/>
              <a:t>Hay arriates agradables en color y esquinas Dulzín. </a:t>
            </a:r>
          </a:p>
        </p:txBody>
      </p:sp>
    </p:spTree>
    <p:extLst>
      <p:ext uri="{BB962C8B-B14F-4D97-AF65-F5344CB8AC3E}">
        <p14:creationId xmlns:p14="http://schemas.microsoft.com/office/powerpoint/2010/main" val="26875466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También un jardin de plantas aromáticas y  un jardin de pequeñas hierbas -se puede encontrar aquí. </a:t>
            </a:r>
          </a:p>
          <a:p>
            <a:r>
              <a:rPr lang="es-ES" dirty="0"/>
              <a:t> En la casa de huéspedes puede sentarse y disfrutar de una buena cena.</a:t>
            </a:r>
          </a:p>
        </p:txBody>
      </p:sp>
    </p:spTree>
    <p:extLst>
      <p:ext uri="{BB962C8B-B14F-4D97-AF65-F5344CB8AC3E}">
        <p14:creationId xmlns:p14="http://schemas.microsoft.com/office/powerpoint/2010/main" val="3814428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09773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74131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48666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05407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95127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38986007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533016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90171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85170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4194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57856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70359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6497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39171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83435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1432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99644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21281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653630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209897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093881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472543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254223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7948859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30806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21567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853133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8048471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Den Bosrand.</a:t>
            </a:r>
          </a:p>
        </p:txBody>
      </p:sp>
      <p:sp>
        <p:nvSpPr>
          <p:cNvPr id="3" name="2 Marcador de contenido"/>
          <p:cNvSpPr>
            <a:spLocks noGrp="1"/>
          </p:cNvSpPr>
          <p:nvPr>
            <p:ph sz="quarter" idx="1"/>
          </p:nvPr>
        </p:nvSpPr>
        <p:spPr/>
        <p:txBody>
          <a:bodyPr>
            <a:normAutofit lnSpcReduction="10000"/>
          </a:bodyPr>
          <a:lstStyle/>
          <a:p>
            <a:r>
              <a:rPr lang="es-ES" dirty="0"/>
              <a:t>Este jardín de 2 hectáreas pertenece al señor y la señora De Coster-Bernard. </a:t>
            </a:r>
          </a:p>
          <a:p>
            <a:r>
              <a:rPr lang="es-ES" dirty="0"/>
              <a:t>El jardín bien proyectado fue desarrollado por los propietarios. </a:t>
            </a:r>
          </a:p>
          <a:p>
            <a:r>
              <a:rPr lang="es-ES" dirty="0"/>
              <a:t>Es una combinación de un jardín y un parque jardín frontera. </a:t>
            </a:r>
          </a:p>
          <a:p>
            <a:r>
              <a:rPr lang="es-ES" dirty="0"/>
              <a:t>Después de entrar en el jardín nos encontramos en el frontal con un bonito estanque. </a:t>
            </a:r>
          </a:p>
          <a:p>
            <a:r>
              <a:rPr lang="es-ES" dirty="0"/>
              <a:t>Detrás de este jardín hay un jardín arbolado con Azalea, Rododendro y Hortensia. </a:t>
            </a:r>
          </a:p>
          <a:p>
            <a:r>
              <a:rPr lang="es-ES" dirty="0"/>
              <a:t>El jardín delantero tiene muchos arbustos y coníferas, en  combinación con vivaces y perennes. </a:t>
            </a:r>
          </a:p>
        </p:txBody>
      </p:sp>
    </p:spTree>
    <p:extLst>
      <p:ext uri="{BB962C8B-B14F-4D97-AF65-F5344CB8AC3E}">
        <p14:creationId xmlns:p14="http://schemas.microsoft.com/office/powerpoint/2010/main" val="342254335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1167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84511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3408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34054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11629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080601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8043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087354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286683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632651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49468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21059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7649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59314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1732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97171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035209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507524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752478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465281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Estleach House</a:t>
            </a:r>
          </a:p>
        </p:txBody>
      </p:sp>
      <p:sp>
        <p:nvSpPr>
          <p:cNvPr id="3" name="2 Marcador de contenido"/>
          <p:cNvSpPr>
            <a:spLocks noGrp="1"/>
          </p:cNvSpPr>
          <p:nvPr>
            <p:ph sz="quarter" idx="1"/>
          </p:nvPr>
        </p:nvSpPr>
        <p:spPr/>
        <p:txBody>
          <a:bodyPr>
            <a:normAutofit/>
          </a:bodyPr>
          <a:lstStyle/>
          <a:p>
            <a:r>
              <a:rPr lang="es-ES" dirty="0"/>
              <a:t> Visita jardines principalmente en Flandes Occidental, diseñados por Andre Van Wassenhove (n. 1934 2002). </a:t>
            </a:r>
          </a:p>
          <a:p>
            <a:r>
              <a:rPr lang="es-ES" dirty="0"/>
              <a:t>Visitamos un número de proyectos liderados por su hijo Wim Van Wassenhove como jardinero sigue haciendo algunos jardines de mantenimiento diseñado por su padre.</a:t>
            </a:r>
          </a:p>
          <a:p>
            <a:r>
              <a:rPr lang="es-ES" dirty="0"/>
              <a:t> André Van Wassenhove fue uno de los diseñadores de jardines más importantes de Bélgica. </a:t>
            </a:r>
          </a:p>
          <a:p>
            <a:r>
              <a:rPr lang="es-ES" dirty="0"/>
              <a:t>Comenzó su carrera como tuinaanlegger, donde trabajó con el arquitecto paisajista Paul Deroose..</a:t>
            </a:r>
          </a:p>
        </p:txBody>
      </p:sp>
    </p:spTree>
    <p:extLst>
      <p:ext uri="{BB962C8B-B14F-4D97-AF65-F5344CB8AC3E}">
        <p14:creationId xmlns:p14="http://schemas.microsoft.com/office/powerpoint/2010/main" val="336343519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Más tarde él mismo diseñó los jardines que destacan acompañados por la combinación de estructuras cerradas de setos y topiaria de una vegetación exuberante y sofisticada.</a:t>
            </a:r>
          </a:p>
        </p:txBody>
      </p:sp>
    </p:spTree>
    <p:extLst>
      <p:ext uri="{BB962C8B-B14F-4D97-AF65-F5344CB8AC3E}">
        <p14:creationId xmlns:p14="http://schemas.microsoft.com/office/powerpoint/2010/main" val="284826441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2742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43466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0681142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975438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404341947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924880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51542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49779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139693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851189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Fam.Horemans-Van De Velde</a:t>
            </a:r>
          </a:p>
        </p:txBody>
      </p:sp>
      <p:sp>
        <p:nvSpPr>
          <p:cNvPr id="3" name="2 Marcador de contenido"/>
          <p:cNvSpPr>
            <a:spLocks noGrp="1"/>
          </p:cNvSpPr>
          <p:nvPr>
            <p:ph sz="quarter" idx="1"/>
          </p:nvPr>
        </p:nvSpPr>
        <p:spPr/>
        <p:txBody>
          <a:bodyPr>
            <a:normAutofit/>
          </a:bodyPr>
          <a:lstStyle/>
          <a:p>
            <a:r>
              <a:rPr lang="es-ES" dirty="0"/>
              <a:t>El jardín es una creación del arquitecto Sr. Horemans jardín. </a:t>
            </a:r>
          </a:p>
          <a:p>
            <a:r>
              <a:rPr lang="es-ES" dirty="0"/>
              <a:t>Se inicio en el año 1995. </a:t>
            </a:r>
          </a:p>
          <a:p>
            <a:r>
              <a:rPr lang="es-ES" dirty="0"/>
              <a:t>Hizo un hermoso diseño y se puede ver que tenía una buena inspiración en el diseño de jardines. </a:t>
            </a:r>
          </a:p>
          <a:p>
            <a:r>
              <a:rPr lang="es-ES" dirty="0"/>
              <a:t>Hay una bonita vista de la casa y las diferentes salas jardines  que definen la estructura de este jardín de alrededor de 1 1/4 acre. </a:t>
            </a:r>
          </a:p>
          <a:p>
            <a:r>
              <a:rPr lang="es-ES" dirty="0"/>
              <a:t>Hay jardines en color, un jardín de plantas aromáticas, un estanque, un jardín de rosas, un invernadero, un jardín y un huerto de frutales. </a:t>
            </a:r>
          </a:p>
          <a:p>
            <a:r>
              <a:rPr lang="es-ES" dirty="0"/>
              <a:t>Un paseo por el jardín es muy sorprendente. </a:t>
            </a:r>
          </a:p>
        </p:txBody>
      </p:sp>
    </p:spTree>
    <p:extLst>
      <p:ext uri="{BB962C8B-B14F-4D97-AF65-F5344CB8AC3E}">
        <p14:creationId xmlns:p14="http://schemas.microsoft.com/office/powerpoint/2010/main" val="311007560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195737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5311330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9713237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139450050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925911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226115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9776742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32193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990016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9483439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14500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230</TotalTime>
  <Words>1081</Words>
  <Application>Microsoft Office PowerPoint</Application>
  <PresentationFormat>Presentación en pantalla (4:3)</PresentationFormat>
  <Paragraphs>67</Paragraphs>
  <Slides>162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162</vt:i4>
      </vt:variant>
    </vt:vector>
  </HeadingPairs>
  <TitlesOfParts>
    <vt:vector size="166" baseType="lpstr">
      <vt:lpstr>Century Schoolbook</vt:lpstr>
      <vt:lpstr>Wingdings</vt:lpstr>
      <vt:lpstr>Wingdings 2</vt:lpstr>
      <vt:lpstr>Default Theme</vt:lpstr>
      <vt:lpstr>EUROPA.-LA VUELTA AL MUNDO EN 885 JARDINES BELGICA-.HOLANDA.-H</vt:lpstr>
      <vt:lpstr>Antwerpen.-</vt:lpstr>
      <vt:lpstr>Presentación de PowerPoint</vt:lpstr>
      <vt:lpstr>Presentación de PowerPoint</vt:lpstr>
      <vt:lpstr>Presentación de PowerPoint</vt:lpstr>
      <vt:lpstr>Presentación de PowerPoint</vt:lpstr>
      <vt:lpstr>Arboretum Trompenburg.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Brussels Parks.-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del Sr. Y Sra,Cluyssen Poelmans.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Dautenhof.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Groene Gedachte.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Horne.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Den Bosrand.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Estleach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Fam.Horemans-Van De Velde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11</cp:revision>
  <dcterms:created xsi:type="dcterms:W3CDTF">2013-08-24T06:13:10Z</dcterms:created>
  <dcterms:modified xsi:type="dcterms:W3CDTF">2018-03-09T17:08:00Z</dcterms:modified>
</cp:coreProperties>
</file>