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2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  <p:sldId id="365" r:id="rId110"/>
    <p:sldId id="366" r:id="rId111"/>
    <p:sldId id="367" r:id="rId112"/>
    <p:sldId id="368" r:id="rId113"/>
    <p:sldId id="369" r:id="rId114"/>
    <p:sldId id="370" r:id="rId115"/>
    <p:sldId id="371" r:id="rId116"/>
    <p:sldId id="372" r:id="rId117"/>
    <p:sldId id="373" r:id="rId118"/>
    <p:sldId id="374" r:id="rId119"/>
    <p:sldId id="375" r:id="rId120"/>
    <p:sldId id="376" r:id="rId121"/>
    <p:sldId id="377" r:id="rId122"/>
    <p:sldId id="378" r:id="rId123"/>
    <p:sldId id="379" r:id="rId124"/>
    <p:sldId id="380" r:id="rId125"/>
    <p:sldId id="381" r:id="rId126"/>
    <p:sldId id="382" r:id="rId127"/>
    <p:sldId id="383" r:id="rId128"/>
    <p:sldId id="384" r:id="rId129"/>
    <p:sldId id="385" r:id="rId130"/>
    <p:sldId id="386" r:id="rId131"/>
    <p:sldId id="387" r:id="rId132"/>
    <p:sldId id="388" r:id="rId133"/>
    <p:sldId id="389" r:id="rId134"/>
    <p:sldId id="390" r:id="rId135"/>
    <p:sldId id="391" r:id="rId136"/>
    <p:sldId id="392" r:id="rId137"/>
    <p:sldId id="393" r:id="rId138"/>
    <p:sldId id="394" r:id="rId139"/>
    <p:sldId id="395" r:id="rId140"/>
    <p:sldId id="396" r:id="rId141"/>
    <p:sldId id="397" r:id="rId142"/>
    <p:sldId id="398" r:id="rId143"/>
    <p:sldId id="399" r:id="rId144"/>
    <p:sldId id="400" r:id="rId145"/>
    <p:sldId id="401" r:id="rId146"/>
    <p:sldId id="402" r:id="rId147"/>
    <p:sldId id="403" r:id="rId148"/>
    <p:sldId id="404" r:id="rId149"/>
    <p:sldId id="405" r:id="rId150"/>
    <p:sldId id="406" r:id="rId15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theme" Target="theme/theme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tableStyles" Target="tableStyle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presProps" Target="pres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viewProps" Target="viewProp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9B4D8C-B6C5-40D8-91BA-AB3D736B8531}" type="datetimeFigureOut">
              <a:rPr lang="es-ES" smtClean="0"/>
              <a:t>09/03/2018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A110E2-DAF6-4CEB-ACF8-9EF9A65729C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525591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604269-5B73-4E30-BFE4-4C8EE78E2E2B}" type="slidenum">
              <a:rPr lang="es-ES" smtClean="0">
                <a:solidFill>
                  <a:prstClr val="black"/>
                </a:solidFill>
              </a:rPr>
              <a:pPr/>
              <a:t>135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12404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g"/><Relationship Id="rId2" Type="http://schemas.openxmlformats.org/officeDocument/2006/relationships/image" Target="../media/image121.jp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g"/><Relationship Id="rId2" Type="http://schemas.openxmlformats.org/officeDocument/2006/relationships/image" Target="../media/image128.jp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g"/><Relationship Id="rId2" Type="http://schemas.openxmlformats.org/officeDocument/2006/relationships/image" Target="../media/image132.jp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g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g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jp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jp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jpg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jp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jp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jp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jp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jp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jp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jp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jp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jp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jp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jp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jp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jpg"/><Relationship Id="rId2" Type="http://schemas.openxmlformats.org/officeDocument/2006/relationships/image" Target="../media/image15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24744"/>
            <a:ext cx="6318448" cy="1656184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JARDINES.-BELGICA-.HOLANDA.-L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483768" y="4293096"/>
            <a:ext cx="5184576" cy="18002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670282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Johan Raps.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El jardín de alrededor de casi media hectárea fue creado por propias ideas. </a:t>
            </a:r>
          </a:p>
          <a:p>
            <a:r>
              <a:rPr lang="es-ES" dirty="0"/>
              <a:t>Por ornamentos orientales y plantas especiales un "Jardín Tropical Look" se ha creado. </a:t>
            </a:r>
          </a:p>
          <a:p>
            <a:r>
              <a:rPr lang="es-ES" dirty="0"/>
              <a:t>Podemos ver aquí las plantas raras como Dicksonia, Yucca, Eucalipto, Colocasia, Albizia, Tetrapanax, Plátanos, Bambues, Cannas, Gunnera y Phormium. </a:t>
            </a:r>
          </a:p>
          <a:p>
            <a:r>
              <a:rPr lang="es-ES" dirty="0"/>
              <a:t>Una agradable sorpresa tropical, el jardín de Raps Johan. </a:t>
            </a:r>
          </a:p>
          <a:p>
            <a:r>
              <a:rPr lang="es-ES" dirty="0"/>
              <a:t>Una colección de palmeras esta también en el jardín.</a:t>
            </a:r>
          </a:p>
        </p:txBody>
      </p:sp>
    </p:spTree>
    <p:extLst>
      <p:ext uri="{BB962C8B-B14F-4D97-AF65-F5344CB8AC3E}">
        <p14:creationId xmlns:p14="http://schemas.microsoft.com/office/powerpoint/2010/main" val="940035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9113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4860032" cy="6957392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-243408"/>
            <a:ext cx="4427984" cy="7101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955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0"/>
            <a:ext cx="47160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8643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3562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499992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0"/>
            <a:ext cx="46440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1734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8608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801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4836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5865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1630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5759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Arboretum Kalmthout.-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sz="2400" dirty="0"/>
              <a:t>El Arboretum Kalmthout es un arboreto en Kalmthout (Bélgica).</a:t>
            </a:r>
          </a:p>
          <a:p>
            <a:r>
              <a:rPr lang="es-ES" sz="2400" dirty="0"/>
              <a:t> Fue creado, en un principio, como una plantación forestal por Charles Van Geert en 1857.</a:t>
            </a:r>
          </a:p>
          <a:p>
            <a:r>
              <a:rPr lang="es-ES" sz="2400" dirty="0"/>
              <a:t> En 1986 se convirtió en propiedad de la Provincia de Amberes y actualmente está abierto al público como jardín botánico.</a:t>
            </a:r>
          </a:p>
        </p:txBody>
      </p:sp>
    </p:spTree>
    <p:extLst>
      <p:ext uri="{BB962C8B-B14F-4D97-AF65-F5344CB8AC3E}">
        <p14:creationId xmlns:p14="http://schemas.microsoft.com/office/powerpoint/2010/main" val="16967433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002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2769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4473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4791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0823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9484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5436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772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7588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9758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0541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4068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4747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7464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Kortrijk Astridpark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La reina Astrid Park es un parque en el centro de la ciudad de Kortrijk en Belgica. . </a:t>
            </a:r>
          </a:p>
          <a:p>
            <a:r>
              <a:rPr lang="es-ES" dirty="0"/>
              <a:t>Este parque de 3,85 hectáreas ubicado en el distrito Overleie , entre Brugsetraat y Izegemstraat.</a:t>
            </a:r>
          </a:p>
          <a:p>
            <a:r>
              <a:rPr lang="es-ES" dirty="0"/>
              <a:t>El parque debe su nombre a la visita de la reina Astrid de 5 de abril 1935 en Kortrijk traído sólo cuatro meses antes de que fuera asesinada el 29 de agosto.</a:t>
            </a:r>
          </a:p>
          <a:p>
            <a:r>
              <a:rPr lang="es-ES" dirty="0"/>
              <a:t> La ciudad levantó un monumento a ella en una parte del parque actual detrás del conde de Smet de Naeyerlaan. </a:t>
            </a:r>
          </a:p>
        </p:txBody>
      </p:sp>
    </p:spTree>
    <p:extLst>
      <p:ext uri="{BB962C8B-B14F-4D97-AF65-F5344CB8AC3E}">
        <p14:creationId xmlns:p14="http://schemas.microsoft.com/office/powerpoint/2010/main" val="24771712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8680"/>
            <a:ext cx="7772400" cy="5471120"/>
          </a:xfrm>
        </p:spPr>
        <p:txBody>
          <a:bodyPr>
            <a:normAutofit lnSpcReduction="10000"/>
          </a:bodyPr>
          <a:lstStyle/>
          <a:p>
            <a:r>
              <a:rPr lang="es-ES" dirty="0"/>
              <a:t>Mayor Auguste Reynaert se redujo de 1.904 planes de remediación realizar en un barrio popular Overleie , y más concretamente entre el Meensestraat actual y el Conde de Smet de Naeyerlaan.</a:t>
            </a:r>
          </a:p>
          <a:p>
            <a:r>
              <a:rPr lang="es-ES" dirty="0"/>
              <a:t> Alrededor de 100 casas en ruinas fueron compradas y demolidas, y el espacio resultante se llama Volkspark construido. </a:t>
            </a:r>
          </a:p>
          <a:p>
            <a:r>
              <a:rPr lang="es-ES" dirty="0"/>
              <a:t>City Arquitecto Victor Moelart lo diseño en 1906 , aunque la primera parte del parque fue presentada al público el Domingo, 16 de junio 1907 con un gran concierto. </a:t>
            </a:r>
          </a:p>
          <a:p>
            <a:r>
              <a:rPr lang="es-ES" dirty="0"/>
              <a:t>El 14 de junio 1931 en el jardín francés, se inauguró un monumento en honor del alcalde Auguste Reynaert.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859974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664"/>
            <a:ext cx="7772400" cy="5615136"/>
          </a:xfrm>
        </p:spPr>
        <p:txBody>
          <a:bodyPr/>
          <a:lstStyle/>
          <a:p>
            <a:r>
              <a:rPr lang="es-ES" dirty="0"/>
              <a:t>La ciudad de Kortrijk dejó el parque en 2003 completamente restaurado. </a:t>
            </a:r>
          </a:p>
          <a:p>
            <a:r>
              <a:rPr lang="es-ES" dirty="0"/>
              <a:t>El parque también fue recientemente ampliado a las áreas de la estación anterior de las líneas de tranvía . </a:t>
            </a:r>
          </a:p>
          <a:p>
            <a:r>
              <a:rPr lang="es-ES" dirty="0"/>
              <a:t>Avenidas de arboles con frondoso follaje lindan con las entradas principales </a:t>
            </a:r>
          </a:p>
        </p:txBody>
      </p:sp>
    </p:spTree>
    <p:extLst>
      <p:ext uri="{BB962C8B-B14F-4D97-AF65-F5344CB8AC3E}">
        <p14:creationId xmlns:p14="http://schemas.microsoft.com/office/powerpoint/2010/main" val="27049048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4462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0761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5615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664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152"/>
            <a:ext cx="4716016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0"/>
            <a:ext cx="47880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7334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1475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5387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31033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180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1883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Kruidtuin Botanical Garden Leuven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El Kruidtuin está situado en el centro de Bruselas. </a:t>
            </a:r>
          </a:p>
          <a:p>
            <a:r>
              <a:rPr lang="es-ES" dirty="0"/>
              <a:t> El jardín es una combinación de tres estilos, dispuestas en terrazas. </a:t>
            </a:r>
          </a:p>
          <a:p>
            <a:r>
              <a:rPr lang="es-ES" dirty="0"/>
              <a:t>En el nivel más bajo en un estilo Inglés se puede ver un estanque y el chapoteo suave de una pequeña fuente que casi no se  puede oír debido a que el tráfico es muy intensivo junto al jardín. </a:t>
            </a:r>
          </a:p>
        </p:txBody>
      </p:sp>
    </p:spTree>
    <p:extLst>
      <p:ext uri="{BB962C8B-B14F-4D97-AF65-F5344CB8AC3E}">
        <p14:creationId xmlns:p14="http://schemas.microsoft.com/office/powerpoint/2010/main" val="16386048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664"/>
            <a:ext cx="7772400" cy="5615136"/>
          </a:xfrm>
        </p:spPr>
        <p:txBody>
          <a:bodyPr/>
          <a:lstStyle/>
          <a:p>
            <a:r>
              <a:rPr lang="es-ES" dirty="0"/>
              <a:t> En el segundo nivel en el estilo italiano son los macizos de flores. </a:t>
            </a:r>
          </a:p>
          <a:p>
            <a:r>
              <a:rPr lang="es-ES" dirty="0"/>
              <a:t> El nivel superior es de estilo francés geomatric. </a:t>
            </a:r>
          </a:p>
          <a:p>
            <a:r>
              <a:rPr lang="es-ES" dirty="0"/>
              <a:t> El edificio barroco es un centro de exposiciones. </a:t>
            </a:r>
          </a:p>
          <a:p>
            <a:r>
              <a:rPr lang="es-ES" dirty="0"/>
              <a:t>Existe en una parte central con un techo en forma de bóveda  y al final de las dos alas son las casas-verde.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1745629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6352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43614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09835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2804"/>
            <a:ext cx="9163496" cy="7128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9565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83788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92529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24009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7803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03588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3189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57602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36042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55092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30344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27525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34420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12273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16699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74110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74388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Laeken Serres Royals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sz="2400" dirty="0"/>
              <a:t>Los invernaderos únicos del Castillo de Laeken fueron diseñados en 1873 por el arquitecto  Alphonse Balat, a petición del rey Leopoldo II. </a:t>
            </a:r>
          </a:p>
          <a:p>
            <a:r>
              <a:rPr lang="es-ES" sz="2400" dirty="0"/>
              <a:t>Al final del siglo XIX, los invernaderos se construyeron en una construcción especial de metal y vidrio. </a:t>
            </a:r>
          </a:p>
          <a:p>
            <a:r>
              <a:rPr lang="es-ES" sz="2400" dirty="0"/>
              <a:t>Se convirtió en un singular edificio de pabellones monumentales, cúpulas de vidrio y arcadas. </a:t>
            </a:r>
          </a:p>
          <a:p>
            <a:r>
              <a:rPr lang="es-ES" sz="2400" dirty="0"/>
              <a:t> Al pasear, se pueden ver largas galerías con Pelargonium, </a:t>
            </a:r>
          </a:p>
        </p:txBody>
      </p:sp>
    </p:spTree>
    <p:extLst>
      <p:ext uri="{BB962C8B-B14F-4D97-AF65-F5344CB8AC3E}">
        <p14:creationId xmlns:p14="http://schemas.microsoft.com/office/powerpoint/2010/main" val="65437736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672"/>
            <a:ext cx="7772400" cy="5543128"/>
          </a:xfrm>
        </p:spPr>
        <p:txBody>
          <a:bodyPr>
            <a:normAutofit/>
          </a:bodyPr>
          <a:lstStyle/>
          <a:p>
            <a:r>
              <a:rPr lang="es-ES" dirty="0"/>
              <a:t> Fucsias, hortensias, las azaleas y muchas plantas tropicales y subtropicales y árboles. </a:t>
            </a:r>
          </a:p>
          <a:p>
            <a:r>
              <a:rPr lang="es-ES" dirty="0"/>
              <a:t>Entre ellos se encuentran muchas plantas raras y en el jardín de invierno de las palmeras se han convertido en gigantescas con los años.. </a:t>
            </a:r>
          </a:p>
          <a:p>
            <a:r>
              <a:rPr lang="es-ES" dirty="0"/>
              <a:t>Los invernaderos se pueden visitar en la última semana de abril y las dos primeras semanas de mayo. </a:t>
            </a:r>
          </a:p>
          <a:p>
            <a:r>
              <a:rPr lang="es-ES" dirty="0"/>
              <a:t>Solo se abren en este periodo del año.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0370978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34457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25835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71102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25650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26340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7536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4788024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21084"/>
            <a:ext cx="46946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32383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65271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07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2081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16016" cy="685800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43180"/>
            <a:ext cx="4643760" cy="6771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42868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8" y="0"/>
            <a:ext cx="45720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1332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19000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64819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36517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3"/>
            <a:ext cx="9144000" cy="6855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79763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3"/>
            <a:ext cx="9144000" cy="6855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012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3"/>
            <a:ext cx="9144000" cy="6855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72933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3"/>
            <a:ext cx="9144000" cy="6855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47980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080000" cy="677164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72000" cy="6771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64581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16" y="-34280"/>
            <a:ext cx="5148943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8900"/>
            <a:ext cx="4394076" cy="6771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99018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62944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16016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0"/>
            <a:ext cx="44279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055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44008" cy="685800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0"/>
            <a:ext cx="48431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58579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14128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39660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75598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8943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0"/>
            <a:ext cx="46440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07806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03536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71275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11953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41" y="0"/>
            <a:ext cx="4767684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0"/>
            <a:ext cx="48609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93554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60090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03242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65234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52033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77687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2389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90860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21159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07425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34518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1504" cy="678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78271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34343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2856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440562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29752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15839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691462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877635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15468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76345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250604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930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50793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551415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5"/>
            <a:ext cx="9144000" cy="684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108458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3"/>
            <a:ext cx="9144000" cy="6855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436944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5"/>
            <a:ext cx="9144000" cy="684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409063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3"/>
            <a:ext cx="9144000" cy="6855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687484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3"/>
            <a:ext cx="9144000" cy="6855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480073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88024" cy="6957392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0"/>
            <a:ext cx="46440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62388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170765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40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720628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28" y="0"/>
            <a:ext cx="4743896" cy="685800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0"/>
            <a:ext cx="46396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704884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458184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06411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1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518484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358459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2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248992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8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643300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031153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528699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224247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573331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968772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08079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140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818531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407175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879084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48029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271080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3"/>
            <a:ext cx="9144000" cy="6855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173879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5"/>
            <a:ext cx="9144000" cy="684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362769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148652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3"/>
            <a:ext cx="9144000" cy="6855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927610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3"/>
            <a:ext cx="9144000" cy="6855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595718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63500"/>
            <a:ext cx="4631556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48600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6679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231</TotalTime>
  <Words>671</Words>
  <Application>Microsoft Office PowerPoint</Application>
  <PresentationFormat>Presentación en pantalla (4:3)</PresentationFormat>
  <Paragraphs>43</Paragraphs>
  <Slides>150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150</vt:i4>
      </vt:variant>
    </vt:vector>
  </HeadingPairs>
  <TitlesOfParts>
    <vt:vector size="155" baseType="lpstr">
      <vt:lpstr>Calibri</vt:lpstr>
      <vt:lpstr>Century Schoolbook</vt:lpstr>
      <vt:lpstr>Wingdings</vt:lpstr>
      <vt:lpstr>Wingdings 2</vt:lpstr>
      <vt:lpstr>Default Theme</vt:lpstr>
      <vt:lpstr>EUROPA.-LA VUELTA AL MUNDO EN 885 JARDINES.-BELGICA-.HOLANDA.-L</vt:lpstr>
      <vt:lpstr>Johan Raps.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Arboretum Kalmthout.-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Kortrijk Astridpark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Kruidtuin Botanical Garden Leuven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Laeken Serres Royals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JARDINES.-AD.-francia</dc:title>
  <dc:creator>Josep</dc:creator>
  <cp:lastModifiedBy>Usuario</cp:lastModifiedBy>
  <cp:revision>11</cp:revision>
  <dcterms:created xsi:type="dcterms:W3CDTF">2013-08-24T06:13:10Z</dcterms:created>
  <dcterms:modified xsi:type="dcterms:W3CDTF">2018-03-09T17:26:46Z</dcterms:modified>
</cp:coreProperties>
</file>