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4"/>
  </p:notesMasterIdLst>
  <p:sldIdLst>
    <p:sldId id="256" r:id="rId2"/>
    <p:sldId id="258" r:id="rId3"/>
    <p:sldId id="259" r:id="rId4"/>
    <p:sldId id="260" r:id="rId5"/>
    <p:sldId id="261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74" r:id="rId15"/>
    <p:sldId id="375" r:id="rId16"/>
    <p:sldId id="376" r:id="rId17"/>
    <p:sldId id="377" r:id="rId18"/>
    <p:sldId id="378" r:id="rId19"/>
    <p:sldId id="379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290" r:id="rId49"/>
    <p:sldId id="291" r:id="rId50"/>
    <p:sldId id="292" r:id="rId51"/>
    <p:sldId id="293" r:id="rId52"/>
    <p:sldId id="294" r:id="rId53"/>
    <p:sldId id="295" r:id="rId54"/>
    <p:sldId id="296" r:id="rId55"/>
    <p:sldId id="297" r:id="rId56"/>
    <p:sldId id="298" r:id="rId57"/>
    <p:sldId id="299" r:id="rId58"/>
    <p:sldId id="300" r:id="rId59"/>
    <p:sldId id="301" r:id="rId60"/>
    <p:sldId id="302" r:id="rId61"/>
    <p:sldId id="303" r:id="rId62"/>
    <p:sldId id="304" r:id="rId63"/>
    <p:sldId id="305" r:id="rId64"/>
    <p:sldId id="306" r:id="rId65"/>
    <p:sldId id="307" r:id="rId66"/>
    <p:sldId id="308" r:id="rId67"/>
    <p:sldId id="309" r:id="rId68"/>
    <p:sldId id="310" r:id="rId69"/>
    <p:sldId id="311" r:id="rId70"/>
    <p:sldId id="312" r:id="rId71"/>
    <p:sldId id="313" r:id="rId72"/>
    <p:sldId id="314" r:id="rId73"/>
    <p:sldId id="315" r:id="rId74"/>
    <p:sldId id="316" r:id="rId75"/>
    <p:sldId id="317" r:id="rId76"/>
    <p:sldId id="318" r:id="rId77"/>
    <p:sldId id="319" r:id="rId78"/>
    <p:sldId id="320" r:id="rId79"/>
    <p:sldId id="321" r:id="rId80"/>
    <p:sldId id="322" r:id="rId81"/>
    <p:sldId id="323" r:id="rId82"/>
    <p:sldId id="324" r:id="rId83"/>
    <p:sldId id="325" r:id="rId84"/>
    <p:sldId id="326" r:id="rId85"/>
    <p:sldId id="327" r:id="rId86"/>
    <p:sldId id="328" r:id="rId87"/>
    <p:sldId id="329" r:id="rId88"/>
    <p:sldId id="330" r:id="rId89"/>
    <p:sldId id="331" r:id="rId90"/>
    <p:sldId id="332" r:id="rId91"/>
    <p:sldId id="333" r:id="rId92"/>
    <p:sldId id="334" r:id="rId93"/>
    <p:sldId id="335" r:id="rId94"/>
    <p:sldId id="336" r:id="rId95"/>
    <p:sldId id="337" r:id="rId96"/>
    <p:sldId id="338" r:id="rId97"/>
    <p:sldId id="339" r:id="rId98"/>
    <p:sldId id="340" r:id="rId99"/>
    <p:sldId id="341" r:id="rId100"/>
    <p:sldId id="342" r:id="rId101"/>
    <p:sldId id="343" r:id="rId102"/>
    <p:sldId id="344" r:id="rId103"/>
    <p:sldId id="345" r:id="rId104"/>
    <p:sldId id="346" r:id="rId105"/>
    <p:sldId id="347" r:id="rId106"/>
    <p:sldId id="348" r:id="rId107"/>
    <p:sldId id="349" r:id="rId108"/>
    <p:sldId id="350" r:id="rId109"/>
    <p:sldId id="351" r:id="rId110"/>
    <p:sldId id="352" r:id="rId111"/>
    <p:sldId id="353" r:id="rId112"/>
    <p:sldId id="354" r:id="rId113"/>
    <p:sldId id="355" r:id="rId114"/>
    <p:sldId id="356" r:id="rId115"/>
    <p:sldId id="358" r:id="rId116"/>
    <p:sldId id="359" r:id="rId117"/>
    <p:sldId id="360" r:id="rId118"/>
    <p:sldId id="361" r:id="rId119"/>
    <p:sldId id="362" r:id="rId120"/>
    <p:sldId id="363" r:id="rId121"/>
    <p:sldId id="364" r:id="rId122"/>
    <p:sldId id="365" r:id="rId1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845D36-9206-4908-89AE-2190A81A93E1}" type="datetimeFigureOut">
              <a:rPr lang="es-ES" smtClean="0"/>
              <a:t>08/03/2018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3B2884-08A3-476C-B49F-E1075C359D7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5336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Staf Timmers</a:t>
            </a:r>
          </a:p>
        </p:txBody>
      </p:sp>
      <p:sp>
        <p:nvSpPr>
          <p:cNvPr id="1372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F17AFF-C89E-4021-B2EF-260009372CD4}" type="slidenum">
              <a:rPr lang="es-E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Staf Timmers</a:t>
            </a:r>
          </a:p>
        </p:txBody>
      </p:sp>
      <p:sp>
        <p:nvSpPr>
          <p:cNvPr id="138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B873F52-5250-4F9A-9907-EA221E6E47C9}" type="slidenum">
              <a:rPr lang="es-E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Staf Timmers</a:t>
            </a:r>
          </a:p>
        </p:txBody>
      </p:sp>
      <p:sp>
        <p:nvSpPr>
          <p:cNvPr id="1392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18C602C-90E5-48CD-85C5-B919024DE826}" type="slidenum">
              <a:rPr lang="es-E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Staf Timmers Beedeltuin.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0372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Staf Timmers Beedeltuin.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5402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Staf Timmers Beedeltuin.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621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Staf Timmers Beedeltuin.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2001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Staf Timmers Beedeltuin.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7531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Staf Timmers Beedeltuin.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5128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Staf Timmers Beedeltuin.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02864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Staf Timmers Beedeltuin.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89564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Staf Timmers Beedeltuin.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7608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Staf Timmers Beedeltuin.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19555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Staf Timmers Beedeltuin.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9256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Staf Timmers Beedeltuin.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25266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40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D5F8937-2F31-4F20-8C21-A2F0AF6D0DBD}" type="slidenum">
              <a:rPr lang="es-E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413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86CABA-2E61-4A88-8F3D-852BD773D452}" type="slidenum">
              <a:rPr lang="es-E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42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43ACCB-A399-48FF-9D42-F7380AFCF4BE}" type="slidenum">
              <a:rPr lang="es-E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43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BFC024-10CA-4F55-862B-2AE329A1417C}" type="slidenum">
              <a:rPr lang="es-E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44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7B2630-54CC-4860-A0A8-A43A5808862C}" type="slidenum">
              <a:rPr lang="es-E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45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631444F-E33D-48BE-B77A-419155DFF853}" type="slidenum">
              <a:rPr lang="es-E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46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ED7A965-F645-4576-8FAF-9CF7BAF053CC}" type="slidenum">
              <a:rPr lang="es-ES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47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76F1A2-160B-4767-B877-E47210C7BB94}" type="slidenum">
              <a:rPr lang="es-ES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48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3FF610-DEC9-4247-A431-005D34F07193}" type="slidenum">
              <a:rPr lang="es-E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49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0584C9-1672-45EF-A13A-2D104E106885}" type="slidenum">
              <a:rPr lang="es-E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50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B5598A-D498-40A3-A860-D4E090E8E430}" type="slidenum">
              <a:rPr lang="es-E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BBB1ED-55F9-41EC-A890-49BDD0FD457D}" type="slidenum">
              <a:rPr lang="es-ES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061549-EEB8-4A04-BF68-422DF06CBEC2}" type="slidenum">
              <a:rPr lang="es-ES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6FBF89-D222-44D3-B6EB-E7697346F174}" type="slidenum">
              <a:rPr lang="es-ES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54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E518C04-4D41-4E39-960A-9108AF95D24F}" type="slidenum">
              <a:rPr lang="es-ES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55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106474-3EE8-4E9B-8AC2-1F9696FFAE19}" type="slidenum">
              <a:rPr lang="es-E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56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6BF41E-9518-4B9A-A6B7-3D71BB97BF89}" type="slidenum">
              <a:rPr lang="es-ES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57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B65404-D1BC-4730-B6F3-A88A1FA3720F}" type="slidenum">
              <a:rPr lang="es-E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718666-EEB4-4F21-A52C-E014F30BF0D9}" type="slidenum">
              <a:rPr lang="es-ES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Tuinen aan de Peel</a:t>
            </a:r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799C43-552A-47DB-9D18-D13FA124DA93}" type="slidenum">
              <a:rPr lang="es-ES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an de Peel</a:t>
            </a:r>
          </a:p>
        </p:txBody>
      </p:sp>
      <p:sp>
        <p:nvSpPr>
          <p:cNvPr id="160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83B4D5-CECD-4BA5-82A6-CAEF5B11FF7A}" type="slidenum">
              <a:rPr lang="es-E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 Peel</a:t>
            </a:r>
          </a:p>
        </p:txBody>
      </p:sp>
      <p:sp>
        <p:nvSpPr>
          <p:cNvPr id="161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12DC56-0A83-4D65-ACF8-B9BC3DD92938}" type="slidenum">
              <a:rPr lang="es-E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62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74122A0-3EB1-4DF3-8E54-9CC18CE1EFD8}" type="slidenum">
              <a:rPr lang="es-E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 aan de Peel</a:t>
            </a:r>
          </a:p>
        </p:txBody>
      </p:sp>
      <p:sp>
        <p:nvSpPr>
          <p:cNvPr id="163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1B25ED-E748-4CA2-AB00-A500CD7CADA7}" type="slidenum">
              <a:rPr lang="es-E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Tuinzordernaam</a:t>
            </a:r>
          </a:p>
        </p:txBody>
      </p:sp>
      <p:sp>
        <p:nvSpPr>
          <p:cNvPr id="164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7B1705B-0CE2-4014-B092-1AA8B3C0EB83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Tunizondernaam</a:t>
            </a:r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D7825A-16FF-4B1E-B5CC-5F3BEAA11F14}" type="slidenum">
              <a:rPr lang="es-ES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66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509753-6CEC-48FB-ABD1-195349B7D69D}" type="slidenum">
              <a:rPr lang="es-ES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67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01B544-E552-48B1-8700-16F0E34723F4}" type="slidenum">
              <a:rPr lang="es-E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68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837E73-EE0D-456F-9B1B-4AA4E5DF9884}" type="slidenum">
              <a:rPr lang="es-E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69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5A7DC1-9828-4360-8A5F-B18715C69826}" type="slidenum">
              <a:rPr lang="es-ES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710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E2FFF6-DA53-4D4B-940A-E16A105472F1}" type="slidenum">
              <a:rPr lang="es-E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72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ACF133-4B4A-4517-9691-FC31B940A8FF}" type="slidenum">
              <a:rPr lang="es-ES">
                <a:solidFill>
                  <a:prstClr val="black"/>
                </a:solidFill>
              </a:rPr>
              <a:pPr>
                <a:defRPr/>
              </a:pPr>
              <a:t>55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9064CD-83FE-45F9-969B-3AAF302FAACA}" type="slidenum">
              <a:rPr lang="es-ES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4D5BA5-EA12-4E4D-A199-7261E6E1BC68}" type="slidenum">
              <a:rPr lang="es-ES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6E2F1DD-2BC9-4A66-8DBC-C672130EE3F0}" type="slidenum">
              <a:rPr lang="es-ES">
                <a:solidFill>
                  <a:prstClr val="black"/>
                </a:solidFill>
              </a:rPr>
              <a:pPr>
                <a:defRPr/>
              </a:pPr>
              <a:t>58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EDA230-0A8B-4DFD-8896-76E234CF27F9}" type="slidenum">
              <a:rPr lang="es-E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76FA265-C6EA-49C8-A0C3-D59535DAC364}" type="slidenum">
              <a:rPr lang="es-E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Tuinzondernaaam</a:t>
            </a:r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8EB522-D033-489F-98E3-F25A7F7D52DF}" type="slidenum">
              <a:rPr lang="es-ES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3D9019-3C33-4003-A629-793CF530F5AD}" type="slidenum">
              <a:rPr lang="es-ES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802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8656266-3009-45F3-8676-35B9ADFBFCCC}" type="slidenum">
              <a:rPr lang="es-ES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812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87F6DC-E475-4E81-A279-F0C20CC3AA9C}" type="slidenum">
              <a:rPr lang="es-E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82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90F1CD-5BA7-424F-8505-0B281828C5C6}" type="slidenum">
              <a:rPr lang="es-ES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01E357-9BEC-49D2-AF98-DB3E982DFB41}" type="slidenum">
              <a:rPr lang="es-E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843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6CD2E7-EE7B-493D-8644-1D1AE84D9311}" type="slidenum">
              <a:rPr lang="es-ES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853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B7DEAC-0D6B-40E1-91C6-FF6A66AF81C2}" type="slidenum">
              <a:rPr lang="es-E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86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C1156D-9072-4F87-A2BC-A00B55CF963B}" type="slidenum">
              <a:rPr lang="es-ES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873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DDB974-BAA3-4019-BCD6-B02C230030C9}" type="slidenum">
              <a:rPr lang="es-E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884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31A09B-F772-4E96-8744-9E0EE0FC4614}" type="slidenum">
              <a:rPr lang="es-ES">
                <a:solidFill>
                  <a:prstClr val="black"/>
                </a:solidFill>
              </a:rPr>
              <a:pPr>
                <a:defRPr/>
              </a:pPr>
              <a:t>71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894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556659-1E21-4BF6-AA7F-21B058D3768B}" type="slidenum">
              <a:rPr lang="es-ES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Tuinzondernaaam</a:t>
            </a: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B9A028-D0FE-4CF9-924C-550B5C5071BD}" type="slidenum">
              <a:rPr lang="es-ES">
                <a:solidFill>
                  <a:prstClr val="black"/>
                </a:solidFill>
              </a:rPr>
              <a:pPr>
                <a:defRPr/>
              </a:pPr>
              <a:t>73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Tuinzondernaam</a:t>
            </a:r>
          </a:p>
        </p:txBody>
      </p:sp>
      <p:sp>
        <p:nvSpPr>
          <p:cNvPr id="1914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7D79FD-C9FB-4300-9BB3-03D3AD74ADE9}" type="slidenum">
              <a:rPr lang="es-ES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Vic&amp; Anne Janssen Meyers</a:t>
            </a:r>
          </a:p>
        </p:txBody>
      </p:sp>
      <p:sp>
        <p:nvSpPr>
          <p:cNvPr id="1925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FF87972-D3E9-4CA7-A143-9FBA5B5B97D3}" type="slidenum">
              <a:rPr lang="es-ES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1935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3D2132-1FD8-44A8-A70F-04822829DE4A}" type="slidenum">
              <a:rPr lang="es-ES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A527347-6BFC-4277-81D0-E51CE18386AE}" type="slidenum">
              <a:rPr lang="es-ES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195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FF5D1F-B0BC-42D0-8F76-C4E0303C63E9}" type="slidenum">
              <a:rPr lang="es-ES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6800C1-7878-4CEC-BDC1-1E9846C9B497}" type="slidenum">
              <a:rPr lang="es-ES">
                <a:solidFill>
                  <a:prstClr val="black"/>
                </a:solidFill>
              </a:rPr>
              <a:pPr>
                <a:defRPr/>
              </a:pPr>
              <a:t>80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EE9C31D-49C7-41DB-BA8F-D991C7E90776}" type="slidenum">
              <a:rPr lang="es-ES">
                <a:solidFill>
                  <a:prstClr val="black"/>
                </a:solidFill>
              </a:rPr>
              <a:pPr>
                <a:defRPr/>
              </a:pPr>
              <a:t>81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198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8BBCD3-80AC-4DB3-A23C-893685EFB0D1}" type="slidenum">
              <a:rPr lang="es-ES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199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6FC83A4-5049-4AA9-8C5F-CE2E416D1AE8}" type="slidenum">
              <a:rPr lang="es-ES">
                <a:solidFill>
                  <a:prstClr val="black"/>
                </a:solidFill>
              </a:rPr>
              <a:pPr>
                <a:defRPr/>
              </a:pPr>
              <a:t>83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200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B0F6B3-D1FF-46B0-8956-58B81569AA32}" type="slidenum">
              <a:rPr lang="es-ES">
                <a:solidFill>
                  <a:prstClr val="black"/>
                </a:solidFill>
              </a:rPr>
              <a:pPr>
                <a:defRPr/>
              </a:pPr>
              <a:t>84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201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8E1C8E-3B84-4CC8-8082-D0036D9F5EBE}" type="slidenum">
              <a:rPr lang="es-ES">
                <a:solidFill>
                  <a:prstClr val="black"/>
                </a:solidFill>
              </a:rPr>
              <a:pPr>
                <a:defRPr/>
              </a:pPr>
              <a:t>85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202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7146F5-9A40-47AC-8CB9-759A2B9E3318}" type="slidenum">
              <a:rPr lang="es-ES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203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0652DDB-E32F-4391-BF80-70C504DD3576}" type="slidenum">
              <a:rPr lang="es-ES">
                <a:solidFill>
                  <a:prstClr val="black"/>
                </a:solidFill>
              </a:rPr>
              <a:pPr>
                <a:defRPr/>
              </a:pPr>
              <a:t>87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204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A64BDF5-296D-4131-B2B3-7F8E1DBEA097}" type="slidenum">
              <a:rPr lang="es-ES">
                <a:solidFill>
                  <a:prstClr val="black"/>
                </a:solidFill>
              </a:rPr>
              <a:pPr>
                <a:defRPr/>
              </a:pPr>
              <a:t>88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205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3D2B35F-F011-4A41-8E7E-B4ACA6DEF80E}" type="slidenum">
              <a:rPr lang="es-E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206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52D24FA-9CC1-4F34-846E-19EA13D512B4}" type="slidenum">
              <a:rPr lang="es-ES">
                <a:solidFill>
                  <a:prstClr val="black"/>
                </a:solidFill>
              </a:rPr>
              <a:pPr>
                <a:defRPr/>
              </a:pPr>
              <a:t>90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207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CBA89E-09A0-403A-8851-0C680D8652D4}" type="slidenum">
              <a:rPr lang="es-E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208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C6B5ED-7C2F-4325-AF78-3FA468F6F0D2}" type="slidenum">
              <a:rPr lang="es-E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209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6C5D726-397E-47F7-BF18-D65C6CA521F9}" type="slidenum">
              <a:rPr lang="es-ES">
                <a:solidFill>
                  <a:prstClr val="black"/>
                </a:solidFill>
              </a:rPr>
              <a:pPr>
                <a:defRPr/>
              </a:pPr>
              <a:t>93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210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C00354-5791-459D-80F3-5737266E705A}" type="slidenum">
              <a:rPr lang="es-ES">
                <a:solidFill>
                  <a:prstClr val="black"/>
                </a:solidFill>
              </a:rPr>
              <a:pPr>
                <a:defRPr/>
              </a:pPr>
              <a:t>94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211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50FBF8-E386-4CAB-9317-77B239E77A69}" type="slidenum">
              <a:rPr lang="es-ES">
                <a:solidFill>
                  <a:prstClr val="black"/>
                </a:solidFill>
              </a:rPr>
              <a:pPr>
                <a:defRPr/>
              </a:pPr>
              <a:t>95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2129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36EB58-B36C-4EBC-B9A4-187DA416A92E}" type="slidenum">
              <a:rPr lang="es-ES">
                <a:solidFill>
                  <a:prstClr val="black"/>
                </a:solidFill>
              </a:rPr>
              <a:pPr>
                <a:defRPr/>
              </a:pPr>
              <a:t>96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Vic and Anne</a:t>
            </a:r>
          </a:p>
        </p:txBody>
      </p:sp>
      <p:sp>
        <p:nvSpPr>
          <p:cNvPr id="214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AD6493-0AD0-4A8E-BC52-D137AFC42FD8}" type="slidenum">
              <a:rPr lang="es-ES">
                <a:solidFill>
                  <a:prstClr val="black"/>
                </a:solidFill>
              </a:rPr>
              <a:pPr>
                <a:defRPr/>
              </a:pPr>
              <a:t>97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Zonhof</a:t>
            </a:r>
          </a:p>
        </p:txBody>
      </p:sp>
      <p:sp>
        <p:nvSpPr>
          <p:cNvPr id="2150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AA524C-F82B-44DE-B00B-E64E028F7E5C}" type="slidenum">
              <a:rPr lang="es-ES">
                <a:solidFill>
                  <a:prstClr val="black"/>
                </a:solidFill>
              </a:rPr>
              <a:pPr>
                <a:defRPr/>
              </a:pPr>
              <a:t>100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Zonhof</a:t>
            </a:r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525FFB4-4F8D-41FF-971A-FF634DCEBC9E}" type="slidenum">
              <a:rPr lang="es-ES">
                <a:solidFill>
                  <a:prstClr val="black"/>
                </a:solidFill>
              </a:rPr>
              <a:pPr>
                <a:defRPr/>
              </a:pPr>
              <a:t>101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Zonhof</a:t>
            </a:r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914167-BBF2-439F-8FE8-DE29A141DACE}" type="slidenum">
              <a:rPr lang="es-ES">
                <a:solidFill>
                  <a:prstClr val="black"/>
                </a:solidFill>
              </a:rPr>
              <a:pPr>
                <a:defRPr/>
              </a:pPr>
              <a:t>102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Zonhof</a:t>
            </a:r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409E2A-5836-4858-947B-C96F5E059BF4}" type="slidenum">
              <a:rPr lang="es-ES">
                <a:solidFill>
                  <a:prstClr val="black"/>
                </a:solidFill>
              </a:rPr>
              <a:pPr>
                <a:defRPr/>
              </a:pPr>
              <a:t>103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Zonhof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FDF516-8F65-4CAF-8893-A32615D0F877}" type="slidenum">
              <a:rPr lang="es-ES">
                <a:solidFill>
                  <a:prstClr val="black"/>
                </a:solidFill>
              </a:rPr>
              <a:pPr>
                <a:defRPr/>
              </a:pPr>
              <a:t>104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Zonhof</a:t>
            </a:r>
          </a:p>
        </p:txBody>
      </p:sp>
      <p:sp>
        <p:nvSpPr>
          <p:cNvPr id="220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C1AD79-B70B-4D72-BDF3-C2057A5C57A4}" type="slidenum">
              <a:rPr lang="es-ES">
                <a:solidFill>
                  <a:prstClr val="black"/>
                </a:solidFill>
              </a:rPr>
              <a:pPr>
                <a:defRPr/>
              </a:pPr>
              <a:t>105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Zonhof</a:t>
            </a:r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AB938B8-8FA8-4487-A6B0-664D55CC00C6}" type="slidenum">
              <a:rPr lang="es-ES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Zonhof</a:t>
            </a:r>
          </a:p>
        </p:txBody>
      </p:sp>
      <p:sp>
        <p:nvSpPr>
          <p:cNvPr id="222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8F6C0B6-0611-440F-BEE7-6945385C3E93}" type="slidenum">
              <a:rPr lang="es-ES">
                <a:solidFill>
                  <a:prstClr val="black"/>
                </a:solidFill>
              </a:rPr>
              <a:pPr>
                <a:defRPr/>
              </a:pPr>
              <a:t>107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Vredehof</a:t>
            </a:r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E879C0-03F3-47B4-9087-018EBE2A426A}" type="slidenum">
              <a:rPr lang="es-ES">
                <a:solidFill>
                  <a:prstClr val="black"/>
                </a:solidFill>
              </a:rPr>
              <a:pPr>
                <a:defRPr/>
              </a:pPr>
              <a:t>109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Vredehof</a:t>
            </a:r>
          </a:p>
        </p:txBody>
      </p:sp>
      <p:sp>
        <p:nvSpPr>
          <p:cNvPr id="2242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09B9817-AC6C-4CBE-B635-184B63616065}" type="slidenum">
              <a:rPr lang="es-ES">
                <a:solidFill>
                  <a:prstClr val="black"/>
                </a:solidFill>
              </a:rPr>
              <a:pPr>
                <a:defRPr/>
              </a:pPr>
              <a:t>110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Vredehof</a:t>
            </a:r>
          </a:p>
        </p:txBody>
      </p:sp>
      <p:sp>
        <p:nvSpPr>
          <p:cNvPr id="225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3CD63D1-2622-4CA4-BED4-A4563471F59B}" type="slidenum">
              <a:rPr lang="es-ES">
                <a:solidFill>
                  <a:prstClr val="black"/>
                </a:solidFill>
              </a:rPr>
              <a:pPr>
                <a:defRPr/>
              </a:pPr>
              <a:t>111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Vredehof</a:t>
            </a:r>
          </a:p>
        </p:txBody>
      </p:sp>
      <p:sp>
        <p:nvSpPr>
          <p:cNvPr id="2263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97BD21-BD26-4BA4-B9D0-BB65FD67A4E7}" type="slidenum">
              <a:rPr lang="es-ES">
                <a:solidFill>
                  <a:prstClr val="black"/>
                </a:solidFill>
              </a:rPr>
              <a:pPr>
                <a:defRPr/>
              </a:pPr>
              <a:t>112</a:t>
            </a:fld>
            <a:endParaRPr 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Vredehof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113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2468932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Vredehof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4675209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Vredehof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5154126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Vredehof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575694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Vredehof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9488757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Vredehof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575245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Vredehof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8537786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Vredehof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1332027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Vredehof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6274847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Vredehof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B2884-08A3-476C-B49F-E1075C359D76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7111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3/8/2018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3/8/2018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jp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24744"/>
            <a:ext cx="6534472" cy="3240360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JARDINES.-BELGICA.-.HOLANDA</a:t>
            </a:r>
            <a:r>
              <a:rPr lang="es-ES" sz="3600" dirty="0"/>
              <a:t>.-</a:t>
            </a:r>
            <a:r>
              <a:rPr lang="es-ES" sz="2800" dirty="0"/>
              <a:t>Staf  Timmers Beedeltuin.-Tuin aan de Peel.-Tuizondernaam.-Vic &amp; Anne Janssen  Meyers.-Zonhof.-Vredehof.-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39952" y="5003322"/>
            <a:ext cx="4318248" cy="1371600"/>
          </a:xfrm>
        </p:spPr>
        <p:txBody>
          <a:bodyPr>
            <a:normAutofit fontScale="92500"/>
          </a:bodyPr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67028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STAF TIMMERS BEEDELTUIN</a:t>
            </a:r>
          </a:p>
        </p:txBody>
      </p:sp>
      <p:sp>
        <p:nvSpPr>
          <p:cNvPr id="21507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El jardín de Staf Timmers no es un simple jardín de estatuas, sino un jardín en el que cada estatua tiene su lugar.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“ Si el “Creador “ necesito  una idea para su “ Eden Garden “ tuvo que venir a Staf Timmers”.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Un sinuosos caminos nos trasladan de una sorpresa a otra y por en medio de grandes arboles nos conducen al lago.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Cascadas y puentes sobre un pequeño arroyo que conecta los lagos.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Podemos contemplar una pajarera y un poco mas allá una colmena y pequeños caballos.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9176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1 Imagen" descr="Staff Timmers Beeldentu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8329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Staf Timmers Beeldentuin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692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Staf Timmers Beeldentuin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2 Imagen" descr="Staf Timmers Beeldentuin.-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960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500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4116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168" y="0"/>
            <a:ext cx="48028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603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951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895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911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36104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821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231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78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6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351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356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51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215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760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676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TUIN aan DE PEEL</a:t>
            </a:r>
          </a:p>
        </p:txBody>
      </p:sp>
      <p:sp>
        <p:nvSpPr>
          <p:cNvPr id="2560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El jardín de Willy en Jan Alkene esta situado junto un pequeño pueblo al este de la provincia de Noord Brabant.-Holanda.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Viven aquí desde 1977,pero el inicio del actual jardín de 6.000 m2 ,fue en el año 2000.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Junto con un arquitecto paisajista crearon varias esferas que no compiten unas con otras en el jardín.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El resultado es un jardín paisajístico con un estanque relacionado con la Alhambra, un jardín japones,un jardín de vivaces, otro de mariposas, un huerto, un gallinero y un estanque con patos.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Los propietarios tienen predilección por el agua.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15628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Tuin aan de Peel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7530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Tuin aan de Peel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87008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1 Imagen" descr="Tuin aan de Peel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617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Tuin aan de Peel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77059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Tuin aan de Peel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2 Imagen" descr="Tuin aan de Peel.-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7804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1 Imagen" descr="Tuin aan de Peel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25210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1 Imagen" descr="Tuin aan de Peel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14713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1 Imagen" descr="Tuin aan de Peel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6514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Tuin aan de Peel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9000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1 Imagen" descr="Tuin aan de Peel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50907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Tuin aan de Peel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52983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Tuin aan de Peel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5015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Tuin aan de Peel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275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Tuin aan de Peel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82054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Tuin aan de Peel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82684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Tuin aan de Peel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95286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Tuin aan de Peel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6194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Tuin aan de Peel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27318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Tuin aan de Peel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40494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Tuin aan de Peel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23081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Tuin aan de Peel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6604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1 Imagen" descr="Tuin aan de Peel.-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943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1 Imagen" descr="Tuin aan de Peel.-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33234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Tuin aande Pe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5716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TUIZONDERNAAM</a:t>
            </a:r>
          </a:p>
        </p:txBody>
      </p:sp>
      <p:sp>
        <p:nvSpPr>
          <p:cNvPr id="6656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Los primeros inicios del jardín fueron en 1990.</a:t>
            </a:r>
          </a:p>
          <a:p>
            <a:pPr eaLnBrk="1" hangingPunct="1"/>
            <a:r>
              <a:rPr lang="es-ES" dirty="0"/>
              <a:t>Durante algunos años 10 jardines diferentes han sido creados en un jardín de 2.000 m2 alrededor de la casa construida en la guerra por el alemán “ Werhrmacht “</a:t>
            </a:r>
          </a:p>
          <a:p>
            <a:pPr eaLnBrk="1" hangingPunct="1"/>
            <a:r>
              <a:rPr lang="es-ES" dirty="0"/>
              <a:t>Todos los jardines tienen su propio carácter y están divididos por setos de tejo o haya.</a:t>
            </a:r>
          </a:p>
          <a:p>
            <a:pPr eaLnBrk="1" hangingPunct="1"/>
            <a:r>
              <a:rPr lang="es-ES" dirty="0"/>
              <a:t>Los jardines exuberantes de flor en arriates uni o multicolor.</a:t>
            </a:r>
          </a:p>
          <a:p>
            <a:pPr eaLnBrk="1" hangingPunct="1"/>
            <a:r>
              <a:rPr lang="es-ES" dirty="0"/>
              <a:t>En el jardín “ Hotgarden “ las plantas son rojas, naranjas y amarillas.</a:t>
            </a:r>
          </a:p>
        </p:txBody>
      </p:sp>
    </p:spTree>
    <p:extLst>
      <p:ext uri="{BB962C8B-B14F-4D97-AF65-F5344CB8AC3E}">
        <p14:creationId xmlns:p14="http://schemas.microsoft.com/office/powerpoint/2010/main" val="4164514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428750"/>
            <a:ext cx="7715200" cy="4895850"/>
          </a:xfrm>
        </p:spPr>
        <p:txBody>
          <a:bodyPr/>
          <a:lstStyle/>
          <a:p>
            <a:pPr eaLnBrk="1" hangingPunct="1"/>
            <a:r>
              <a:rPr lang="es-ES" dirty="0"/>
              <a:t>Puedes pasear por la rosaleda, por el huerto o el jardín de tejos.</a:t>
            </a:r>
          </a:p>
          <a:p>
            <a:pPr eaLnBrk="1" hangingPunct="1"/>
            <a:r>
              <a:rPr lang="es-ES" dirty="0"/>
              <a:t>Hay bonitas vistas desde el jardín de los bojes, el jardín azul-crema con arriates en flor.</a:t>
            </a:r>
          </a:p>
          <a:p>
            <a:pPr eaLnBrk="1" hangingPunct="1"/>
            <a:r>
              <a:rPr lang="es-ES" dirty="0"/>
              <a:t>Además de las plantas mas conocidas nos encontramos plantas raras como el Veratro nigrum,Bacharis halimifolia, Romneya coulterry, Melianthus major, Ophiopogon nigrescens etc...</a:t>
            </a:r>
          </a:p>
          <a:p>
            <a:pPr eaLnBrk="1" hangingPunct="1"/>
            <a:r>
              <a:rPr lang="es-ES" dirty="0"/>
              <a:t>Algunos pequeños estanques decoran los jardines.</a:t>
            </a:r>
          </a:p>
        </p:txBody>
      </p:sp>
    </p:spTree>
    <p:extLst>
      <p:ext uri="{BB962C8B-B14F-4D97-AF65-F5344CB8AC3E}">
        <p14:creationId xmlns:p14="http://schemas.microsoft.com/office/powerpoint/2010/main" val="19866842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Tuizondernaa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15139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2 Imagen" descr="Tuinzondermaan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8085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Tuinzondernaam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075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Tuinzondernaam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4936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1 Imagen" descr="Tuinzondernaam.-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615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1 Imagen" descr="Tuinzondernaam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58773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1 Imagen" descr="Tuinzondernaam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29662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1 Imagen" descr="Tuinzondernaam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6025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 descr="Tuinzondernaam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00071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1 Imagen" descr="Tuinzondernaam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37471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1 Imagen" descr="Tuinzondernaam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808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1 Imagen" descr="Tuinzondernaam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66143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1 Imagen" descr="Tuinzondernaam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99347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1 Imagen" descr="Tuinzondernaam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3280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1 Imagen" descr="Tuinzondernaam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5140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1 Imagen" descr="Tuinzondernaam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59043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1 Imagen" descr="Tuinzondernaam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2160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1 Imagen" descr="Tuinzondernaam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72827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1 Imagen" descr="Tuinzondernaam.-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62755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1 Imagen" descr="Tuinzondernaam.-2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7" name="2 Imagen" descr="Tuinzondernaam.-2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5564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1 Imagen" descr="Tuinzondernaam.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707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1" name="2 Imagen" descr="Tuinzondernaam.-2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46537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1 Imagen" descr="Tuinzondernaam.-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5" name="2 Imagen" descr="Tuinzondernaam.-2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6725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 descr="Tuinzondernaam.-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7903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1 Imagen" descr="Tuinzondernaam.-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809089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1 Imagen" descr="Tuinzondernaam.-3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98587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1 Imagen" descr="Tuinzondernaam.-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5536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1 Imagen" descr="Tuinzondernaam.-3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42153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1 Imagen" descr="Tuinzondernaam.-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59" name="2 Imagen" descr="Tuinzondernaam.-3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03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43596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VIC &amp; ANNE JANSSEN MEYERS</a:t>
            </a:r>
          </a:p>
        </p:txBody>
      </p:sp>
      <p:sp>
        <p:nvSpPr>
          <p:cNvPr id="80899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Este jardín de 2.000 m2 fue creado por sus propietarios.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El jardín esta compartimentado en varios pequeños jardines con bellos rincones.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Muchos ornamentos han sido utilizados sin dominar el jardín.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Es un jardín romántico con atractivos arriates con plantas de color.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Los setos son de boj, tejo y carpes.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Las rosas y los clemátides y las plantas especiales son muy importantes en este jardín.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Desde la terraza hay una magnifica vista de todo el jardín..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900637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1 Imagen" descr="Vic and Anne Jansen Meye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682550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1 Imagen" descr="Vic and Anne Janssen Meyers.-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10091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1 Imagen" descr="Vic and Anne Janssen Meyers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6514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1 Imagen" descr="Vic and Anne Janssen Meyers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035978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1 Imagen" descr="Vic and Anne Janssen Meyers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37364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1 Imagen" descr="Vic and Anne Janssen Meyer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095180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 descr="Vic and Anne Janssen Meyers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40916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1 Imagen" descr="Vic and Anne Janssen Meyers.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803805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1 Imagen" descr="Vic and Anne Janssen Meyers.-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52826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1 Imagen" descr="Vic and Anne Janssen Meyers.-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168066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1 Imagen" descr="Vic and Anne Janssen Meyers.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91446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 descr="Vic and Anne Janssen Meyers.-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54981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1 Imagen" descr="Vic and Anne Janssen Meyers.-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913503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Vic and Anne Janssen Meyers.-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517198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1 Imagen" descr="Vic and Anne Janssen Meyers.-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69393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Vic and Anne Janssen Meyers.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37935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Vic and Anne Janssen Meyers.-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424755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Vic and Anne Janssen Meyers.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91118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Vic and Anne Janssen Meyers.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1610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Vic and Anne Janssen Meyers.-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04732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1 Imagen" descr="Vic Jansen Tuin.-buxuspe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788915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1 Imagen" descr="Vic Janssen Tuin.-boo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52839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ZONHOF</a:t>
            </a:r>
          </a:p>
        </p:txBody>
      </p:sp>
      <p:sp>
        <p:nvSpPr>
          <p:cNvPr id="12083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Es el jardín de Nicole y Fernand Reniers.</a:t>
            </a:r>
          </a:p>
          <a:p>
            <a:pPr eaLnBrk="1" hangingPunct="1"/>
            <a:r>
              <a:rPr lang="es-ES" dirty="0"/>
              <a:t>El jardín mide 1.400 m2 y esta situado en una zona tranquila de Zonhoven.</a:t>
            </a:r>
          </a:p>
          <a:p>
            <a:pPr eaLnBrk="1" hangingPunct="1"/>
            <a:r>
              <a:rPr lang="es-ES" dirty="0"/>
              <a:t>Frente a la casa una rocalla, pero la parte mayor del jardín esta detrás de la casa.</a:t>
            </a:r>
          </a:p>
          <a:p>
            <a:pPr eaLnBrk="1" hangingPunct="1"/>
            <a:r>
              <a:rPr lang="es-ES" dirty="0"/>
              <a:t>El jardín esta compuesto de muchos elementos sorpresa, bellas vistas, algunos estanques e interesantes paseos.</a:t>
            </a:r>
          </a:p>
          <a:p>
            <a:pPr eaLnBrk="1" hangingPunct="1"/>
            <a:r>
              <a:rPr lang="es-ES" dirty="0"/>
              <a:t>En el centro del jardín una pérgola de 18 metros.</a:t>
            </a:r>
          </a:p>
        </p:txBody>
      </p:sp>
    </p:spTree>
    <p:extLst>
      <p:ext uri="{BB962C8B-B14F-4D97-AF65-F5344CB8AC3E}">
        <p14:creationId xmlns:p14="http://schemas.microsoft.com/office/powerpoint/2010/main" val="243663266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Las rosas están representadas con mas de 220 variedades diferentes.</a:t>
            </a:r>
          </a:p>
          <a:p>
            <a:pPr eaLnBrk="1" hangingPunct="1"/>
            <a:r>
              <a:rPr lang="es-ES" dirty="0"/>
              <a:t>Los clemátides con sus esplendorosas floraciones con 270 variedades diferentes.</a:t>
            </a:r>
          </a:p>
          <a:p>
            <a:pPr eaLnBrk="1" hangingPunct="1"/>
            <a:r>
              <a:rPr lang="es-ES" dirty="0"/>
              <a:t>Lo que mas destaca en el jardín es el pequeño espacio que alberga los Delphiniums dobles ingleses.</a:t>
            </a:r>
          </a:p>
        </p:txBody>
      </p:sp>
    </p:spTree>
    <p:extLst>
      <p:ext uri="{BB962C8B-B14F-4D97-AF65-F5344CB8AC3E}">
        <p14:creationId xmlns:p14="http://schemas.microsoft.com/office/powerpoint/2010/main" val="50842481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1 Imagen" descr="Zonho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70520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Zonhof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733973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Zonhof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839490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Zonhof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327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Zonhof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25879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Zonhof.-Tunel de roo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96950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1 Imagen" descr="Zonhof.-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27" name="2 Imagen" descr="Zonhof.-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95844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1 Imagen" descr="Zonhof-poortje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78725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/>
              <a:t>VREDEHOF</a:t>
            </a:r>
          </a:p>
        </p:txBody>
      </p:sp>
      <p:sp>
        <p:nvSpPr>
          <p:cNvPr id="131075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s-ES" dirty="0"/>
              <a:t>Un jardín de 8.000 m2 en Nijlen,no lejos de la torre de Lier.</a:t>
            </a:r>
          </a:p>
          <a:p>
            <a:pPr eaLnBrk="1" hangingPunct="1"/>
            <a:r>
              <a:rPr lang="es-ES" dirty="0"/>
              <a:t>Fernand Geyselings es el creador de este bello jardín, podemos denominarlo el mini-Keukenhof.</a:t>
            </a:r>
          </a:p>
          <a:p>
            <a:pPr eaLnBrk="1" hangingPunct="1"/>
            <a:r>
              <a:rPr lang="es-ES" dirty="0"/>
              <a:t>Cerca de 180.000 bulbos pueden contemplarse en primavera en el jardín, de ellos 85.000 son tulipanes,43.000 son narcisos,9.000 son jacintos y otras muchas clases de bulbos.</a:t>
            </a:r>
          </a:p>
          <a:p>
            <a:pPr eaLnBrk="1" hangingPunct="1"/>
            <a:r>
              <a:rPr lang="es-ES" dirty="0"/>
              <a:t>El jardín solo abre al publico desde el 21 de marzo hasta finales de abril.</a:t>
            </a:r>
          </a:p>
        </p:txBody>
      </p:sp>
    </p:spTree>
    <p:extLst>
      <p:ext uri="{BB962C8B-B14F-4D97-AF65-F5344CB8AC3E}">
        <p14:creationId xmlns:p14="http://schemas.microsoft.com/office/powerpoint/2010/main" val="217579790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Vredehof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682667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Vredehof.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432713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Vredehof.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655174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1 Imagen" descr="Vredehof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74838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5239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94309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21192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9396536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39768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5228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48735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43211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72360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82082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139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</TotalTime>
  <Words>1064</Words>
  <Application>Microsoft Office PowerPoint</Application>
  <PresentationFormat>Presentación en pantalla (4:3)</PresentationFormat>
  <Paragraphs>267</Paragraphs>
  <Slides>122</Slides>
  <Notes>110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122</vt:i4>
      </vt:variant>
    </vt:vector>
  </HeadingPairs>
  <TitlesOfParts>
    <vt:vector size="127" baseType="lpstr">
      <vt:lpstr>Calibri</vt:lpstr>
      <vt:lpstr>Century Schoolbook</vt:lpstr>
      <vt:lpstr>Wingdings</vt:lpstr>
      <vt:lpstr>Wingdings 2</vt:lpstr>
      <vt:lpstr>Default Theme</vt:lpstr>
      <vt:lpstr>EUROPA.-LA VUELTA AL MUNDO EN 885 JARDINES.-BELGICA.-.HOLANDA.-Staf  Timmers Beedeltuin.-Tuin aan de Peel.-Tuizondernaam.-Vic &amp; Anne Janssen  Meyers.-Zonhof.-Vredehof.-</vt:lpstr>
      <vt:lpstr>STAF TIMMERS BEEDELTUIN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TUIN aan DE PEEL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TUIZONDERNAAM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VIC &amp; ANNE JANSSEN MEYERS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ZONHOF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VREDEHOF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80 JARDINES.-AD.-francia</dc:title>
  <dc:creator>Josep</dc:creator>
  <cp:lastModifiedBy>Usuario</cp:lastModifiedBy>
  <cp:revision>16</cp:revision>
  <dcterms:created xsi:type="dcterms:W3CDTF">2013-08-24T06:13:10Z</dcterms:created>
  <dcterms:modified xsi:type="dcterms:W3CDTF">2018-03-08T17:29:09Z</dcterms:modified>
</cp:coreProperties>
</file>