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7"/>
  </p:notesMasterIdLst>
  <p:sldIdLst>
    <p:sldId id="257" r:id="rId2"/>
    <p:sldId id="258" r:id="rId3"/>
    <p:sldId id="260" r:id="rId4"/>
    <p:sldId id="261" r:id="rId5"/>
    <p:sldId id="262" r:id="rId6"/>
    <p:sldId id="259"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67" r:id="rId58"/>
    <p:sldId id="368" r:id="rId59"/>
    <p:sldId id="369" r:id="rId60"/>
    <p:sldId id="370" r:id="rId61"/>
    <p:sldId id="372" r:id="rId62"/>
    <p:sldId id="320" r:id="rId63"/>
    <p:sldId id="314" r:id="rId64"/>
    <p:sldId id="315" r:id="rId65"/>
    <p:sldId id="316" r:id="rId66"/>
    <p:sldId id="317" r:id="rId67"/>
    <p:sldId id="318" r:id="rId68"/>
    <p:sldId id="319" r:id="rId69"/>
    <p:sldId id="321" r:id="rId70"/>
    <p:sldId id="322" r:id="rId71"/>
    <p:sldId id="323" r:id="rId72"/>
    <p:sldId id="324" r:id="rId73"/>
    <p:sldId id="325" r:id="rId74"/>
    <p:sldId id="326" r:id="rId75"/>
    <p:sldId id="373"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1897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9C853F-2B2A-4077-B165-D22EF7EF82B6}"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1C55C1-EE6E-4CCA-AF83-E96B725A9FFB}" type="slidenum">
              <a:rPr lang="es-ES" smtClean="0"/>
              <a:t>‹Nº›</a:t>
            </a:fld>
            <a:endParaRPr lang="es-ES" dirty="0"/>
          </a:p>
        </p:txBody>
      </p:sp>
    </p:spTree>
    <p:extLst>
      <p:ext uri="{BB962C8B-B14F-4D97-AF65-F5344CB8AC3E}">
        <p14:creationId xmlns:p14="http://schemas.microsoft.com/office/powerpoint/2010/main" val="18952657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7</a:t>
            </a:fld>
            <a:endParaRPr lang="es-ES" dirty="0"/>
          </a:p>
        </p:txBody>
      </p:sp>
    </p:spTree>
    <p:extLst>
      <p:ext uri="{BB962C8B-B14F-4D97-AF65-F5344CB8AC3E}">
        <p14:creationId xmlns:p14="http://schemas.microsoft.com/office/powerpoint/2010/main" val="3307322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8</a:t>
            </a:fld>
            <a:endParaRPr lang="es-ES" dirty="0"/>
          </a:p>
        </p:txBody>
      </p:sp>
    </p:spTree>
    <p:extLst>
      <p:ext uri="{BB962C8B-B14F-4D97-AF65-F5344CB8AC3E}">
        <p14:creationId xmlns:p14="http://schemas.microsoft.com/office/powerpoint/2010/main" val="190532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9</a:t>
            </a:fld>
            <a:endParaRPr lang="es-ES" dirty="0"/>
          </a:p>
        </p:txBody>
      </p:sp>
    </p:spTree>
    <p:extLst>
      <p:ext uri="{BB962C8B-B14F-4D97-AF65-F5344CB8AC3E}">
        <p14:creationId xmlns:p14="http://schemas.microsoft.com/office/powerpoint/2010/main" val="1346893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10</a:t>
            </a:fld>
            <a:endParaRPr lang="es-ES" dirty="0"/>
          </a:p>
        </p:txBody>
      </p:sp>
    </p:spTree>
    <p:extLst>
      <p:ext uri="{BB962C8B-B14F-4D97-AF65-F5344CB8AC3E}">
        <p14:creationId xmlns:p14="http://schemas.microsoft.com/office/powerpoint/2010/main" val="14411095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11</a:t>
            </a:fld>
            <a:endParaRPr lang="es-ES" dirty="0"/>
          </a:p>
        </p:txBody>
      </p:sp>
    </p:spTree>
    <p:extLst>
      <p:ext uri="{BB962C8B-B14F-4D97-AF65-F5344CB8AC3E}">
        <p14:creationId xmlns:p14="http://schemas.microsoft.com/office/powerpoint/2010/main" val="4023775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12</a:t>
            </a:fld>
            <a:endParaRPr lang="es-ES" dirty="0"/>
          </a:p>
        </p:txBody>
      </p:sp>
    </p:spTree>
    <p:extLst>
      <p:ext uri="{BB962C8B-B14F-4D97-AF65-F5344CB8AC3E}">
        <p14:creationId xmlns:p14="http://schemas.microsoft.com/office/powerpoint/2010/main" val="3303052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Ribera.-Bornos.-Logia</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13</a:t>
            </a:fld>
            <a:endParaRPr lang="es-ES" dirty="0"/>
          </a:p>
        </p:txBody>
      </p:sp>
    </p:spTree>
    <p:extLst>
      <p:ext uri="{BB962C8B-B14F-4D97-AF65-F5344CB8AC3E}">
        <p14:creationId xmlns:p14="http://schemas.microsoft.com/office/powerpoint/2010/main" val="3314322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14</a:t>
            </a:fld>
            <a:endParaRPr lang="es-ES" dirty="0"/>
          </a:p>
        </p:txBody>
      </p:sp>
    </p:spTree>
    <p:extLst>
      <p:ext uri="{BB962C8B-B14F-4D97-AF65-F5344CB8AC3E}">
        <p14:creationId xmlns:p14="http://schemas.microsoft.com/office/powerpoint/2010/main" val="41686284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15</a:t>
            </a:fld>
            <a:endParaRPr lang="es-ES" dirty="0"/>
          </a:p>
        </p:txBody>
      </p:sp>
    </p:spTree>
    <p:extLst>
      <p:ext uri="{BB962C8B-B14F-4D97-AF65-F5344CB8AC3E}">
        <p14:creationId xmlns:p14="http://schemas.microsoft.com/office/powerpoint/2010/main" val="5423041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16</a:t>
            </a:fld>
            <a:endParaRPr lang="es-ES" dirty="0"/>
          </a:p>
        </p:txBody>
      </p:sp>
    </p:spTree>
    <p:extLst>
      <p:ext uri="{BB962C8B-B14F-4D97-AF65-F5344CB8AC3E}">
        <p14:creationId xmlns:p14="http://schemas.microsoft.com/office/powerpoint/2010/main" val="260877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17</a:t>
            </a:fld>
            <a:endParaRPr lang="es-ES" dirty="0"/>
          </a:p>
        </p:txBody>
      </p:sp>
    </p:spTree>
    <p:extLst>
      <p:ext uri="{BB962C8B-B14F-4D97-AF65-F5344CB8AC3E}">
        <p14:creationId xmlns:p14="http://schemas.microsoft.com/office/powerpoint/2010/main" val="27922838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18</a:t>
            </a:fld>
            <a:endParaRPr lang="es-ES" dirty="0"/>
          </a:p>
        </p:txBody>
      </p:sp>
    </p:spTree>
    <p:extLst>
      <p:ext uri="{BB962C8B-B14F-4D97-AF65-F5344CB8AC3E}">
        <p14:creationId xmlns:p14="http://schemas.microsoft.com/office/powerpoint/2010/main" val="8809676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19</a:t>
            </a:fld>
            <a:endParaRPr lang="es-ES" dirty="0"/>
          </a:p>
        </p:txBody>
      </p:sp>
    </p:spTree>
    <p:extLst>
      <p:ext uri="{BB962C8B-B14F-4D97-AF65-F5344CB8AC3E}">
        <p14:creationId xmlns:p14="http://schemas.microsoft.com/office/powerpoint/2010/main" val="3921387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20</a:t>
            </a:fld>
            <a:endParaRPr lang="es-ES" dirty="0"/>
          </a:p>
        </p:txBody>
      </p:sp>
    </p:spTree>
    <p:extLst>
      <p:ext uri="{BB962C8B-B14F-4D97-AF65-F5344CB8AC3E}">
        <p14:creationId xmlns:p14="http://schemas.microsoft.com/office/powerpoint/2010/main" val="19893017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21</a:t>
            </a:fld>
            <a:endParaRPr lang="es-ES" dirty="0"/>
          </a:p>
        </p:txBody>
      </p:sp>
    </p:spTree>
    <p:extLst>
      <p:ext uri="{BB962C8B-B14F-4D97-AF65-F5344CB8AC3E}">
        <p14:creationId xmlns:p14="http://schemas.microsoft.com/office/powerpoint/2010/main" val="19614371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22</a:t>
            </a:fld>
            <a:endParaRPr lang="es-ES" dirty="0"/>
          </a:p>
        </p:txBody>
      </p:sp>
    </p:spTree>
    <p:extLst>
      <p:ext uri="{BB962C8B-B14F-4D97-AF65-F5344CB8AC3E}">
        <p14:creationId xmlns:p14="http://schemas.microsoft.com/office/powerpoint/2010/main" val="25234914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23</a:t>
            </a:fld>
            <a:endParaRPr lang="es-ES" dirty="0"/>
          </a:p>
        </p:txBody>
      </p:sp>
    </p:spTree>
    <p:extLst>
      <p:ext uri="{BB962C8B-B14F-4D97-AF65-F5344CB8AC3E}">
        <p14:creationId xmlns:p14="http://schemas.microsoft.com/office/powerpoint/2010/main" val="26719213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24</a:t>
            </a:fld>
            <a:endParaRPr lang="es-ES" dirty="0"/>
          </a:p>
        </p:txBody>
      </p:sp>
    </p:spTree>
    <p:extLst>
      <p:ext uri="{BB962C8B-B14F-4D97-AF65-F5344CB8AC3E}">
        <p14:creationId xmlns:p14="http://schemas.microsoft.com/office/powerpoint/2010/main" val="5016885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25</a:t>
            </a:fld>
            <a:endParaRPr lang="es-ES" dirty="0"/>
          </a:p>
        </p:txBody>
      </p:sp>
    </p:spTree>
    <p:extLst>
      <p:ext uri="{BB962C8B-B14F-4D97-AF65-F5344CB8AC3E}">
        <p14:creationId xmlns:p14="http://schemas.microsoft.com/office/powerpoint/2010/main" val="8381120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26</a:t>
            </a:fld>
            <a:endParaRPr lang="es-ES" dirty="0"/>
          </a:p>
        </p:txBody>
      </p:sp>
    </p:spTree>
    <p:extLst>
      <p:ext uri="{BB962C8B-B14F-4D97-AF65-F5344CB8AC3E}">
        <p14:creationId xmlns:p14="http://schemas.microsoft.com/office/powerpoint/2010/main" val="3990981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27</a:t>
            </a:fld>
            <a:endParaRPr lang="es-ES" dirty="0"/>
          </a:p>
        </p:txBody>
      </p:sp>
    </p:spTree>
    <p:extLst>
      <p:ext uri="{BB962C8B-B14F-4D97-AF65-F5344CB8AC3E}">
        <p14:creationId xmlns:p14="http://schemas.microsoft.com/office/powerpoint/2010/main" val="33067865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28</a:t>
            </a:fld>
            <a:endParaRPr lang="es-ES" dirty="0"/>
          </a:p>
        </p:txBody>
      </p:sp>
    </p:spTree>
    <p:extLst>
      <p:ext uri="{BB962C8B-B14F-4D97-AF65-F5344CB8AC3E}">
        <p14:creationId xmlns:p14="http://schemas.microsoft.com/office/powerpoint/2010/main" val="29419354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29</a:t>
            </a:fld>
            <a:endParaRPr lang="es-ES" dirty="0"/>
          </a:p>
        </p:txBody>
      </p:sp>
    </p:spTree>
    <p:extLst>
      <p:ext uri="{BB962C8B-B14F-4D97-AF65-F5344CB8AC3E}">
        <p14:creationId xmlns:p14="http://schemas.microsoft.com/office/powerpoint/2010/main" val="12409083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30</a:t>
            </a:fld>
            <a:endParaRPr lang="es-ES" dirty="0"/>
          </a:p>
        </p:txBody>
      </p:sp>
    </p:spTree>
    <p:extLst>
      <p:ext uri="{BB962C8B-B14F-4D97-AF65-F5344CB8AC3E}">
        <p14:creationId xmlns:p14="http://schemas.microsoft.com/office/powerpoint/2010/main" val="27321802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31</a:t>
            </a:fld>
            <a:endParaRPr lang="es-ES" dirty="0"/>
          </a:p>
        </p:txBody>
      </p:sp>
    </p:spTree>
    <p:extLst>
      <p:ext uri="{BB962C8B-B14F-4D97-AF65-F5344CB8AC3E}">
        <p14:creationId xmlns:p14="http://schemas.microsoft.com/office/powerpoint/2010/main" val="12005223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32</a:t>
            </a:fld>
            <a:endParaRPr lang="es-ES" dirty="0"/>
          </a:p>
        </p:txBody>
      </p:sp>
    </p:spTree>
    <p:extLst>
      <p:ext uri="{BB962C8B-B14F-4D97-AF65-F5344CB8AC3E}">
        <p14:creationId xmlns:p14="http://schemas.microsoft.com/office/powerpoint/2010/main" val="6572163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33</a:t>
            </a:fld>
            <a:endParaRPr lang="es-ES" dirty="0"/>
          </a:p>
        </p:txBody>
      </p:sp>
    </p:spTree>
    <p:extLst>
      <p:ext uri="{BB962C8B-B14F-4D97-AF65-F5344CB8AC3E}">
        <p14:creationId xmlns:p14="http://schemas.microsoft.com/office/powerpoint/2010/main" val="13283638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34</a:t>
            </a:fld>
            <a:endParaRPr lang="es-ES" dirty="0"/>
          </a:p>
        </p:txBody>
      </p:sp>
    </p:spTree>
    <p:extLst>
      <p:ext uri="{BB962C8B-B14F-4D97-AF65-F5344CB8AC3E}">
        <p14:creationId xmlns:p14="http://schemas.microsoft.com/office/powerpoint/2010/main" val="7319995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35</a:t>
            </a:fld>
            <a:endParaRPr lang="es-ES" dirty="0"/>
          </a:p>
        </p:txBody>
      </p:sp>
    </p:spTree>
    <p:extLst>
      <p:ext uri="{BB962C8B-B14F-4D97-AF65-F5344CB8AC3E}">
        <p14:creationId xmlns:p14="http://schemas.microsoft.com/office/powerpoint/2010/main" val="20330671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36</a:t>
            </a:fld>
            <a:endParaRPr lang="es-ES" dirty="0"/>
          </a:p>
        </p:txBody>
      </p:sp>
    </p:spTree>
    <p:extLst>
      <p:ext uri="{BB962C8B-B14F-4D97-AF65-F5344CB8AC3E}">
        <p14:creationId xmlns:p14="http://schemas.microsoft.com/office/powerpoint/2010/main" val="36086167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37</a:t>
            </a:fld>
            <a:endParaRPr lang="es-ES" dirty="0"/>
          </a:p>
        </p:txBody>
      </p:sp>
    </p:spTree>
    <p:extLst>
      <p:ext uri="{BB962C8B-B14F-4D97-AF65-F5344CB8AC3E}">
        <p14:creationId xmlns:p14="http://schemas.microsoft.com/office/powerpoint/2010/main" val="12241002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38</a:t>
            </a:fld>
            <a:endParaRPr lang="es-ES" dirty="0"/>
          </a:p>
        </p:txBody>
      </p:sp>
    </p:spTree>
    <p:extLst>
      <p:ext uri="{BB962C8B-B14F-4D97-AF65-F5344CB8AC3E}">
        <p14:creationId xmlns:p14="http://schemas.microsoft.com/office/powerpoint/2010/main" val="23746561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39</a:t>
            </a:fld>
            <a:endParaRPr lang="es-ES" dirty="0"/>
          </a:p>
        </p:txBody>
      </p:sp>
    </p:spTree>
    <p:extLst>
      <p:ext uri="{BB962C8B-B14F-4D97-AF65-F5344CB8AC3E}">
        <p14:creationId xmlns:p14="http://schemas.microsoft.com/office/powerpoint/2010/main" val="2533447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40</a:t>
            </a:fld>
            <a:endParaRPr lang="es-ES" dirty="0"/>
          </a:p>
        </p:txBody>
      </p:sp>
    </p:spTree>
    <p:extLst>
      <p:ext uri="{BB962C8B-B14F-4D97-AF65-F5344CB8AC3E}">
        <p14:creationId xmlns:p14="http://schemas.microsoft.com/office/powerpoint/2010/main" val="35234045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41</a:t>
            </a:fld>
            <a:endParaRPr lang="es-ES" dirty="0"/>
          </a:p>
        </p:txBody>
      </p:sp>
    </p:spTree>
    <p:extLst>
      <p:ext uri="{BB962C8B-B14F-4D97-AF65-F5344CB8AC3E}">
        <p14:creationId xmlns:p14="http://schemas.microsoft.com/office/powerpoint/2010/main" val="19343241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42</a:t>
            </a:fld>
            <a:endParaRPr lang="es-ES" dirty="0"/>
          </a:p>
        </p:txBody>
      </p:sp>
    </p:spTree>
    <p:extLst>
      <p:ext uri="{BB962C8B-B14F-4D97-AF65-F5344CB8AC3E}">
        <p14:creationId xmlns:p14="http://schemas.microsoft.com/office/powerpoint/2010/main" val="5636768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43</a:t>
            </a:fld>
            <a:endParaRPr lang="es-ES" dirty="0"/>
          </a:p>
        </p:txBody>
      </p:sp>
    </p:spTree>
    <p:extLst>
      <p:ext uri="{BB962C8B-B14F-4D97-AF65-F5344CB8AC3E}">
        <p14:creationId xmlns:p14="http://schemas.microsoft.com/office/powerpoint/2010/main" val="1341753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44</a:t>
            </a:fld>
            <a:endParaRPr lang="es-ES" dirty="0"/>
          </a:p>
        </p:txBody>
      </p:sp>
    </p:spTree>
    <p:extLst>
      <p:ext uri="{BB962C8B-B14F-4D97-AF65-F5344CB8AC3E}">
        <p14:creationId xmlns:p14="http://schemas.microsoft.com/office/powerpoint/2010/main" val="23742794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Jardin del Palacio de los  Ribera.-Bornos</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45</a:t>
            </a:fld>
            <a:endParaRPr lang="es-ES" dirty="0"/>
          </a:p>
        </p:txBody>
      </p:sp>
    </p:spTree>
    <p:extLst>
      <p:ext uri="{BB962C8B-B14F-4D97-AF65-F5344CB8AC3E}">
        <p14:creationId xmlns:p14="http://schemas.microsoft.com/office/powerpoint/2010/main" val="20394317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Fuengirola.-Parque del Sol.</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47</a:t>
            </a:fld>
            <a:endParaRPr lang="es-ES" dirty="0"/>
          </a:p>
        </p:txBody>
      </p:sp>
    </p:spTree>
    <p:extLst>
      <p:ext uri="{BB962C8B-B14F-4D97-AF65-F5344CB8AC3E}">
        <p14:creationId xmlns:p14="http://schemas.microsoft.com/office/powerpoint/2010/main" val="31398555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Fuengirola.-Parque del Sol..-k</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48</a:t>
            </a:fld>
            <a:endParaRPr lang="es-ES" dirty="0"/>
          </a:p>
        </p:txBody>
      </p:sp>
    </p:spTree>
    <p:extLst>
      <p:ext uri="{BB962C8B-B14F-4D97-AF65-F5344CB8AC3E}">
        <p14:creationId xmlns:p14="http://schemas.microsoft.com/office/powerpoint/2010/main" val="17085509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Fuengirola.-Parque del Sol..-k</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49</a:t>
            </a:fld>
            <a:endParaRPr lang="es-ES" dirty="0"/>
          </a:p>
        </p:txBody>
      </p:sp>
    </p:spTree>
    <p:extLst>
      <p:ext uri="{BB962C8B-B14F-4D97-AF65-F5344CB8AC3E}">
        <p14:creationId xmlns:p14="http://schemas.microsoft.com/office/powerpoint/2010/main" val="9195710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Fuengirola.-Parque del Sol..-k</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50</a:t>
            </a:fld>
            <a:endParaRPr lang="es-ES" dirty="0"/>
          </a:p>
        </p:txBody>
      </p:sp>
    </p:spTree>
    <p:extLst>
      <p:ext uri="{BB962C8B-B14F-4D97-AF65-F5344CB8AC3E}">
        <p14:creationId xmlns:p14="http://schemas.microsoft.com/office/powerpoint/2010/main" val="4882577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Fuengirola.-Parque del Sol..-k</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51</a:t>
            </a:fld>
            <a:endParaRPr lang="es-ES" dirty="0"/>
          </a:p>
        </p:txBody>
      </p:sp>
    </p:spTree>
    <p:extLst>
      <p:ext uri="{BB962C8B-B14F-4D97-AF65-F5344CB8AC3E}">
        <p14:creationId xmlns:p14="http://schemas.microsoft.com/office/powerpoint/2010/main" val="1070551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Fuengirola.-Parque del Sol..-k</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52</a:t>
            </a:fld>
            <a:endParaRPr lang="es-ES" dirty="0"/>
          </a:p>
        </p:txBody>
      </p:sp>
    </p:spTree>
    <p:extLst>
      <p:ext uri="{BB962C8B-B14F-4D97-AF65-F5344CB8AC3E}">
        <p14:creationId xmlns:p14="http://schemas.microsoft.com/office/powerpoint/2010/main" val="41252579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Fuengirola.-Parques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53</a:t>
            </a:fld>
            <a:endParaRPr lang="es-ES" dirty="0"/>
          </a:p>
        </p:txBody>
      </p:sp>
    </p:spTree>
    <p:extLst>
      <p:ext uri="{BB962C8B-B14F-4D97-AF65-F5344CB8AC3E}">
        <p14:creationId xmlns:p14="http://schemas.microsoft.com/office/powerpoint/2010/main" val="3028906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Fuengirola.-Parque del Sohail</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55</a:t>
            </a:fld>
            <a:endParaRPr lang="es-ES" dirty="0"/>
          </a:p>
        </p:txBody>
      </p:sp>
    </p:spTree>
    <p:extLst>
      <p:ext uri="{BB962C8B-B14F-4D97-AF65-F5344CB8AC3E}">
        <p14:creationId xmlns:p14="http://schemas.microsoft.com/office/powerpoint/2010/main" val="26432600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Fuengirola.-Parque del Sohail</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56</a:t>
            </a:fld>
            <a:endParaRPr lang="es-ES" dirty="0"/>
          </a:p>
        </p:txBody>
      </p:sp>
    </p:spTree>
    <p:extLst>
      <p:ext uri="{BB962C8B-B14F-4D97-AF65-F5344CB8AC3E}">
        <p14:creationId xmlns:p14="http://schemas.microsoft.com/office/powerpoint/2010/main" val="31315157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Fuengirola.-Parque del Sohail</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57</a:t>
            </a:fld>
            <a:endParaRPr lang="es-ES" dirty="0"/>
          </a:p>
        </p:txBody>
      </p:sp>
    </p:spTree>
    <p:extLst>
      <p:ext uri="{BB962C8B-B14F-4D97-AF65-F5344CB8AC3E}">
        <p14:creationId xmlns:p14="http://schemas.microsoft.com/office/powerpoint/2010/main" val="13389782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Fuengirola.-Parque del Sohail</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58</a:t>
            </a:fld>
            <a:endParaRPr lang="es-ES" dirty="0"/>
          </a:p>
        </p:txBody>
      </p:sp>
    </p:spTree>
    <p:extLst>
      <p:ext uri="{BB962C8B-B14F-4D97-AF65-F5344CB8AC3E}">
        <p14:creationId xmlns:p14="http://schemas.microsoft.com/office/powerpoint/2010/main" val="27760245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Fuengirola.-Parque del Sohail</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59</a:t>
            </a:fld>
            <a:endParaRPr lang="es-ES" dirty="0"/>
          </a:p>
        </p:txBody>
      </p:sp>
    </p:spTree>
    <p:extLst>
      <p:ext uri="{BB962C8B-B14F-4D97-AF65-F5344CB8AC3E}">
        <p14:creationId xmlns:p14="http://schemas.microsoft.com/office/powerpoint/2010/main" val="25804018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Fuengirola.-Parque del Sohail</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60</a:t>
            </a:fld>
            <a:endParaRPr lang="es-ES" dirty="0"/>
          </a:p>
        </p:txBody>
      </p:sp>
    </p:spTree>
    <p:extLst>
      <p:ext uri="{BB962C8B-B14F-4D97-AF65-F5344CB8AC3E}">
        <p14:creationId xmlns:p14="http://schemas.microsoft.com/office/powerpoint/2010/main" val="5672763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Fuengirola.-Parque Fluvial Sohail</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64</a:t>
            </a:fld>
            <a:endParaRPr lang="es-ES" dirty="0"/>
          </a:p>
        </p:txBody>
      </p:sp>
    </p:spTree>
    <p:extLst>
      <p:ext uri="{BB962C8B-B14F-4D97-AF65-F5344CB8AC3E}">
        <p14:creationId xmlns:p14="http://schemas.microsoft.com/office/powerpoint/2010/main" val="13795999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Fuengirola.-Parque Fluvial Sohail</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65</a:t>
            </a:fld>
            <a:endParaRPr lang="es-ES" dirty="0"/>
          </a:p>
        </p:txBody>
      </p:sp>
    </p:spTree>
    <p:extLst>
      <p:ext uri="{BB962C8B-B14F-4D97-AF65-F5344CB8AC3E}">
        <p14:creationId xmlns:p14="http://schemas.microsoft.com/office/powerpoint/2010/main" val="20533224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Fuengirola.-Parque Fluvial Sohail</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66</a:t>
            </a:fld>
            <a:endParaRPr lang="es-ES" dirty="0"/>
          </a:p>
        </p:txBody>
      </p:sp>
    </p:spTree>
    <p:extLst>
      <p:ext uri="{BB962C8B-B14F-4D97-AF65-F5344CB8AC3E}">
        <p14:creationId xmlns:p14="http://schemas.microsoft.com/office/powerpoint/2010/main" val="40740708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Fuengirola.-Parque Fluvial Sohail</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67</a:t>
            </a:fld>
            <a:endParaRPr lang="es-ES" dirty="0"/>
          </a:p>
        </p:txBody>
      </p:sp>
    </p:spTree>
    <p:extLst>
      <p:ext uri="{BB962C8B-B14F-4D97-AF65-F5344CB8AC3E}">
        <p14:creationId xmlns:p14="http://schemas.microsoft.com/office/powerpoint/2010/main" val="282055837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Fuengirola.-Parque Fluvial Sohail</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68</a:t>
            </a:fld>
            <a:endParaRPr lang="es-ES" dirty="0"/>
          </a:p>
        </p:txBody>
      </p:sp>
    </p:spTree>
    <p:extLst>
      <p:ext uri="{BB962C8B-B14F-4D97-AF65-F5344CB8AC3E}">
        <p14:creationId xmlns:p14="http://schemas.microsoft.com/office/powerpoint/2010/main" val="40281600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Fuengirola.-Parque Fluvial Sohail</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69</a:t>
            </a:fld>
            <a:endParaRPr lang="es-ES" dirty="0"/>
          </a:p>
        </p:txBody>
      </p:sp>
    </p:spTree>
    <p:extLst>
      <p:ext uri="{BB962C8B-B14F-4D97-AF65-F5344CB8AC3E}">
        <p14:creationId xmlns:p14="http://schemas.microsoft.com/office/powerpoint/2010/main" val="269004026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Fuengirola.-Parque Fluvial Sohail</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70</a:t>
            </a:fld>
            <a:endParaRPr lang="es-ES" dirty="0"/>
          </a:p>
        </p:txBody>
      </p:sp>
    </p:spTree>
    <p:extLst>
      <p:ext uri="{BB962C8B-B14F-4D97-AF65-F5344CB8AC3E}">
        <p14:creationId xmlns:p14="http://schemas.microsoft.com/office/powerpoint/2010/main" val="171690796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Fuengirola.-Parque Fluvial Sohail</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71</a:t>
            </a:fld>
            <a:endParaRPr lang="es-ES" dirty="0"/>
          </a:p>
        </p:txBody>
      </p:sp>
    </p:spTree>
    <p:extLst>
      <p:ext uri="{BB962C8B-B14F-4D97-AF65-F5344CB8AC3E}">
        <p14:creationId xmlns:p14="http://schemas.microsoft.com/office/powerpoint/2010/main" val="256909932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Fuengirola.-Parque Fluvial Sohail</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72</a:t>
            </a:fld>
            <a:endParaRPr lang="es-ES" dirty="0"/>
          </a:p>
        </p:txBody>
      </p:sp>
    </p:spTree>
    <p:extLst>
      <p:ext uri="{BB962C8B-B14F-4D97-AF65-F5344CB8AC3E}">
        <p14:creationId xmlns:p14="http://schemas.microsoft.com/office/powerpoint/2010/main" val="19307101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Fuengirola.-Parque Fluvial Sohail</a:t>
            </a:r>
          </a:p>
          <a:p>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73</a:t>
            </a:fld>
            <a:endParaRPr lang="es-ES" dirty="0"/>
          </a:p>
        </p:txBody>
      </p:sp>
    </p:spTree>
    <p:extLst>
      <p:ext uri="{BB962C8B-B14F-4D97-AF65-F5344CB8AC3E}">
        <p14:creationId xmlns:p14="http://schemas.microsoft.com/office/powerpoint/2010/main" val="219373625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Fuengirola.-Parque Fluvial Sohail</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74</a:t>
            </a:fld>
            <a:endParaRPr lang="es-ES" dirty="0"/>
          </a:p>
        </p:txBody>
      </p:sp>
    </p:spTree>
    <p:extLst>
      <p:ext uri="{BB962C8B-B14F-4D97-AF65-F5344CB8AC3E}">
        <p14:creationId xmlns:p14="http://schemas.microsoft.com/office/powerpoint/2010/main" val="36976499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 .-Parque de Poniente.-</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76</a:t>
            </a:fld>
            <a:endParaRPr lang="es-ES" dirty="0"/>
          </a:p>
        </p:txBody>
      </p:sp>
    </p:spTree>
    <p:extLst>
      <p:ext uri="{BB962C8B-B14F-4D97-AF65-F5344CB8AC3E}">
        <p14:creationId xmlns:p14="http://schemas.microsoft.com/office/powerpoint/2010/main" val="318708970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 .-Parque de Poniente</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77</a:t>
            </a:fld>
            <a:endParaRPr lang="es-ES" dirty="0"/>
          </a:p>
        </p:txBody>
      </p:sp>
    </p:spTree>
    <p:extLst>
      <p:ext uri="{BB962C8B-B14F-4D97-AF65-F5344CB8AC3E}">
        <p14:creationId xmlns:p14="http://schemas.microsoft.com/office/powerpoint/2010/main" val="257253334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 .-Parque de Poniente</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78</a:t>
            </a:fld>
            <a:endParaRPr lang="es-ES" dirty="0"/>
          </a:p>
        </p:txBody>
      </p:sp>
    </p:spTree>
    <p:extLst>
      <p:ext uri="{BB962C8B-B14F-4D97-AF65-F5344CB8AC3E}">
        <p14:creationId xmlns:p14="http://schemas.microsoft.com/office/powerpoint/2010/main" val="11202782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 .-Parque de Poniente</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79</a:t>
            </a:fld>
            <a:endParaRPr lang="es-ES" dirty="0"/>
          </a:p>
        </p:txBody>
      </p:sp>
    </p:spTree>
    <p:extLst>
      <p:ext uri="{BB962C8B-B14F-4D97-AF65-F5344CB8AC3E}">
        <p14:creationId xmlns:p14="http://schemas.microsoft.com/office/powerpoint/2010/main" val="97508356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 .-Parque de Poniente</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80</a:t>
            </a:fld>
            <a:endParaRPr lang="es-ES" dirty="0"/>
          </a:p>
        </p:txBody>
      </p:sp>
    </p:spTree>
    <p:extLst>
      <p:ext uri="{BB962C8B-B14F-4D97-AF65-F5344CB8AC3E}">
        <p14:creationId xmlns:p14="http://schemas.microsoft.com/office/powerpoint/2010/main" val="135688337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 .-Parque de Poniente</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81</a:t>
            </a:fld>
            <a:endParaRPr lang="es-ES" dirty="0"/>
          </a:p>
        </p:txBody>
      </p:sp>
    </p:spTree>
    <p:extLst>
      <p:ext uri="{BB962C8B-B14F-4D97-AF65-F5344CB8AC3E}">
        <p14:creationId xmlns:p14="http://schemas.microsoft.com/office/powerpoint/2010/main" val="301161391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 .-Parque de Poniente</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82</a:t>
            </a:fld>
            <a:endParaRPr lang="es-ES" dirty="0"/>
          </a:p>
        </p:txBody>
      </p:sp>
    </p:spTree>
    <p:extLst>
      <p:ext uri="{BB962C8B-B14F-4D97-AF65-F5344CB8AC3E}">
        <p14:creationId xmlns:p14="http://schemas.microsoft.com/office/powerpoint/2010/main" val="1384877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 .-Parque de Poniente</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83</a:t>
            </a:fld>
            <a:endParaRPr lang="es-ES" dirty="0"/>
          </a:p>
        </p:txBody>
      </p:sp>
    </p:spTree>
    <p:extLst>
      <p:ext uri="{BB962C8B-B14F-4D97-AF65-F5344CB8AC3E}">
        <p14:creationId xmlns:p14="http://schemas.microsoft.com/office/powerpoint/2010/main" val="122467005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 .-Parque de Poniente</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84</a:t>
            </a:fld>
            <a:endParaRPr lang="es-ES" dirty="0"/>
          </a:p>
        </p:txBody>
      </p:sp>
    </p:spTree>
    <p:extLst>
      <p:ext uri="{BB962C8B-B14F-4D97-AF65-F5344CB8AC3E}">
        <p14:creationId xmlns:p14="http://schemas.microsoft.com/office/powerpoint/2010/main" val="157854036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 .-Parque de Poniente</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85</a:t>
            </a:fld>
            <a:endParaRPr lang="es-ES" dirty="0"/>
          </a:p>
        </p:txBody>
      </p:sp>
    </p:spTree>
    <p:extLst>
      <p:ext uri="{BB962C8B-B14F-4D97-AF65-F5344CB8AC3E}">
        <p14:creationId xmlns:p14="http://schemas.microsoft.com/office/powerpoint/2010/main" val="277676742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 .-Parque de Poniente</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86</a:t>
            </a:fld>
            <a:endParaRPr lang="es-ES" dirty="0"/>
          </a:p>
        </p:txBody>
      </p:sp>
    </p:spTree>
    <p:extLst>
      <p:ext uri="{BB962C8B-B14F-4D97-AF65-F5344CB8AC3E}">
        <p14:creationId xmlns:p14="http://schemas.microsoft.com/office/powerpoint/2010/main" val="106739911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 .-Parque de Poniente</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87</a:t>
            </a:fld>
            <a:endParaRPr lang="es-ES" dirty="0"/>
          </a:p>
        </p:txBody>
      </p:sp>
    </p:spTree>
    <p:extLst>
      <p:ext uri="{BB962C8B-B14F-4D97-AF65-F5344CB8AC3E}">
        <p14:creationId xmlns:p14="http://schemas.microsoft.com/office/powerpoint/2010/main" val="309627756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 .-Glorieta de la Humanidad (2)</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88</a:t>
            </a:fld>
            <a:endParaRPr lang="es-ES" dirty="0"/>
          </a:p>
        </p:txBody>
      </p:sp>
    </p:spTree>
    <p:extLst>
      <p:ext uri="{BB962C8B-B14F-4D97-AF65-F5344CB8AC3E}">
        <p14:creationId xmlns:p14="http://schemas.microsoft.com/office/powerpoint/2010/main" val="425477557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 .-Crinum</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89</a:t>
            </a:fld>
            <a:endParaRPr lang="es-ES" dirty="0"/>
          </a:p>
        </p:txBody>
      </p:sp>
    </p:spTree>
    <p:extLst>
      <p:ext uri="{BB962C8B-B14F-4D97-AF65-F5344CB8AC3E}">
        <p14:creationId xmlns:p14="http://schemas.microsoft.com/office/powerpoint/2010/main" val="83507205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 .-Glorieta</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90</a:t>
            </a:fld>
            <a:endParaRPr lang="es-ES" dirty="0"/>
          </a:p>
        </p:txBody>
      </p:sp>
    </p:spTree>
    <p:extLst>
      <p:ext uri="{BB962C8B-B14F-4D97-AF65-F5344CB8AC3E}">
        <p14:creationId xmlns:p14="http://schemas.microsoft.com/office/powerpoint/2010/main" val="46635727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 .-Jardin</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91</a:t>
            </a:fld>
            <a:endParaRPr lang="es-ES" dirty="0"/>
          </a:p>
        </p:txBody>
      </p:sp>
    </p:spTree>
    <p:extLst>
      <p:ext uri="{BB962C8B-B14F-4D97-AF65-F5344CB8AC3E}">
        <p14:creationId xmlns:p14="http://schemas.microsoft.com/office/powerpoint/2010/main" val="124073990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 .Plaza</a:t>
            </a:r>
            <a:r>
              <a:rPr lang="es-ES" baseline="0" dirty="0"/>
              <a:t> del Ayuntamiento</a:t>
            </a:r>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92</a:t>
            </a:fld>
            <a:endParaRPr lang="es-ES" dirty="0"/>
          </a:p>
        </p:txBody>
      </p:sp>
    </p:spTree>
    <p:extLst>
      <p:ext uri="{BB962C8B-B14F-4D97-AF65-F5344CB8AC3E}">
        <p14:creationId xmlns:p14="http://schemas.microsoft.com/office/powerpoint/2010/main" val="368224433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 .-	Plaza</a:t>
            </a:r>
            <a:r>
              <a:rPr lang="es-ES" baseline="0" dirty="0"/>
              <a:t> del Ayuntamiento</a:t>
            </a:r>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93</a:t>
            </a:fld>
            <a:endParaRPr lang="es-ES" dirty="0"/>
          </a:p>
        </p:txBody>
      </p:sp>
    </p:spTree>
    <p:extLst>
      <p:ext uri="{BB962C8B-B14F-4D97-AF65-F5344CB8AC3E}">
        <p14:creationId xmlns:p14="http://schemas.microsoft.com/office/powerpoint/2010/main" val="179345655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 .-Cycas</a:t>
            </a:r>
            <a:r>
              <a:rPr lang="es-ES" baseline="0" dirty="0"/>
              <a:t> y Arctotis</a:t>
            </a:r>
            <a:endParaRPr lang="es-ES" dirty="0"/>
          </a:p>
        </p:txBody>
      </p:sp>
      <p:sp>
        <p:nvSpPr>
          <p:cNvPr id="4" name="3 Marcador de número de diapositiva"/>
          <p:cNvSpPr>
            <a:spLocks noGrp="1"/>
          </p:cNvSpPr>
          <p:nvPr>
            <p:ph type="sldNum" sz="quarter" idx="10"/>
          </p:nvPr>
        </p:nvSpPr>
        <p:spPr/>
        <p:txBody>
          <a:bodyPr/>
          <a:lstStyle/>
          <a:p>
            <a:fld id="{371C55C1-EE6E-4CCA-AF83-E96B725A9FFB}" type="slidenum">
              <a:rPr lang="es-ES" smtClean="0"/>
              <a:t>94</a:t>
            </a:fld>
            <a:endParaRPr lang="es-ES" dirty="0"/>
          </a:p>
        </p:txBody>
      </p:sp>
    </p:spTree>
    <p:extLst>
      <p:ext uri="{BB962C8B-B14F-4D97-AF65-F5344CB8AC3E}">
        <p14:creationId xmlns:p14="http://schemas.microsoft.com/office/powerpoint/2010/main" val="407751688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Fuengirola Parque de las Fantasias</a:t>
            </a:r>
          </a:p>
        </p:txBody>
      </p:sp>
      <p:sp>
        <p:nvSpPr>
          <p:cNvPr id="4" name="3 Marcador de número de diapositiva"/>
          <p:cNvSpPr>
            <a:spLocks noGrp="1"/>
          </p:cNvSpPr>
          <p:nvPr>
            <p:ph type="sldNum" sz="quarter" idx="10"/>
          </p:nvPr>
        </p:nvSpPr>
        <p:spPr/>
        <p:txBody>
          <a:bodyPr/>
          <a:lstStyle/>
          <a:p>
            <a:fld id="{371C55C1-EE6E-4CCA-AF83-E96B725A9FFB}" type="slidenum">
              <a:rPr lang="es-ES" smtClean="0"/>
              <a:t>95</a:t>
            </a:fld>
            <a:endParaRPr lang="es-ES" dirty="0"/>
          </a:p>
        </p:txBody>
      </p:sp>
    </p:spTree>
    <p:extLst>
      <p:ext uri="{BB962C8B-B14F-4D97-AF65-F5344CB8AC3E}">
        <p14:creationId xmlns:p14="http://schemas.microsoft.com/office/powerpoint/2010/main" val="2279973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18643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764813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28418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926563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976193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522256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4258909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81585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218460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19049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17155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3/9/2018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01525320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1.jpg"/><Relationship Id="rId5" Type="http://schemas.openxmlformats.org/officeDocument/2006/relationships/image" Target="../media/image20.jpeg"/><Relationship Id="rId4" Type="http://schemas.openxmlformats.org/officeDocument/2006/relationships/image" Target="../media/image19.jpg"/></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692696"/>
            <a:ext cx="6172200" cy="3744416"/>
          </a:xfrm>
        </p:spPr>
        <p:txBody>
          <a:bodyPr>
            <a:normAutofit/>
          </a:bodyPr>
          <a:lstStyle/>
          <a:p>
            <a:r>
              <a:rPr lang="pt-BR" sz="3200" dirty="0"/>
              <a:t>EUROPA.-LA VUELTA AL MUNDO EN 885 JARDINES.-BORNOS y FUENGIROLA</a:t>
            </a:r>
            <a:endParaRPr lang="es-ES" sz="3200" dirty="0"/>
          </a:p>
        </p:txBody>
      </p:sp>
      <p:sp>
        <p:nvSpPr>
          <p:cNvPr id="3" name="2 Subtítulo"/>
          <p:cNvSpPr>
            <a:spLocks noGrp="1"/>
          </p:cNvSpPr>
          <p:nvPr>
            <p:ph type="subTitle" idx="1"/>
          </p:nvPr>
        </p:nvSpPr>
        <p:spPr>
          <a:xfrm>
            <a:off x="2483768" y="5003322"/>
            <a:ext cx="5974432" cy="1371600"/>
          </a:xfrm>
        </p:spPr>
        <p:txBody>
          <a:bodyPr/>
          <a:lstStyle/>
          <a:p>
            <a:r>
              <a:rPr lang="es-ES" dirty="0"/>
              <a:t>Selección de textos y fotografias por</a:t>
            </a:r>
          </a:p>
          <a:p>
            <a:r>
              <a:rPr lang="es-ES" sz="2800" dirty="0"/>
              <a:t>JOSE ELIAS BONELLS</a:t>
            </a:r>
          </a:p>
        </p:txBody>
      </p:sp>
    </p:spTree>
    <p:extLst>
      <p:ext uri="{BB962C8B-B14F-4D97-AF65-F5344CB8AC3E}">
        <p14:creationId xmlns:p14="http://schemas.microsoft.com/office/powerpoint/2010/main" val="220897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778098"/>
          </a:xfrm>
        </p:spPr>
        <p:txBody>
          <a:bodyPr/>
          <a:lstStyle/>
          <a:p>
            <a:r>
              <a:rPr lang="es-ES" dirty="0"/>
              <a:t>Bornos.-Palacio de los Ribera</a:t>
            </a:r>
          </a:p>
        </p:txBody>
      </p:sp>
      <p:sp>
        <p:nvSpPr>
          <p:cNvPr id="3" name="2 Marcador de contenido"/>
          <p:cNvSpPr>
            <a:spLocks noGrp="1"/>
          </p:cNvSpPr>
          <p:nvPr>
            <p:ph sz="quarter" idx="1"/>
          </p:nvPr>
        </p:nvSpPr>
        <p:spPr>
          <a:xfrm>
            <a:off x="467544" y="1196752"/>
            <a:ext cx="7683624" cy="5205192"/>
          </a:xfrm>
        </p:spPr>
        <p:txBody>
          <a:bodyPr>
            <a:normAutofit fontScale="92500"/>
          </a:bodyPr>
          <a:lstStyle/>
          <a:p>
            <a:r>
              <a:rPr lang="es-ES" dirty="0"/>
              <a:t>Palacio de los Enríquez de Ribera situado en el municipio de Bornos, en la Provincia de Cádiz, es un edificio construido por el linaje nobiliario de los Ribera en el siglo XVI a partir Castillo del Fontanar.</a:t>
            </a:r>
          </a:p>
          <a:p>
            <a:r>
              <a:rPr lang="es-ES" dirty="0"/>
              <a:t>Es este un singular palacio, construido dentro del Castillo de Fontanar, de origen árabe y del cual sólo se conservan algunos lienzos de la antigua muralla y la Torre del Homenaje.</a:t>
            </a:r>
          </a:p>
          <a:p>
            <a:r>
              <a:rPr lang="es-ES" dirty="0"/>
              <a:t>Per Afán de Ribera el Viejo, que fue adelantado mayor de Andalucía y notario mayor de Andalucía, compró el castillo y sus pertenencias en el año 1398 a sus dueños, que lo eran a su vez por haberlo comprado a los señores de la Casa de Marchena, a quienes les fue donada la villa y el castillo por el rey Enrique II hacia 1387.</a:t>
            </a:r>
          </a:p>
        </p:txBody>
      </p:sp>
    </p:spTree>
    <p:extLst>
      <p:ext uri="{BB962C8B-B14F-4D97-AF65-F5344CB8AC3E}">
        <p14:creationId xmlns:p14="http://schemas.microsoft.com/office/powerpoint/2010/main" val="3196530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807043"/>
            <a:ext cx="7467600" cy="6069288"/>
          </a:xfrm>
        </p:spPr>
        <p:txBody>
          <a:bodyPr>
            <a:normAutofit/>
          </a:bodyPr>
          <a:lstStyle/>
          <a:p>
            <a:r>
              <a:rPr lang="es-ES" dirty="0"/>
              <a:t>El castillo se restaura y transforma en palacio plateresco durante el siglo XVI por la familia Enríquez de Ribera, y entre ellos el afamado don Fadrique Enríquez de Ribera, primer marqués de Tarifa por merced de los Reyes Católicos, quien contrata a artistas españoles e italianos para llevar a cabo sus obras.</a:t>
            </a:r>
          </a:p>
          <a:p>
            <a:r>
              <a:rPr lang="es-ES" dirty="0"/>
              <a:t>La parte más antigua del castillo está formada por una torre muy robusta, de planta cuadrangular -la Torre del Homenaje- con su acceso por la cara de poniente, y un macizo en su ángulo noroeste; apareciendo su interior compartimentado por distintas estancias.</a:t>
            </a:r>
          </a:p>
        </p:txBody>
      </p:sp>
    </p:spTree>
    <p:extLst>
      <p:ext uri="{BB962C8B-B14F-4D97-AF65-F5344CB8AC3E}">
        <p14:creationId xmlns:p14="http://schemas.microsoft.com/office/powerpoint/2010/main" val="1667089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La situación de este castillo se corresponde con el ángulo suroeste del palacio, organizado alrededor de un patio porticado en dos de sus lados, con doble pisos de arquería de medio punto peraltado y un antepecho o balaustrada de estilo gótico.</a:t>
            </a:r>
          </a:p>
          <a:p>
            <a:r>
              <a:rPr lang="es-ES" dirty="0"/>
              <a:t>Sobre los arcos del primer piso presenta gárgolas de gran interés, y en la galería del claustro alto muestra una portada del gótico tardío decorada con hojas de cardina.</a:t>
            </a:r>
          </a:p>
          <a:p>
            <a:r>
              <a:rPr lang="es-ES" dirty="0"/>
              <a:t>El torreón acababa en una crestería formada por flores de lis, de las que quedan algunos restos; quedando además huellas de tramos de enlucido grabados al estilo segoviano. En las ventanas de la torre aparecen pajecillos que sostienen la corona ducal.</a:t>
            </a:r>
          </a:p>
          <a:p>
            <a:endParaRPr lang="es-ES" dirty="0"/>
          </a:p>
        </p:txBody>
      </p:sp>
    </p:spTree>
    <p:extLst>
      <p:ext uri="{BB962C8B-B14F-4D97-AF65-F5344CB8AC3E}">
        <p14:creationId xmlns:p14="http://schemas.microsoft.com/office/powerpoint/2010/main" val="3389370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Continuando con la labor de renovación iniciado por sus antepasados, Per Afán (III) de Ribera y Portocarrero, primer Duque de Alcalá por merced de Felipe II, y por entonces virrey de Cataluña y Nápoles, manda traer de Italia una rica colección de mármoles, parte de los cuales dispone para este palacio, encargándole a su arquitecto Benvenuto Tortello, nacido en Brescia, la adaptación de la vieja fortaleza y la creación de unos jardines , en cuyas galerías con hornacinas y arquerías pudiera exhibir su elegante colección de esculturas clásicas de motivo mitológico.</a:t>
            </a:r>
          </a:p>
        </p:txBody>
      </p:sp>
    </p:spTree>
    <p:extLst>
      <p:ext uri="{BB962C8B-B14F-4D97-AF65-F5344CB8AC3E}">
        <p14:creationId xmlns:p14="http://schemas.microsoft.com/office/powerpoint/2010/main" val="1539567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1354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7767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433048" cy="6858000"/>
          </a:xfrm>
          <a:prstGeom prst="rect">
            <a:avLst/>
          </a:prstGeom>
        </p:spPr>
      </p:pic>
    </p:spTree>
    <p:extLst>
      <p:ext uri="{BB962C8B-B14F-4D97-AF65-F5344CB8AC3E}">
        <p14:creationId xmlns:p14="http://schemas.microsoft.com/office/powerpoint/2010/main" val="2527026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566915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2809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1"/>
            <a:ext cx="9144000" cy="6957392"/>
          </a:xfrm>
          <a:prstGeom prst="rect">
            <a:avLst/>
          </a:prstGeom>
        </p:spPr>
      </p:pic>
    </p:spTree>
    <p:extLst>
      <p:ext uri="{BB962C8B-B14F-4D97-AF65-F5344CB8AC3E}">
        <p14:creationId xmlns:p14="http://schemas.microsoft.com/office/powerpoint/2010/main" val="17005540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036"/>
            <a:ext cx="9144000" cy="6849964"/>
          </a:xfrm>
          <a:prstGeom prst="rect">
            <a:avLst/>
          </a:prstGeom>
        </p:spPr>
      </p:pic>
    </p:spTree>
    <p:extLst>
      <p:ext uri="{BB962C8B-B14F-4D97-AF65-F5344CB8AC3E}">
        <p14:creationId xmlns:p14="http://schemas.microsoft.com/office/powerpoint/2010/main" val="32206504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164"/>
            <a:ext cx="9144000" cy="7068244"/>
          </a:xfrm>
          <a:prstGeom prst="rect">
            <a:avLst/>
          </a:prstGeom>
        </p:spPr>
      </p:pic>
    </p:spTree>
    <p:extLst>
      <p:ext uri="{BB962C8B-B14F-4D97-AF65-F5344CB8AC3E}">
        <p14:creationId xmlns:p14="http://schemas.microsoft.com/office/powerpoint/2010/main" val="589379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557680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6459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908123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702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74176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6"/>
            <a:ext cx="9144000" cy="6843713"/>
          </a:xfrm>
          <a:prstGeom prst="rect">
            <a:avLst/>
          </a:prstGeom>
        </p:spPr>
      </p:pic>
    </p:spTree>
    <p:extLst>
      <p:ext uri="{BB962C8B-B14F-4D97-AF65-F5344CB8AC3E}">
        <p14:creationId xmlns:p14="http://schemas.microsoft.com/office/powerpoint/2010/main" val="12428739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42" y="116632"/>
            <a:ext cx="4560570" cy="6858000"/>
          </a:xfrm>
          <a:prstGeom prst="rect">
            <a:avLst/>
          </a:prstGeom>
        </p:spPr>
      </p:pic>
      <p:pic>
        <p:nvPicPr>
          <p:cNvPr id="3" name="2 Imagen"/>
          <p:cNvPicPr>
            <a:picLocks noChangeAspect="1"/>
          </p:cNvPicPr>
          <p:nvPr/>
        </p:nvPicPr>
        <p:blipFill rotWithShape="1">
          <a:blip r:embed="rId4">
            <a:extLst>
              <a:ext uri="{28A0092B-C50C-407E-A947-70E740481C1C}">
                <a14:useLocalDpi xmlns:a14="http://schemas.microsoft.com/office/drawing/2010/main" val="0"/>
              </a:ext>
            </a:extLst>
          </a:blip>
          <a:srcRect t="3182"/>
          <a:stretch/>
        </p:blipFill>
        <p:spPr>
          <a:xfrm>
            <a:off x="4427984" y="0"/>
            <a:ext cx="4716016" cy="6992342"/>
          </a:xfrm>
          <a:prstGeom prst="rect">
            <a:avLst/>
          </a:prstGeom>
        </p:spPr>
      </p:pic>
    </p:spTree>
    <p:extLst>
      <p:ext uri="{BB962C8B-B14F-4D97-AF65-F5344CB8AC3E}">
        <p14:creationId xmlns:p14="http://schemas.microsoft.com/office/powerpoint/2010/main" val="16348787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2" y="1"/>
            <a:ext cx="4644008" cy="357301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3573016"/>
            <a:ext cx="4644008" cy="3409578"/>
          </a:xfrm>
          <a:prstGeom prst="rect">
            <a:avLst/>
          </a:prstGeom>
        </p:spPr>
      </p:pic>
      <p:pic>
        <p:nvPicPr>
          <p:cNvPr id="5" name="4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
            <a:ext cx="4499992" cy="3573015"/>
          </a:xfrm>
          <a:prstGeom prst="rect">
            <a:avLst/>
          </a:prstGeom>
        </p:spPr>
      </p:pic>
      <p:pic>
        <p:nvPicPr>
          <p:cNvPr id="6" name="5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spTree>
    <p:extLst>
      <p:ext uri="{BB962C8B-B14F-4D97-AF65-F5344CB8AC3E}">
        <p14:creationId xmlns:p14="http://schemas.microsoft.com/office/powerpoint/2010/main" val="3642579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542"/>
          <a:stretch/>
        </p:blipFill>
        <p:spPr>
          <a:xfrm>
            <a:off x="0" y="0"/>
            <a:ext cx="9144000" cy="7029400"/>
          </a:xfrm>
          <a:prstGeom prst="rect">
            <a:avLst/>
          </a:prstGeom>
        </p:spPr>
      </p:pic>
    </p:spTree>
    <p:extLst>
      <p:ext uri="{BB962C8B-B14F-4D97-AF65-F5344CB8AC3E}">
        <p14:creationId xmlns:p14="http://schemas.microsoft.com/office/powerpoint/2010/main" val="25980807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65000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73416"/>
          </a:xfrm>
          <a:prstGeom prst="rect">
            <a:avLst/>
          </a:prstGeom>
        </p:spPr>
      </p:pic>
    </p:spTree>
    <p:extLst>
      <p:ext uri="{BB962C8B-B14F-4D97-AF65-F5344CB8AC3E}">
        <p14:creationId xmlns:p14="http://schemas.microsoft.com/office/powerpoint/2010/main" val="42778768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1"/>
          </a:xfrm>
          <a:prstGeom prst="rect">
            <a:avLst/>
          </a:prstGeom>
        </p:spPr>
      </p:pic>
    </p:spTree>
    <p:extLst>
      <p:ext uri="{BB962C8B-B14F-4D97-AF65-F5344CB8AC3E}">
        <p14:creationId xmlns:p14="http://schemas.microsoft.com/office/powerpoint/2010/main" val="1598266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900"/>
            <a:ext cx="9144000" cy="6922492"/>
          </a:xfrm>
          <a:prstGeom prst="rect">
            <a:avLst/>
          </a:prstGeom>
        </p:spPr>
      </p:pic>
    </p:spTree>
    <p:extLst>
      <p:ext uri="{BB962C8B-B14F-4D97-AF65-F5344CB8AC3E}">
        <p14:creationId xmlns:p14="http://schemas.microsoft.com/office/powerpoint/2010/main" val="2281203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50663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29061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977906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91087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27567889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74115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71636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8247087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39703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529626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38921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875"/>
          <a:stretch/>
        </p:blipFill>
        <p:spPr>
          <a:xfrm>
            <a:off x="0" y="0"/>
            <a:ext cx="9144000" cy="6858000"/>
          </a:xfrm>
          <a:prstGeom prst="rect">
            <a:avLst/>
          </a:prstGeom>
        </p:spPr>
      </p:pic>
    </p:spTree>
    <p:extLst>
      <p:ext uri="{BB962C8B-B14F-4D97-AF65-F5344CB8AC3E}">
        <p14:creationId xmlns:p14="http://schemas.microsoft.com/office/powerpoint/2010/main" val="19041626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384"/>
          <a:stretch/>
        </p:blipFill>
        <p:spPr>
          <a:xfrm>
            <a:off x="0" y="0"/>
            <a:ext cx="9143999" cy="6858000"/>
          </a:xfrm>
          <a:prstGeom prst="rect">
            <a:avLst/>
          </a:prstGeom>
        </p:spPr>
      </p:pic>
    </p:spTree>
    <p:extLst>
      <p:ext uri="{BB962C8B-B14F-4D97-AF65-F5344CB8AC3E}">
        <p14:creationId xmlns:p14="http://schemas.microsoft.com/office/powerpoint/2010/main" val="27393373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8168130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37" y="-71463"/>
            <a:ext cx="9110663" cy="7029400"/>
          </a:xfrm>
          <a:prstGeom prst="rect">
            <a:avLst/>
          </a:prstGeom>
        </p:spPr>
      </p:pic>
    </p:spTree>
    <p:extLst>
      <p:ext uri="{BB962C8B-B14F-4D97-AF65-F5344CB8AC3E}">
        <p14:creationId xmlns:p14="http://schemas.microsoft.com/office/powerpoint/2010/main" val="16202761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6973953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708"/>
          <a:stretch/>
        </p:blipFill>
        <p:spPr>
          <a:xfrm>
            <a:off x="0" y="0"/>
            <a:ext cx="9143999" cy="6858000"/>
          </a:xfrm>
          <a:prstGeom prst="rect">
            <a:avLst/>
          </a:prstGeom>
        </p:spPr>
      </p:pic>
    </p:spTree>
    <p:extLst>
      <p:ext uri="{BB962C8B-B14F-4D97-AF65-F5344CB8AC3E}">
        <p14:creationId xmlns:p14="http://schemas.microsoft.com/office/powerpoint/2010/main" val="10619091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9491813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7968" b="7084"/>
          <a:stretch/>
        </p:blipFill>
        <p:spPr>
          <a:xfrm>
            <a:off x="34034" y="0"/>
            <a:ext cx="9109966" cy="7029400"/>
          </a:xfrm>
          <a:prstGeom prst="rect">
            <a:avLst/>
          </a:prstGeom>
        </p:spPr>
      </p:pic>
    </p:spTree>
    <p:extLst>
      <p:ext uri="{BB962C8B-B14F-4D97-AF65-F5344CB8AC3E}">
        <p14:creationId xmlns:p14="http://schemas.microsoft.com/office/powerpoint/2010/main" val="24036471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Fuengirola.-Parque del Sol.</a:t>
            </a:r>
          </a:p>
        </p:txBody>
      </p:sp>
      <p:sp>
        <p:nvSpPr>
          <p:cNvPr id="3" name="2 Marcador de contenido"/>
          <p:cNvSpPr>
            <a:spLocks noGrp="1"/>
          </p:cNvSpPr>
          <p:nvPr>
            <p:ph sz="quarter" idx="1"/>
          </p:nvPr>
        </p:nvSpPr>
        <p:spPr/>
        <p:txBody>
          <a:bodyPr/>
          <a:lstStyle/>
          <a:p>
            <a:endParaRPr lang="es-ES" dirty="0"/>
          </a:p>
        </p:txBody>
      </p:sp>
    </p:spTree>
    <p:extLst>
      <p:ext uri="{BB962C8B-B14F-4D97-AF65-F5344CB8AC3E}">
        <p14:creationId xmlns:p14="http://schemas.microsoft.com/office/powerpoint/2010/main" val="17594521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77235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46312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0001746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75177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62871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445421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82627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Fuengirola.-Parque del Castillo</a:t>
            </a:r>
          </a:p>
        </p:txBody>
      </p:sp>
      <p:sp>
        <p:nvSpPr>
          <p:cNvPr id="3" name="2 Marcador de contenido"/>
          <p:cNvSpPr>
            <a:spLocks noGrp="1"/>
          </p:cNvSpPr>
          <p:nvPr>
            <p:ph sz="quarter" idx="1"/>
          </p:nvPr>
        </p:nvSpPr>
        <p:spPr/>
        <p:txBody>
          <a:bodyPr>
            <a:normAutofit lnSpcReduction="10000"/>
          </a:bodyPr>
          <a:lstStyle/>
          <a:p>
            <a:r>
              <a:rPr lang="es-ES" dirty="0"/>
              <a:t>El Parque del Castillo Sohail constituye, con sus 60.476 m2, la zona verde más extensa de Fuengirola. En la zona alta del parque se puede visitar el Castillo Sohail con inmejorables vistas de nuestro litoral.</a:t>
            </a:r>
          </a:p>
          <a:p>
            <a:r>
              <a:rPr lang="es-ES" dirty="0"/>
              <a:t>Si paseamos por este parque podemos encontrar el siguiente arbolado: Ficus benjamína, Ciruelo pissardi, Algarrobo, Olivo, Mimosa, Ciprés, Pino carrasco, Laurel real, Pino piñonero, Palmito, Acebo, Drago, Chumbera, Pita, Yuca, Tamarindo, Palmera canaria y washingtonia, Higuera, Pitosporo del Japón, Jacaranda, Árbol del coral, Brachichito, Latania amarilla y Strelitzia gigante.</a:t>
            </a:r>
          </a:p>
        </p:txBody>
      </p:sp>
    </p:spTree>
    <p:extLst>
      <p:ext uri="{BB962C8B-B14F-4D97-AF65-F5344CB8AC3E}">
        <p14:creationId xmlns:p14="http://schemas.microsoft.com/office/powerpoint/2010/main" val="10343173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0212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93344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69" y="0"/>
            <a:ext cx="9136261" cy="6858000"/>
          </a:xfrm>
          <a:prstGeom prst="rect">
            <a:avLst/>
          </a:prstGeom>
        </p:spPr>
      </p:pic>
    </p:spTree>
    <p:extLst>
      <p:ext uri="{BB962C8B-B14F-4D97-AF65-F5344CB8AC3E}">
        <p14:creationId xmlns:p14="http://schemas.microsoft.com/office/powerpoint/2010/main" val="2732824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9798512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24" y="0"/>
            <a:ext cx="9134475" cy="6858000"/>
          </a:xfrm>
          <a:prstGeom prst="rect">
            <a:avLst/>
          </a:prstGeom>
        </p:spPr>
      </p:pic>
    </p:spTree>
    <p:extLst>
      <p:ext uri="{BB962C8B-B14F-4D97-AF65-F5344CB8AC3E}">
        <p14:creationId xmlns:p14="http://schemas.microsoft.com/office/powerpoint/2010/main" val="38625970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0"/>
            <a:ext cx="9217024" cy="6957392"/>
          </a:xfrm>
          <a:prstGeom prst="rect">
            <a:avLst/>
          </a:prstGeom>
        </p:spPr>
      </p:pic>
    </p:spTree>
    <p:extLst>
      <p:ext uri="{BB962C8B-B14F-4D97-AF65-F5344CB8AC3E}">
        <p14:creationId xmlns:p14="http://schemas.microsoft.com/office/powerpoint/2010/main" val="1134160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1478470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l="3110" t="4375" r="2794" b="6458"/>
          <a:stretch/>
        </p:blipFill>
        <p:spPr>
          <a:xfrm>
            <a:off x="0" y="0"/>
            <a:ext cx="9144000" cy="6858000"/>
          </a:xfrm>
          <a:prstGeom prst="rect">
            <a:avLst/>
          </a:prstGeom>
        </p:spPr>
      </p:pic>
    </p:spTree>
    <p:extLst>
      <p:ext uri="{BB962C8B-B14F-4D97-AF65-F5344CB8AC3E}">
        <p14:creationId xmlns:p14="http://schemas.microsoft.com/office/powerpoint/2010/main" val="42916115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Parque Fluvial Sohail</a:t>
            </a:r>
          </a:p>
        </p:txBody>
      </p:sp>
      <p:sp>
        <p:nvSpPr>
          <p:cNvPr id="3" name="2 Marcador de contenido"/>
          <p:cNvSpPr>
            <a:spLocks noGrp="1"/>
          </p:cNvSpPr>
          <p:nvPr>
            <p:ph sz="quarter" idx="1"/>
          </p:nvPr>
        </p:nvSpPr>
        <p:spPr/>
        <p:txBody>
          <a:bodyPr/>
          <a:lstStyle/>
          <a:p>
            <a:r>
              <a:rPr lang="es-ES" dirty="0"/>
              <a:t>El Parque Fluvial Sohail se localiza a orillas de la desembocadura del Río Fuengirola. Es una de las zonas verdes más extensas del municipio con más de 120.000 metros cuadrados. Cuenta con grandes espacios verdes, fuentes, bancos, glorietas, y es un lugar ideal para pasear, descansar y practicar jogging en un circuito permanente.</a:t>
            </a:r>
          </a:p>
          <a:p>
            <a:endParaRPr lang="es-ES" dirty="0"/>
          </a:p>
          <a:p>
            <a:r>
              <a:rPr lang="es-ES" dirty="0"/>
              <a:t>En total, Fuengirola cuenta con una superficie de zonas verdes públicas de más de 350.000 metros cuadrados y más de 20 zonas ajardinadas.</a:t>
            </a:r>
          </a:p>
        </p:txBody>
      </p:sp>
    </p:spTree>
    <p:extLst>
      <p:ext uri="{BB962C8B-B14F-4D97-AF65-F5344CB8AC3E}">
        <p14:creationId xmlns:p14="http://schemas.microsoft.com/office/powerpoint/2010/main" val="18041992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466597"/>
          </a:xfrm>
          <a:prstGeom prst="rect">
            <a:avLst/>
          </a:prstGeom>
        </p:spPr>
      </p:pic>
    </p:spTree>
    <p:extLst>
      <p:ext uri="{BB962C8B-B14F-4D97-AF65-F5344CB8AC3E}">
        <p14:creationId xmlns:p14="http://schemas.microsoft.com/office/powerpoint/2010/main" val="18246462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77449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996570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944567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406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47640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8759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06387682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38528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077893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40908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Fuengirola .-Parque de Poniente.</a:t>
            </a:r>
          </a:p>
        </p:txBody>
      </p:sp>
      <p:sp>
        <p:nvSpPr>
          <p:cNvPr id="3" name="2 Marcador de contenido"/>
          <p:cNvSpPr>
            <a:spLocks noGrp="1"/>
          </p:cNvSpPr>
          <p:nvPr>
            <p:ph sz="quarter" idx="1"/>
          </p:nvPr>
        </p:nvSpPr>
        <p:spPr/>
        <p:txBody>
          <a:bodyPr/>
          <a:lstStyle/>
          <a:p>
            <a:r>
              <a:rPr lang="es-ES" dirty="0"/>
              <a:t>Nuevo Parque en Fuengirola dedicado a los niños y a los mayores.</a:t>
            </a:r>
          </a:p>
        </p:txBody>
      </p:sp>
    </p:spTree>
    <p:extLst>
      <p:ext uri="{BB962C8B-B14F-4D97-AF65-F5344CB8AC3E}">
        <p14:creationId xmlns:p14="http://schemas.microsoft.com/office/powerpoint/2010/main" val="19076962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Tree>
    <p:extLst>
      <p:ext uri="{BB962C8B-B14F-4D97-AF65-F5344CB8AC3E}">
        <p14:creationId xmlns:p14="http://schemas.microsoft.com/office/powerpoint/2010/main" val="200660280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6268048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7384267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926422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1741957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8396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30446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11145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Tree>
    <p:extLst>
      <p:ext uri="{BB962C8B-B14F-4D97-AF65-F5344CB8AC3E}">
        <p14:creationId xmlns:p14="http://schemas.microsoft.com/office/powerpoint/2010/main" val="27035871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660877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669360"/>
          </a:xfrm>
          <a:prstGeom prst="rect">
            <a:avLst/>
          </a:prstGeom>
        </p:spPr>
      </p:pic>
    </p:spTree>
    <p:extLst>
      <p:ext uri="{BB962C8B-B14F-4D97-AF65-F5344CB8AC3E}">
        <p14:creationId xmlns:p14="http://schemas.microsoft.com/office/powerpoint/2010/main" val="37802687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99252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23318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41406635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864826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1570398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657762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0676981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166283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88640"/>
            <a:ext cx="9144000" cy="6669360"/>
          </a:xfrm>
          <a:prstGeom prst="rect">
            <a:avLst/>
          </a:prstGeom>
        </p:spPr>
      </p:pic>
    </p:spTree>
    <p:extLst>
      <p:ext uri="{BB962C8B-B14F-4D97-AF65-F5344CB8AC3E}">
        <p14:creationId xmlns:p14="http://schemas.microsoft.com/office/powerpoint/2010/main" val="21290080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64</TotalTime>
  <Words>1350</Words>
  <Application>Microsoft Office PowerPoint</Application>
  <PresentationFormat>Presentación en pantalla (4:3)</PresentationFormat>
  <Paragraphs>187</Paragraphs>
  <Slides>95</Slides>
  <Notes>83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95</vt:i4>
      </vt:variant>
    </vt:vector>
  </HeadingPairs>
  <TitlesOfParts>
    <vt:vector size="100" baseType="lpstr">
      <vt:lpstr>Calibri</vt:lpstr>
      <vt:lpstr>Century Schoolbook</vt:lpstr>
      <vt:lpstr>Wingdings</vt:lpstr>
      <vt:lpstr>Wingdings 2</vt:lpstr>
      <vt:lpstr>1_Default Theme</vt:lpstr>
      <vt:lpstr>EUROPA.-LA VUELTA AL MUNDO EN 885 JARDINES.-BORNOS y FUENGIROLA</vt:lpstr>
      <vt:lpstr>Bornos.-Palacio de los Ribera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Fuengirola.-Parque del Sol.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Fuengirola.-Parque del Castillo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Parque Fluvial Sohail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Fuengirola .-Parque de Poniente.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dc:title>
  <dc:creator>Josep</dc:creator>
  <cp:lastModifiedBy>Usuario</cp:lastModifiedBy>
  <cp:revision>10</cp:revision>
  <dcterms:created xsi:type="dcterms:W3CDTF">2015-11-12T07:21:01Z</dcterms:created>
  <dcterms:modified xsi:type="dcterms:W3CDTF">2018-03-09T17:37:53Z</dcterms:modified>
</cp:coreProperties>
</file>