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11"/>
  </p:notesMasterIdLst>
  <p:sldIdLst>
    <p:sldId id="257" r:id="rId2"/>
    <p:sldId id="258" r:id="rId3"/>
    <p:sldId id="367" r:id="rId4"/>
    <p:sldId id="368" r:id="rId5"/>
    <p:sldId id="369" r:id="rId6"/>
    <p:sldId id="370" r:id="rId7"/>
    <p:sldId id="371" r:id="rId8"/>
    <p:sldId id="351" r:id="rId9"/>
    <p:sldId id="380" r:id="rId10"/>
    <p:sldId id="345" r:id="rId11"/>
    <p:sldId id="333" r:id="rId12"/>
    <p:sldId id="346" r:id="rId13"/>
    <p:sldId id="373" r:id="rId14"/>
    <p:sldId id="366" r:id="rId15"/>
    <p:sldId id="259" r:id="rId16"/>
    <p:sldId id="265" r:id="rId17"/>
    <p:sldId id="261" r:id="rId18"/>
    <p:sldId id="260" r:id="rId19"/>
    <p:sldId id="262" r:id="rId20"/>
    <p:sldId id="358" r:id="rId21"/>
    <p:sldId id="359" r:id="rId22"/>
    <p:sldId id="360" r:id="rId23"/>
    <p:sldId id="274" r:id="rId24"/>
    <p:sldId id="267" r:id="rId25"/>
    <p:sldId id="302" r:id="rId26"/>
    <p:sldId id="310" r:id="rId27"/>
    <p:sldId id="361" r:id="rId28"/>
    <p:sldId id="372" r:id="rId29"/>
    <p:sldId id="269" r:id="rId30"/>
    <p:sldId id="301" r:id="rId31"/>
    <p:sldId id="289" r:id="rId32"/>
    <p:sldId id="350" r:id="rId33"/>
    <p:sldId id="316" r:id="rId34"/>
    <p:sldId id="348" r:id="rId35"/>
    <p:sldId id="356" r:id="rId36"/>
    <p:sldId id="352" r:id="rId37"/>
    <p:sldId id="263" r:id="rId38"/>
    <p:sldId id="264" r:id="rId39"/>
    <p:sldId id="266" r:id="rId40"/>
    <p:sldId id="270" r:id="rId41"/>
    <p:sldId id="271" r:id="rId42"/>
    <p:sldId id="279" r:id="rId43"/>
    <p:sldId id="273" r:id="rId44"/>
    <p:sldId id="275" r:id="rId45"/>
    <p:sldId id="280" r:id="rId46"/>
    <p:sldId id="276" r:id="rId47"/>
    <p:sldId id="297" r:id="rId48"/>
    <p:sldId id="305" r:id="rId49"/>
    <p:sldId id="277" r:id="rId50"/>
    <p:sldId id="278" r:id="rId51"/>
    <p:sldId id="318" r:id="rId52"/>
    <p:sldId id="319" r:id="rId53"/>
    <p:sldId id="283" r:id="rId54"/>
    <p:sldId id="285" r:id="rId55"/>
    <p:sldId id="286" r:id="rId56"/>
    <p:sldId id="287" r:id="rId57"/>
    <p:sldId id="291" r:id="rId58"/>
    <p:sldId id="292" r:id="rId59"/>
    <p:sldId id="293" r:id="rId60"/>
    <p:sldId id="306" r:id="rId61"/>
    <p:sldId id="294" r:id="rId62"/>
    <p:sldId id="284" r:id="rId63"/>
    <p:sldId id="335" r:id="rId64"/>
    <p:sldId id="296" r:id="rId65"/>
    <p:sldId id="378" r:id="rId66"/>
    <p:sldId id="379" r:id="rId67"/>
    <p:sldId id="384" r:id="rId68"/>
    <p:sldId id="282" r:id="rId69"/>
    <p:sldId id="281" r:id="rId70"/>
    <p:sldId id="288" r:id="rId71"/>
    <p:sldId id="357" r:id="rId72"/>
    <p:sldId id="315" r:id="rId73"/>
    <p:sldId id="290" r:id="rId74"/>
    <p:sldId id="303" r:id="rId75"/>
    <p:sldId id="337" r:id="rId76"/>
    <p:sldId id="298" r:id="rId77"/>
    <p:sldId id="299" r:id="rId78"/>
    <p:sldId id="309" r:id="rId79"/>
    <p:sldId id="311" r:id="rId80"/>
    <p:sldId id="312" r:id="rId81"/>
    <p:sldId id="313" r:id="rId82"/>
    <p:sldId id="314" r:id="rId83"/>
    <p:sldId id="320" r:id="rId84"/>
    <p:sldId id="321" r:id="rId85"/>
    <p:sldId id="323" r:id="rId86"/>
    <p:sldId id="324" r:id="rId87"/>
    <p:sldId id="326" r:id="rId88"/>
    <p:sldId id="328" r:id="rId89"/>
    <p:sldId id="329" r:id="rId90"/>
    <p:sldId id="330" r:id="rId91"/>
    <p:sldId id="331" r:id="rId92"/>
    <p:sldId id="340" r:id="rId93"/>
    <p:sldId id="336" r:id="rId94"/>
    <p:sldId id="338" r:id="rId95"/>
    <p:sldId id="339" r:id="rId96"/>
    <p:sldId id="341" r:id="rId97"/>
    <p:sldId id="343" r:id="rId98"/>
    <p:sldId id="355" r:id="rId99"/>
    <p:sldId id="344" r:id="rId100"/>
    <p:sldId id="347" r:id="rId101"/>
    <p:sldId id="349" r:id="rId102"/>
    <p:sldId id="374" r:id="rId103"/>
    <p:sldId id="375" r:id="rId104"/>
    <p:sldId id="376" r:id="rId105"/>
    <p:sldId id="377" r:id="rId106"/>
    <p:sldId id="381" r:id="rId107"/>
    <p:sldId id="363" r:id="rId108"/>
    <p:sldId id="382" r:id="rId109"/>
    <p:sldId id="383" r:id="rId1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8D7CEC1-583B-4BE9-AFCA-8FA3EAE39B8C}"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F96622-2D33-4EEE-9122-78C2377FAFEE}" type="slidenum">
              <a:rPr lang="es-ES" smtClean="0"/>
              <a:t>‹Nº›</a:t>
            </a:fld>
            <a:endParaRPr lang="es-ES" dirty="0"/>
          </a:p>
        </p:txBody>
      </p:sp>
    </p:spTree>
    <p:extLst>
      <p:ext uri="{BB962C8B-B14F-4D97-AF65-F5344CB8AC3E}">
        <p14:creationId xmlns:p14="http://schemas.microsoft.com/office/powerpoint/2010/main" val="3226011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8</a:t>
            </a:fld>
            <a:endParaRPr lang="es-ES" dirty="0"/>
          </a:p>
        </p:txBody>
      </p:sp>
    </p:spTree>
    <p:extLst>
      <p:ext uri="{BB962C8B-B14F-4D97-AF65-F5344CB8AC3E}">
        <p14:creationId xmlns:p14="http://schemas.microsoft.com/office/powerpoint/2010/main" val="3771037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9</a:t>
            </a:fld>
            <a:endParaRPr lang="es-ES" dirty="0"/>
          </a:p>
        </p:txBody>
      </p:sp>
    </p:spTree>
    <p:extLst>
      <p:ext uri="{BB962C8B-B14F-4D97-AF65-F5344CB8AC3E}">
        <p14:creationId xmlns:p14="http://schemas.microsoft.com/office/powerpoint/2010/main" val="32344622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10</a:t>
            </a:fld>
            <a:endParaRPr lang="es-ES" dirty="0"/>
          </a:p>
        </p:txBody>
      </p:sp>
    </p:spTree>
    <p:extLst>
      <p:ext uri="{BB962C8B-B14F-4D97-AF65-F5344CB8AC3E}">
        <p14:creationId xmlns:p14="http://schemas.microsoft.com/office/powerpoint/2010/main" val="20757428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11</a:t>
            </a:fld>
            <a:endParaRPr lang="es-ES" dirty="0"/>
          </a:p>
        </p:txBody>
      </p:sp>
    </p:spTree>
    <p:extLst>
      <p:ext uri="{BB962C8B-B14F-4D97-AF65-F5344CB8AC3E}">
        <p14:creationId xmlns:p14="http://schemas.microsoft.com/office/powerpoint/2010/main" val="1742876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12</a:t>
            </a:fld>
            <a:endParaRPr lang="es-ES" dirty="0"/>
          </a:p>
        </p:txBody>
      </p:sp>
    </p:spTree>
    <p:extLst>
      <p:ext uri="{BB962C8B-B14F-4D97-AF65-F5344CB8AC3E}">
        <p14:creationId xmlns:p14="http://schemas.microsoft.com/office/powerpoint/2010/main" val="37751836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13</a:t>
            </a:fld>
            <a:endParaRPr lang="es-ES" dirty="0"/>
          </a:p>
        </p:txBody>
      </p:sp>
    </p:spTree>
    <p:extLst>
      <p:ext uri="{BB962C8B-B14F-4D97-AF65-F5344CB8AC3E}">
        <p14:creationId xmlns:p14="http://schemas.microsoft.com/office/powerpoint/2010/main" val="1650171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p:txBody>
      </p:sp>
      <p:sp>
        <p:nvSpPr>
          <p:cNvPr id="4" name="3 Marcador de número de diapositiva"/>
          <p:cNvSpPr>
            <a:spLocks noGrp="1"/>
          </p:cNvSpPr>
          <p:nvPr>
            <p:ph type="sldNum" sz="quarter" idx="10"/>
          </p:nvPr>
        </p:nvSpPr>
        <p:spPr/>
        <p:txBody>
          <a:bodyPr/>
          <a:lstStyle/>
          <a:p>
            <a:fld id="{3CF96622-2D33-4EEE-9122-78C2377FAFEE}" type="slidenum">
              <a:rPr lang="es-ES" smtClean="0"/>
              <a:t>15</a:t>
            </a:fld>
            <a:endParaRPr lang="es-ES" dirty="0"/>
          </a:p>
        </p:txBody>
      </p:sp>
    </p:spTree>
    <p:extLst>
      <p:ext uri="{BB962C8B-B14F-4D97-AF65-F5344CB8AC3E}">
        <p14:creationId xmlns:p14="http://schemas.microsoft.com/office/powerpoint/2010/main" val="41033392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p:txBody>
      </p:sp>
      <p:sp>
        <p:nvSpPr>
          <p:cNvPr id="4" name="3 Marcador de número de diapositiva"/>
          <p:cNvSpPr>
            <a:spLocks noGrp="1"/>
          </p:cNvSpPr>
          <p:nvPr>
            <p:ph type="sldNum" sz="quarter" idx="10"/>
          </p:nvPr>
        </p:nvSpPr>
        <p:spPr/>
        <p:txBody>
          <a:bodyPr/>
          <a:lstStyle/>
          <a:p>
            <a:fld id="{3CF96622-2D33-4EEE-9122-78C2377FAFEE}" type="slidenum">
              <a:rPr lang="es-ES" smtClean="0"/>
              <a:t>16</a:t>
            </a:fld>
            <a:endParaRPr lang="es-ES" dirty="0"/>
          </a:p>
        </p:txBody>
      </p:sp>
    </p:spTree>
    <p:extLst>
      <p:ext uri="{BB962C8B-B14F-4D97-AF65-F5344CB8AC3E}">
        <p14:creationId xmlns:p14="http://schemas.microsoft.com/office/powerpoint/2010/main" val="8299513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p:txBody>
      </p:sp>
      <p:sp>
        <p:nvSpPr>
          <p:cNvPr id="4" name="3 Marcador de número de diapositiva"/>
          <p:cNvSpPr>
            <a:spLocks noGrp="1"/>
          </p:cNvSpPr>
          <p:nvPr>
            <p:ph type="sldNum" sz="quarter" idx="10"/>
          </p:nvPr>
        </p:nvSpPr>
        <p:spPr/>
        <p:txBody>
          <a:bodyPr/>
          <a:lstStyle/>
          <a:p>
            <a:fld id="{3CF96622-2D33-4EEE-9122-78C2377FAFEE}" type="slidenum">
              <a:rPr lang="es-ES" smtClean="0"/>
              <a:t>17</a:t>
            </a:fld>
            <a:endParaRPr lang="es-ES" dirty="0"/>
          </a:p>
        </p:txBody>
      </p:sp>
    </p:spTree>
    <p:extLst>
      <p:ext uri="{BB962C8B-B14F-4D97-AF65-F5344CB8AC3E}">
        <p14:creationId xmlns:p14="http://schemas.microsoft.com/office/powerpoint/2010/main" val="31685389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p:txBody>
      </p:sp>
      <p:sp>
        <p:nvSpPr>
          <p:cNvPr id="4" name="3 Marcador de número de diapositiva"/>
          <p:cNvSpPr>
            <a:spLocks noGrp="1"/>
          </p:cNvSpPr>
          <p:nvPr>
            <p:ph type="sldNum" sz="quarter" idx="10"/>
          </p:nvPr>
        </p:nvSpPr>
        <p:spPr/>
        <p:txBody>
          <a:bodyPr/>
          <a:lstStyle/>
          <a:p>
            <a:fld id="{3CF96622-2D33-4EEE-9122-78C2377FAFEE}" type="slidenum">
              <a:rPr lang="es-ES" smtClean="0"/>
              <a:t>18</a:t>
            </a:fld>
            <a:endParaRPr lang="es-ES" dirty="0"/>
          </a:p>
        </p:txBody>
      </p:sp>
    </p:spTree>
    <p:extLst>
      <p:ext uri="{BB962C8B-B14F-4D97-AF65-F5344CB8AC3E}">
        <p14:creationId xmlns:p14="http://schemas.microsoft.com/office/powerpoint/2010/main" val="3955472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p:txBody>
      </p:sp>
      <p:sp>
        <p:nvSpPr>
          <p:cNvPr id="4" name="3 Marcador de número de diapositiva"/>
          <p:cNvSpPr>
            <a:spLocks noGrp="1"/>
          </p:cNvSpPr>
          <p:nvPr>
            <p:ph type="sldNum" sz="quarter" idx="10"/>
          </p:nvPr>
        </p:nvSpPr>
        <p:spPr/>
        <p:txBody>
          <a:bodyPr/>
          <a:lstStyle/>
          <a:p>
            <a:fld id="{3CF96622-2D33-4EEE-9122-78C2377FAFEE}" type="slidenum">
              <a:rPr lang="es-ES" smtClean="0"/>
              <a:t>19</a:t>
            </a:fld>
            <a:endParaRPr lang="es-ES" dirty="0"/>
          </a:p>
        </p:txBody>
      </p:sp>
    </p:spTree>
    <p:extLst>
      <p:ext uri="{BB962C8B-B14F-4D97-AF65-F5344CB8AC3E}">
        <p14:creationId xmlns:p14="http://schemas.microsoft.com/office/powerpoint/2010/main" val="24238322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20</a:t>
            </a:fld>
            <a:endParaRPr lang="es-ES" dirty="0"/>
          </a:p>
        </p:txBody>
      </p:sp>
    </p:spTree>
    <p:extLst>
      <p:ext uri="{BB962C8B-B14F-4D97-AF65-F5344CB8AC3E}">
        <p14:creationId xmlns:p14="http://schemas.microsoft.com/office/powerpoint/2010/main" val="25885674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21</a:t>
            </a:fld>
            <a:endParaRPr lang="es-ES" dirty="0"/>
          </a:p>
        </p:txBody>
      </p:sp>
    </p:spTree>
    <p:extLst>
      <p:ext uri="{BB962C8B-B14F-4D97-AF65-F5344CB8AC3E}">
        <p14:creationId xmlns:p14="http://schemas.microsoft.com/office/powerpoint/2010/main" val="36297938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22</a:t>
            </a:fld>
            <a:endParaRPr lang="es-ES" dirty="0"/>
          </a:p>
        </p:txBody>
      </p:sp>
    </p:spTree>
    <p:extLst>
      <p:ext uri="{BB962C8B-B14F-4D97-AF65-F5344CB8AC3E}">
        <p14:creationId xmlns:p14="http://schemas.microsoft.com/office/powerpoint/2010/main" val="41874804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23</a:t>
            </a:fld>
            <a:endParaRPr lang="es-ES" dirty="0"/>
          </a:p>
        </p:txBody>
      </p:sp>
    </p:spTree>
    <p:extLst>
      <p:ext uri="{BB962C8B-B14F-4D97-AF65-F5344CB8AC3E}">
        <p14:creationId xmlns:p14="http://schemas.microsoft.com/office/powerpoint/2010/main" val="29616333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p:txBody>
      </p:sp>
      <p:sp>
        <p:nvSpPr>
          <p:cNvPr id="4" name="3 Marcador de número de diapositiva"/>
          <p:cNvSpPr>
            <a:spLocks noGrp="1"/>
          </p:cNvSpPr>
          <p:nvPr>
            <p:ph type="sldNum" sz="quarter" idx="10"/>
          </p:nvPr>
        </p:nvSpPr>
        <p:spPr/>
        <p:txBody>
          <a:bodyPr/>
          <a:lstStyle/>
          <a:p>
            <a:fld id="{3CF96622-2D33-4EEE-9122-78C2377FAFEE}" type="slidenum">
              <a:rPr lang="es-ES" smtClean="0"/>
              <a:t>24</a:t>
            </a:fld>
            <a:endParaRPr lang="es-ES" dirty="0"/>
          </a:p>
        </p:txBody>
      </p:sp>
    </p:spTree>
    <p:extLst>
      <p:ext uri="{BB962C8B-B14F-4D97-AF65-F5344CB8AC3E}">
        <p14:creationId xmlns:p14="http://schemas.microsoft.com/office/powerpoint/2010/main" val="16774716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25</a:t>
            </a:fld>
            <a:endParaRPr lang="es-ES" dirty="0"/>
          </a:p>
        </p:txBody>
      </p:sp>
    </p:spTree>
    <p:extLst>
      <p:ext uri="{BB962C8B-B14F-4D97-AF65-F5344CB8AC3E}">
        <p14:creationId xmlns:p14="http://schemas.microsoft.com/office/powerpoint/2010/main" val="986585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26</a:t>
            </a:fld>
            <a:endParaRPr lang="es-ES" dirty="0"/>
          </a:p>
        </p:txBody>
      </p:sp>
    </p:spTree>
    <p:extLst>
      <p:ext uri="{BB962C8B-B14F-4D97-AF65-F5344CB8AC3E}">
        <p14:creationId xmlns:p14="http://schemas.microsoft.com/office/powerpoint/2010/main" val="2127646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27</a:t>
            </a:fld>
            <a:endParaRPr lang="es-ES" dirty="0"/>
          </a:p>
        </p:txBody>
      </p:sp>
    </p:spTree>
    <p:extLst>
      <p:ext uri="{BB962C8B-B14F-4D97-AF65-F5344CB8AC3E}">
        <p14:creationId xmlns:p14="http://schemas.microsoft.com/office/powerpoint/2010/main" val="6988088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28</a:t>
            </a:fld>
            <a:endParaRPr lang="es-ES" dirty="0"/>
          </a:p>
        </p:txBody>
      </p:sp>
    </p:spTree>
    <p:extLst>
      <p:ext uri="{BB962C8B-B14F-4D97-AF65-F5344CB8AC3E}">
        <p14:creationId xmlns:p14="http://schemas.microsoft.com/office/powerpoint/2010/main" val="42740121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p:txBody>
      </p:sp>
      <p:sp>
        <p:nvSpPr>
          <p:cNvPr id="4" name="3 Marcador de número de diapositiva"/>
          <p:cNvSpPr>
            <a:spLocks noGrp="1"/>
          </p:cNvSpPr>
          <p:nvPr>
            <p:ph type="sldNum" sz="quarter" idx="10"/>
          </p:nvPr>
        </p:nvSpPr>
        <p:spPr/>
        <p:txBody>
          <a:bodyPr/>
          <a:lstStyle/>
          <a:p>
            <a:fld id="{3CF96622-2D33-4EEE-9122-78C2377FAFEE}" type="slidenum">
              <a:rPr lang="es-ES" smtClean="0"/>
              <a:t>29</a:t>
            </a:fld>
            <a:endParaRPr lang="es-ES" dirty="0"/>
          </a:p>
        </p:txBody>
      </p:sp>
    </p:spTree>
    <p:extLst>
      <p:ext uri="{BB962C8B-B14F-4D97-AF65-F5344CB8AC3E}">
        <p14:creationId xmlns:p14="http://schemas.microsoft.com/office/powerpoint/2010/main" val="20590697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30</a:t>
            </a:fld>
            <a:endParaRPr lang="es-ES" dirty="0"/>
          </a:p>
        </p:txBody>
      </p:sp>
    </p:spTree>
    <p:extLst>
      <p:ext uri="{BB962C8B-B14F-4D97-AF65-F5344CB8AC3E}">
        <p14:creationId xmlns:p14="http://schemas.microsoft.com/office/powerpoint/2010/main" val="27408116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31</a:t>
            </a:fld>
            <a:endParaRPr lang="es-ES" dirty="0"/>
          </a:p>
        </p:txBody>
      </p:sp>
    </p:spTree>
    <p:extLst>
      <p:ext uri="{BB962C8B-B14F-4D97-AF65-F5344CB8AC3E}">
        <p14:creationId xmlns:p14="http://schemas.microsoft.com/office/powerpoint/2010/main" val="2513287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32</a:t>
            </a:fld>
            <a:endParaRPr lang="es-ES" dirty="0"/>
          </a:p>
        </p:txBody>
      </p:sp>
    </p:spTree>
    <p:extLst>
      <p:ext uri="{BB962C8B-B14F-4D97-AF65-F5344CB8AC3E}">
        <p14:creationId xmlns:p14="http://schemas.microsoft.com/office/powerpoint/2010/main" val="34975335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33</a:t>
            </a:fld>
            <a:endParaRPr lang="es-ES" dirty="0"/>
          </a:p>
        </p:txBody>
      </p:sp>
    </p:spTree>
    <p:extLst>
      <p:ext uri="{BB962C8B-B14F-4D97-AF65-F5344CB8AC3E}">
        <p14:creationId xmlns:p14="http://schemas.microsoft.com/office/powerpoint/2010/main" val="21659126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34</a:t>
            </a:fld>
            <a:endParaRPr lang="es-ES" dirty="0"/>
          </a:p>
        </p:txBody>
      </p:sp>
    </p:spTree>
    <p:extLst>
      <p:ext uri="{BB962C8B-B14F-4D97-AF65-F5344CB8AC3E}">
        <p14:creationId xmlns:p14="http://schemas.microsoft.com/office/powerpoint/2010/main" val="33654094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35</a:t>
            </a:fld>
            <a:endParaRPr lang="es-ES" dirty="0"/>
          </a:p>
        </p:txBody>
      </p:sp>
    </p:spTree>
    <p:extLst>
      <p:ext uri="{BB962C8B-B14F-4D97-AF65-F5344CB8AC3E}">
        <p14:creationId xmlns:p14="http://schemas.microsoft.com/office/powerpoint/2010/main" val="14331023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36</a:t>
            </a:fld>
            <a:endParaRPr lang="es-ES" dirty="0"/>
          </a:p>
        </p:txBody>
      </p:sp>
    </p:spTree>
    <p:extLst>
      <p:ext uri="{BB962C8B-B14F-4D97-AF65-F5344CB8AC3E}">
        <p14:creationId xmlns:p14="http://schemas.microsoft.com/office/powerpoint/2010/main" val="36666588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p:txBody>
      </p:sp>
      <p:sp>
        <p:nvSpPr>
          <p:cNvPr id="4" name="3 Marcador de número de diapositiva"/>
          <p:cNvSpPr>
            <a:spLocks noGrp="1"/>
          </p:cNvSpPr>
          <p:nvPr>
            <p:ph type="sldNum" sz="quarter" idx="10"/>
          </p:nvPr>
        </p:nvSpPr>
        <p:spPr/>
        <p:txBody>
          <a:bodyPr/>
          <a:lstStyle/>
          <a:p>
            <a:fld id="{3CF96622-2D33-4EEE-9122-78C2377FAFEE}" type="slidenum">
              <a:rPr lang="es-ES" smtClean="0"/>
              <a:t>37</a:t>
            </a:fld>
            <a:endParaRPr lang="es-ES" dirty="0"/>
          </a:p>
        </p:txBody>
      </p:sp>
    </p:spTree>
    <p:extLst>
      <p:ext uri="{BB962C8B-B14F-4D97-AF65-F5344CB8AC3E}">
        <p14:creationId xmlns:p14="http://schemas.microsoft.com/office/powerpoint/2010/main" val="12210072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p:txBody>
      </p:sp>
      <p:sp>
        <p:nvSpPr>
          <p:cNvPr id="4" name="3 Marcador de número de diapositiva"/>
          <p:cNvSpPr>
            <a:spLocks noGrp="1"/>
          </p:cNvSpPr>
          <p:nvPr>
            <p:ph type="sldNum" sz="quarter" idx="10"/>
          </p:nvPr>
        </p:nvSpPr>
        <p:spPr/>
        <p:txBody>
          <a:bodyPr/>
          <a:lstStyle/>
          <a:p>
            <a:fld id="{3CF96622-2D33-4EEE-9122-78C2377FAFEE}" type="slidenum">
              <a:rPr lang="es-ES" smtClean="0"/>
              <a:t>38</a:t>
            </a:fld>
            <a:endParaRPr lang="es-ES" dirty="0"/>
          </a:p>
        </p:txBody>
      </p:sp>
    </p:spTree>
    <p:extLst>
      <p:ext uri="{BB962C8B-B14F-4D97-AF65-F5344CB8AC3E}">
        <p14:creationId xmlns:p14="http://schemas.microsoft.com/office/powerpoint/2010/main" val="27574614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p:txBody>
      </p:sp>
      <p:sp>
        <p:nvSpPr>
          <p:cNvPr id="4" name="3 Marcador de número de diapositiva"/>
          <p:cNvSpPr>
            <a:spLocks noGrp="1"/>
          </p:cNvSpPr>
          <p:nvPr>
            <p:ph type="sldNum" sz="quarter" idx="10"/>
          </p:nvPr>
        </p:nvSpPr>
        <p:spPr/>
        <p:txBody>
          <a:bodyPr/>
          <a:lstStyle/>
          <a:p>
            <a:fld id="{3CF96622-2D33-4EEE-9122-78C2377FAFEE}" type="slidenum">
              <a:rPr lang="es-ES" smtClean="0"/>
              <a:t>39</a:t>
            </a:fld>
            <a:endParaRPr lang="es-ES" dirty="0"/>
          </a:p>
        </p:txBody>
      </p:sp>
    </p:spTree>
    <p:extLst>
      <p:ext uri="{BB962C8B-B14F-4D97-AF65-F5344CB8AC3E}">
        <p14:creationId xmlns:p14="http://schemas.microsoft.com/office/powerpoint/2010/main" val="26681482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p:txBody>
      </p:sp>
      <p:sp>
        <p:nvSpPr>
          <p:cNvPr id="4" name="3 Marcador de número de diapositiva"/>
          <p:cNvSpPr>
            <a:spLocks noGrp="1"/>
          </p:cNvSpPr>
          <p:nvPr>
            <p:ph type="sldNum" sz="quarter" idx="10"/>
          </p:nvPr>
        </p:nvSpPr>
        <p:spPr/>
        <p:txBody>
          <a:bodyPr/>
          <a:lstStyle/>
          <a:p>
            <a:fld id="{3CF96622-2D33-4EEE-9122-78C2377FAFEE}" type="slidenum">
              <a:rPr lang="es-ES" smtClean="0"/>
              <a:t>40</a:t>
            </a:fld>
            <a:endParaRPr lang="es-ES" dirty="0"/>
          </a:p>
        </p:txBody>
      </p:sp>
    </p:spTree>
    <p:extLst>
      <p:ext uri="{BB962C8B-B14F-4D97-AF65-F5344CB8AC3E}">
        <p14:creationId xmlns:p14="http://schemas.microsoft.com/office/powerpoint/2010/main" val="28970306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p:txBody>
      </p:sp>
      <p:sp>
        <p:nvSpPr>
          <p:cNvPr id="4" name="3 Marcador de número de diapositiva"/>
          <p:cNvSpPr>
            <a:spLocks noGrp="1"/>
          </p:cNvSpPr>
          <p:nvPr>
            <p:ph type="sldNum" sz="quarter" idx="10"/>
          </p:nvPr>
        </p:nvSpPr>
        <p:spPr/>
        <p:txBody>
          <a:bodyPr/>
          <a:lstStyle/>
          <a:p>
            <a:fld id="{3CF96622-2D33-4EEE-9122-78C2377FAFEE}" type="slidenum">
              <a:rPr lang="es-ES" smtClean="0"/>
              <a:t>41</a:t>
            </a:fld>
            <a:endParaRPr lang="es-ES" dirty="0"/>
          </a:p>
        </p:txBody>
      </p:sp>
    </p:spTree>
    <p:extLst>
      <p:ext uri="{BB962C8B-B14F-4D97-AF65-F5344CB8AC3E}">
        <p14:creationId xmlns:p14="http://schemas.microsoft.com/office/powerpoint/2010/main" val="22827526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42</a:t>
            </a:fld>
            <a:endParaRPr lang="es-ES" dirty="0"/>
          </a:p>
        </p:txBody>
      </p:sp>
    </p:spTree>
    <p:extLst>
      <p:ext uri="{BB962C8B-B14F-4D97-AF65-F5344CB8AC3E}">
        <p14:creationId xmlns:p14="http://schemas.microsoft.com/office/powerpoint/2010/main" val="7756745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43</a:t>
            </a:fld>
            <a:endParaRPr lang="es-ES" dirty="0"/>
          </a:p>
        </p:txBody>
      </p:sp>
    </p:spTree>
    <p:extLst>
      <p:ext uri="{BB962C8B-B14F-4D97-AF65-F5344CB8AC3E}">
        <p14:creationId xmlns:p14="http://schemas.microsoft.com/office/powerpoint/2010/main" val="12608981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44</a:t>
            </a:fld>
            <a:endParaRPr lang="es-ES" dirty="0"/>
          </a:p>
        </p:txBody>
      </p:sp>
    </p:spTree>
    <p:extLst>
      <p:ext uri="{BB962C8B-B14F-4D97-AF65-F5344CB8AC3E}">
        <p14:creationId xmlns:p14="http://schemas.microsoft.com/office/powerpoint/2010/main" val="29027909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45</a:t>
            </a:fld>
            <a:endParaRPr lang="es-ES" dirty="0"/>
          </a:p>
        </p:txBody>
      </p:sp>
    </p:spTree>
    <p:extLst>
      <p:ext uri="{BB962C8B-B14F-4D97-AF65-F5344CB8AC3E}">
        <p14:creationId xmlns:p14="http://schemas.microsoft.com/office/powerpoint/2010/main" val="23010173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46</a:t>
            </a:fld>
            <a:endParaRPr lang="es-ES" dirty="0"/>
          </a:p>
        </p:txBody>
      </p:sp>
    </p:spTree>
    <p:extLst>
      <p:ext uri="{BB962C8B-B14F-4D97-AF65-F5344CB8AC3E}">
        <p14:creationId xmlns:p14="http://schemas.microsoft.com/office/powerpoint/2010/main" val="23855391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47</a:t>
            </a:fld>
            <a:endParaRPr lang="es-ES" dirty="0"/>
          </a:p>
        </p:txBody>
      </p:sp>
    </p:spTree>
    <p:extLst>
      <p:ext uri="{BB962C8B-B14F-4D97-AF65-F5344CB8AC3E}">
        <p14:creationId xmlns:p14="http://schemas.microsoft.com/office/powerpoint/2010/main" val="24214984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48</a:t>
            </a:fld>
            <a:endParaRPr lang="es-ES" dirty="0"/>
          </a:p>
        </p:txBody>
      </p:sp>
    </p:spTree>
    <p:extLst>
      <p:ext uri="{BB962C8B-B14F-4D97-AF65-F5344CB8AC3E}">
        <p14:creationId xmlns:p14="http://schemas.microsoft.com/office/powerpoint/2010/main" val="21198034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49</a:t>
            </a:fld>
            <a:endParaRPr lang="es-ES" dirty="0"/>
          </a:p>
        </p:txBody>
      </p:sp>
    </p:spTree>
    <p:extLst>
      <p:ext uri="{BB962C8B-B14F-4D97-AF65-F5344CB8AC3E}">
        <p14:creationId xmlns:p14="http://schemas.microsoft.com/office/powerpoint/2010/main" val="9433806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50</a:t>
            </a:fld>
            <a:endParaRPr lang="es-ES" dirty="0"/>
          </a:p>
        </p:txBody>
      </p:sp>
    </p:spTree>
    <p:extLst>
      <p:ext uri="{BB962C8B-B14F-4D97-AF65-F5344CB8AC3E}">
        <p14:creationId xmlns:p14="http://schemas.microsoft.com/office/powerpoint/2010/main" val="28981466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51</a:t>
            </a:fld>
            <a:endParaRPr lang="es-ES" dirty="0"/>
          </a:p>
        </p:txBody>
      </p:sp>
    </p:spTree>
    <p:extLst>
      <p:ext uri="{BB962C8B-B14F-4D97-AF65-F5344CB8AC3E}">
        <p14:creationId xmlns:p14="http://schemas.microsoft.com/office/powerpoint/2010/main" val="37427866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52</a:t>
            </a:fld>
            <a:endParaRPr lang="es-ES" dirty="0"/>
          </a:p>
        </p:txBody>
      </p:sp>
    </p:spTree>
    <p:extLst>
      <p:ext uri="{BB962C8B-B14F-4D97-AF65-F5344CB8AC3E}">
        <p14:creationId xmlns:p14="http://schemas.microsoft.com/office/powerpoint/2010/main" val="35955781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53</a:t>
            </a:fld>
            <a:endParaRPr lang="es-ES" dirty="0"/>
          </a:p>
        </p:txBody>
      </p:sp>
    </p:spTree>
    <p:extLst>
      <p:ext uri="{BB962C8B-B14F-4D97-AF65-F5344CB8AC3E}">
        <p14:creationId xmlns:p14="http://schemas.microsoft.com/office/powerpoint/2010/main" val="25335761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54</a:t>
            </a:fld>
            <a:endParaRPr lang="es-ES" dirty="0"/>
          </a:p>
        </p:txBody>
      </p:sp>
    </p:spTree>
    <p:extLst>
      <p:ext uri="{BB962C8B-B14F-4D97-AF65-F5344CB8AC3E}">
        <p14:creationId xmlns:p14="http://schemas.microsoft.com/office/powerpoint/2010/main" val="12964209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55</a:t>
            </a:fld>
            <a:endParaRPr lang="es-ES" dirty="0"/>
          </a:p>
        </p:txBody>
      </p:sp>
    </p:spTree>
    <p:extLst>
      <p:ext uri="{BB962C8B-B14F-4D97-AF65-F5344CB8AC3E}">
        <p14:creationId xmlns:p14="http://schemas.microsoft.com/office/powerpoint/2010/main" val="40797683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56</a:t>
            </a:fld>
            <a:endParaRPr lang="es-ES" dirty="0"/>
          </a:p>
        </p:txBody>
      </p:sp>
    </p:spTree>
    <p:extLst>
      <p:ext uri="{BB962C8B-B14F-4D97-AF65-F5344CB8AC3E}">
        <p14:creationId xmlns:p14="http://schemas.microsoft.com/office/powerpoint/2010/main" val="185619155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57</a:t>
            </a:fld>
            <a:endParaRPr lang="es-ES" dirty="0"/>
          </a:p>
        </p:txBody>
      </p:sp>
    </p:spTree>
    <p:extLst>
      <p:ext uri="{BB962C8B-B14F-4D97-AF65-F5344CB8AC3E}">
        <p14:creationId xmlns:p14="http://schemas.microsoft.com/office/powerpoint/2010/main" val="40108035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58</a:t>
            </a:fld>
            <a:endParaRPr lang="es-ES" dirty="0"/>
          </a:p>
        </p:txBody>
      </p:sp>
    </p:spTree>
    <p:extLst>
      <p:ext uri="{BB962C8B-B14F-4D97-AF65-F5344CB8AC3E}">
        <p14:creationId xmlns:p14="http://schemas.microsoft.com/office/powerpoint/2010/main" val="246872171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59</a:t>
            </a:fld>
            <a:endParaRPr lang="es-ES" dirty="0"/>
          </a:p>
        </p:txBody>
      </p:sp>
    </p:spTree>
    <p:extLst>
      <p:ext uri="{BB962C8B-B14F-4D97-AF65-F5344CB8AC3E}">
        <p14:creationId xmlns:p14="http://schemas.microsoft.com/office/powerpoint/2010/main" val="50628836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60</a:t>
            </a:fld>
            <a:endParaRPr lang="es-ES" dirty="0"/>
          </a:p>
        </p:txBody>
      </p:sp>
    </p:spTree>
    <p:extLst>
      <p:ext uri="{BB962C8B-B14F-4D97-AF65-F5344CB8AC3E}">
        <p14:creationId xmlns:p14="http://schemas.microsoft.com/office/powerpoint/2010/main" val="31464774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p:txBody>
      </p:sp>
      <p:sp>
        <p:nvSpPr>
          <p:cNvPr id="4" name="3 Marcador de número de diapositiva"/>
          <p:cNvSpPr>
            <a:spLocks noGrp="1"/>
          </p:cNvSpPr>
          <p:nvPr>
            <p:ph type="sldNum" sz="quarter" idx="10"/>
          </p:nvPr>
        </p:nvSpPr>
        <p:spPr/>
        <p:txBody>
          <a:bodyPr/>
          <a:lstStyle/>
          <a:p>
            <a:fld id="{3CF96622-2D33-4EEE-9122-78C2377FAFEE}" type="slidenum">
              <a:rPr lang="es-ES" smtClean="0"/>
              <a:t>61</a:t>
            </a:fld>
            <a:endParaRPr lang="es-ES" dirty="0"/>
          </a:p>
        </p:txBody>
      </p:sp>
    </p:spTree>
    <p:extLst>
      <p:ext uri="{BB962C8B-B14F-4D97-AF65-F5344CB8AC3E}">
        <p14:creationId xmlns:p14="http://schemas.microsoft.com/office/powerpoint/2010/main" val="337980625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62</a:t>
            </a:fld>
            <a:endParaRPr lang="es-ES" dirty="0"/>
          </a:p>
        </p:txBody>
      </p:sp>
    </p:spTree>
    <p:extLst>
      <p:ext uri="{BB962C8B-B14F-4D97-AF65-F5344CB8AC3E}">
        <p14:creationId xmlns:p14="http://schemas.microsoft.com/office/powerpoint/2010/main" val="293419986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63</a:t>
            </a:fld>
            <a:endParaRPr lang="es-ES" dirty="0"/>
          </a:p>
        </p:txBody>
      </p:sp>
    </p:spTree>
    <p:extLst>
      <p:ext uri="{BB962C8B-B14F-4D97-AF65-F5344CB8AC3E}">
        <p14:creationId xmlns:p14="http://schemas.microsoft.com/office/powerpoint/2010/main" val="39154014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64</a:t>
            </a:fld>
            <a:endParaRPr lang="es-ES" dirty="0"/>
          </a:p>
        </p:txBody>
      </p:sp>
    </p:spTree>
    <p:extLst>
      <p:ext uri="{BB962C8B-B14F-4D97-AF65-F5344CB8AC3E}">
        <p14:creationId xmlns:p14="http://schemas.microsoft.com/office/powerpoint/2010/main" val="385808010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65</a:t>
            </a:fld>
            <a:endParaRPr lang="es-ES" dirty="0"/>
          </a:p>
        </p:txBody>
      </p:sp>
    </p:spTree>
    <p:extLst>
      <p:ext uri="{BB962C8B-B14F-4D97-AF65-F5344CB8AC3E}">
        <p14:creationId xmlns:p14="http://schemas.microsoft.com/office/powerpoint/2010/main" val="121005394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66</a:t>
            </a:fld>
            <a:endParaRPr lang="es-ES" dirty="0"/>
          </a:p>
        </p:txBody>
      </p:sp>
    </p:spTree>
    <p:extLst>
      <p:ext uri="{BB962C8B-B14F-4D97-AF65-F5344CB8AC3E}">
        <p14:creationId xmlns:p14="http://schemas.microsoft.com/office/powerpoint/2010/main" val="47680064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p:txBody>
      </p:sp>
      <p:sp>
        <p:nvSpPr>
          <p:cNvPr id="4" name="3 Marcador de número de diapositiva"/>
          <p:cNvSpPr>
            <a:spLocks noGrp="1"/>
          </p:cNvSpPr>
          <p:nvPr>
            <p:ph type="sldNum" sz="quarter" idx="10"/>
          </p:nvPr>
        </p:nvSpPr>
        <p:spPr/>
        <p:txBody>
          <a:bodyPr/>
          <a:lstStyle/>
          <a:p>
            <a:fld id="{3CF96622-2D33-4EEE-9122-78C2377FAFEE}" type="slidenum">
              <a:rPr lang="es-ES" smtClean="0"/>
              <a:t>67</a:t>
            </a:fld>
            <a:endParaRPr lang="es-ES" dirty="0"/>
          </a:p>
        </p:txBody>
      </p:sp>
    </p:spTree>
    <p:extLst>
      <p:ext uri="{BB962C8B-B14F-4D97-AF65-F5344CB8AC3E}">
        <p14:creationId xmlns:p14="http://schemas.microsoft.com/office/powerpoint/2010/main" val="127730806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68</a:t>
            </a:fld>
            <a:endParaRPr lang="es-ES" dirty="0"/>
          </a:p>
        </p:txBody>
      </p:sp>
    </p:spTree>
    <p:extLst>
      <p:ext uri="{BB962C8B-B14F-4D97-AF65-F5344CB8AC3E}">
        <p14:creationId xmlns:p14="http://schemas.microsoft.com/office/powerpoint/2010/main" val="299449856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69</a:t>
            </a:fld>
            <a:endParaRPr lang="es-ES" dirty="0"/>
          </a:p>
        </p:txBody>
      </p:sp>
    </p:spTree>
    <p:extLst>
      <p:ext uri="{BB962C8B-B14F-4D97-AF65-F5344CB8AC3E}">
        <p14:creationId xmlns:p14="http://schemas.microsoft.com/office/powerpoint/2010/main" val="62822382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70</a:t>
            </a:fld>
            <a:endParaRPr lang="es-ES" dirty="0"/>
          </a:p>
        </p:txBody>
      </p:sp>
    </p:spTree>
    <p:extLst>
      <p:ext uri="{BB962C8B-B14F-4D97-AF65-F5344CB8AC3E}">
        <p14:creationId xmlns:p14="http://schemas.microsoft.com/office/powerpoint/2010/main" val="380089555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71</a:t>
            </a:fld>
            <a:endParaRPr lang="es-ES" dirty="0"/>
          </a:p>
        </p:txBody>
      </p:sp>
    </p:spTree>
    <p:extLst>
      <p:ext uri="{BB962C8B-B14F-4D97-AF65-F5344CB8AC3E}">
        <p14:creationId xmlns:p14="http://schemas.microsoft.com/office/powerpoint/2010/main" val="1321760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72</a:t>
            </a:fld>
            <a:endParaRPr lang="es-ES" dirty="0"/>
          </a:p>
        </p:txBody>
      </p:sp>
    </p:spTree>
    <p:extLst>
      <p:ext uri="{BB962C8B-B14F-4D97-AF65-F5344CB8AC3E}">
        <p14:creationId xmlns:p14="http://schemas.microsoft.com/office/powerpoint/2010/main" val="179173514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73</a:t>
            </a:fld>
            <a:endParaRPr lang="es-ES" dirty="0"/>
          </a:p>
        </p:txBody>
      </p:sp>
    </p:spTree>
    <p:extLst>
      <p:ext uri="{BB962C8B-B14F-4D97-AF65-F5344CB8AC3E}">
        <p14:creationId xmlns:p14="http://schemas.microsoft.com/office/powerpoint/2010/main" val="248246614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74</a:t>
            </a:fld>
            <a:endParaRPr lang="es-ES" dirty="0"/>
          </a:p>
        </p:txBody>
      </p:sp>
    </p:spTree>
    <p:extLst>
      <p:ext uri="{BB962C8B-B14F-4D97-AF65-F5344CB8AC3E}">
        <p14:creationId xmlns:p14="http://schemas.microsoft.com/office/powerpoint/2010/main" val="144192691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75</a:t>
            </a:fld>
            <a:endParaRPr lang="es-ES" dirty="0"/>
          </a:p>
        </p:txBody>
      </p:sp>
    </p:spTree>
    <p:extLst>
      <p:ext uri="{BB962C8B-B14F-4D97-AF65-F5344CB8AC3E}">
        <p14:creationId xmlns:p14="http://schemas.microsoft.com/office/powerpoint/2010/main" val="402933118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76</a:t>
            </a:fld>
            <a:endParaRPr lang="es-ES" dirty="0"/>
          </a:p>
        </p:txBody>
      </p:sp>
    </p:spTree>
    <p:extLst>
      <p:ext uri="{BB962C8B-B14F-4D97-AF65-F5344CB8AC3E}">
        <p14:creationId xmlns:p14="http://schemas.microsoft.com/office/powerpoint/2010/main" val="422662265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77</a:t>
            </a:fld>
            <a:endParaRPr lang="es-ES" dirty="0"/>
          </a:p>
        </p:txBody>
      </p:sp>
    </p:spTree>
    <p:extLst>
      <p:ext uri="{BB962C8B-B14F-4D97-AF65-F5344CB8AC3E}">
        <p14:creationId xmlns:p14="http://schemas.microsoft.com/office/powerpoint/2010/main" val="154885627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78</a:t>
            </a:fld>
            <a:endParaRPr lang="es-ES" dirty="0"/>
          </a:p>
        </p:txBody>
      </p:sp>
    </p:spTree>
    <p:extLst>
      <p:ext uri="{BB962C8B-B14F-4D97-AF65-F5344CB8AC3E}">
        <p14:creationId xmlns:p14="http://schemas.microsoft.com/office/powerpoint/2010/main" val="304803668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79</a:t>
            </a:fld>
            <a:endParaRPr lang="es-ES" dirty="0"/>
          </a:p>
        </p:txBody>
      </p:sp>
    </p:spTree>
    <p:extLst>
      <p:ext uri="{BB962C8B-B14F-4D97-AF65-F5344CB8AC3E}">
        <p14:creationId xmlns:p14="http://schemas.microsoft.com/office/powerpoint/2010/main" val="26188318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80</a:t>
            </a:fld>
            <a:endParaRPr lang="es-ES" dirty="0"/>
          </a:p>
        </p:txBody>
      </p:sp>
    </p:spTree>
    <p:extLst>
      <p:ext uri="{BB962C8B-B14F-4D97-AF65-F5344CB8AC3E}">
        <p14:creationId xmlns:p14="http://schemas.microsoft.com/office/powerpoint/2010/main" val="297855106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81</a:t>
            </a:fld>
            <a:endParaRPr lang="es-ES" dirty="0"/>
          </a:p>
        </p:txBody>
      </p:sp>
    </p:spTree>
    <p:extLst>
      <p:ext uri="{BB962C8B-B14F-4D97-AF65-F5344CB8AC3E}">
        <p14:creationId xmlns:p14="http://schemas.microsoft.com/office/powerpoint/2010/main" val="333053978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82</a:t>
            </a:fld>
            <a:endParaRPr lang="es-ES" dirty="0"/>
          </a:p>
        </p:txBody>
      </p:sp>
    </p:spTree>
    <p:extLst>
      <p:ext uri="{BB962C8B-B14F-4D97-AF65-F5344CB8AC3E}">
        <p14:creationId xmlns:p14="http://schemas.microsoft.com/office/powerpoint/2010/main" val="309783075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83</a:t>
            </a:fld>
            <a:endParaRPr lang="es-ES" dirty="0"/>
          </a:p>
        </p:txBody>
      </p:sp>
    </p:spTree>
    <p:extLst>
      <p:ext uri="{BB962C8B-B14F-4D97-AF65-F5344CB8AC3E}">
        <p14:creationId xmlns:p14="http://schemas.microsoft.com/office/powerpoint/2010/main" val="30992955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p:txBody>
      </p:sp>
      <p:sp>
        <p:nvSpPr>
          <p:cNvPr id="4" name="3 Marcador de número de diapositiva"/>
          <p:cNvSpPr>
            <a:spLocks noGrp="1"/>
          </p:cNvSpPr>
          <p:nvPr>
            <p:ph type="sldNum" sz="quarter" idx="10"/>
          </p:nvPr>
        </p:nvSpPr>
        <p:spPr/>
        <p:txBody>
          <a:bodyPr/>
          <a:lstStyle/>
          <a:p>
            <a:fld id="{3CF96622-2D33-4EEE-9122-78C2377FAFEE}" type="slidenum">
              <a:rPr lang="es-ES" smtClean="0"/>
              <a:t>84</a:t>
            </a:fld>
            <a:endParaRPr lang="es-ES" dirty="0"/>
          </a:p>
        </p:txBody>
      </p:sp>
    </p:spTree>
    <p:extLst>
      <p:ext uri="{BB962C8B-B14F-4D97-AF65-F5344CB8AC3E}">
        <p14:creationId xmlns:p14="http://schemas.microsoft.com/office/powerpoint/2010/main" val="168321975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85</a:t>
            </a:fld>
            <a:endParaRPr lang="es-ES" dirty="0"/>
          </a:p>
        </p:txBody>
      </p:sp>
    </p:spTree>
    <p:extLst>
      <p:ext uri="{BB962C8B-B14F-4D97-AF65-F5344CB8AC3E}">
        <p14:creationId xmlns:p14="http://schemas.microsoft.com/office/powerpoint/2010/main" val="144836178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Croatia.-Neumatóforos</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86</a:t>
            </a:fld>
            <a:endParaRPr lang="es-ES" dirty="0"/>
          </a:p>
        </p:txBody>
      </p:sp>
    </p:spTree>
    <p:extLst>
      <p:ext uri="{BB962C8B-B14F-4D97-AF65-F5344CB8AC3E}">
        <p14:creationId xmlns:p14="http://schemas.microsoft.com/office/powerpoint/2010/main" val="346703922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87</a:t>
            </a:fld>
            <a:endParaRPr lang="es-ES" dirty="0"/>
          </a:p>
        </p:txBody>
      </p:sp>
    </p:spTree>
    <p:extLst>
      <p:ext uri="{BB962C8B-B14F-4D97-AF65-F5344CB8AC3E}">
        <p14:creationId xmlns:p14="http://schemas.microsoft.com/office/powerpoint/2010/main" val="211836379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88</a:t>
            </a:fld>
            <a:endParaRPr lang="es-ES" dirty="0"/>
          </a:p>
        </p:txBody>
      </p:sp>
    </p:spTree>
    <p:extLst>
      <p:ext uri="{BB962C8B-B14F-4D97-AF65-F5344CB8AC3E}">
        <p14:creationId xmlns:p14="http://schemas.microsoft.com/office/powerpoint/2010/main" val="308817893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89</a:t>
            </a:fld>
            <a:endParaRPr lang="es-ES" dirty="0"/>
          </a:p>
        </p:txBody>
      </p:sp>
    </p:spTree>
    <p:extLst>
      <p:ext uri="{BB962C8B-B14F-4D97-AF65-F5344CB8AC3E}">
        <p14:creationId xmlns:p14="http://schemas.microsoft.com/office/powerpoint/2010/main" val="391911414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90</a:t>
            </a:fld>
            <a:endParaRPr lang="es-ES" dirty="0"/>
          </a:p>
        </p:txBody>
      </p:sp>
    </p:spTree>
    <p:extLst>
      <p:ext uri="{BB962C8B-B14F-4D97-AF65-F5344CB8AC3E}">
        <p14:creationId xmlns:p14="http://schemas.microsoft.com/office/powerpoint/2010/main" val="265957219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91</a:t>
            </a:fld>
            <a:endParaRPr lang="es-ES" dirty="0"/>
          </a:p>
        </p:txBody>
      </p:sp>
    </p:spTree>
    <p:extLst>
      <p:ext uri="{BB962C8B-B14F-4D97-AF65-F5344CB8AC3E}">
        <p14:creationId xmlns:p14="http://schemas.microsoft.com/office/powerpoint/2010/main" val="138438296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92</a:t>
            </a:fld>
            <a:endParaRPr lang="es-ES" dirty="0"/>
          </a:p>
        </p:txBody>
      </p:sp>
    </p:spTree>
    <p:extLst>
      <p:ext uri="{BB962C8B-B14F-4D97-AF65-F5344CB8AC3E}">
        <p14:creationId xmlns:p14="http://schemas.microsoft.com/office/powerpoint/2010/main" val="37974025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93</a:t>
            </a:fld>
            <a:endParaRPr lang="es-ES" dirty="0"/>
          </a:p>
        </p:txBody>
      </p:sp>
    </p:spTree>
    <p:extLst>
      <p:ext uri="{BB962C8B-B14F-4D97-AF65-F5344CB8AC3E}">
        <p14:creationId xmlns:p14="http://schemas.microsoft.com/office/powerpoint/2010/main" val="99618772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94</a:t>
            </a:fld>
            <a:endParaRPr lang="es-ES" dirty="0"/>
          </a:p>
        </p:txBody>
      </p:sp>
    </p:spTree>
    <p:extLst>
      <p:ext uri="{BB962C8B-B14F-4D97-AF65-F5344CB8AC3E}">
        <p14:creationId xmlns:p14="http://schemas.microsoft.com/office/powerpoint/2010/main" val="93846504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95</a:t>
            </a:fld>
            <a:endParaRPr lang="es-ES" dirty="0"/>
          </a:p>
        </p:txBody>
      </p:sp>
    </p:spTree>
    <p:extLst>
      <p:ext uri="{BB962C8B-B14F-4D97-AF65-F5344CB8AC3E}">
        <p14:creationId xmlns:p14="http://schemas.microsoft.com/office/powerpoint/2010/main" val="297001187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96</a:t>
            </a:fld>
            <a:endParaRPr lang="es-ES" dirty="0"/>
          </a:p>
        </p:txBody>
      </p:sp>
    </p:spTree>
    <p:extLst>
      <p:ext uri="{BB962C8B-B14F-4D97-AF65-F5344CB8AC3E}">
        <p14:creationId xmlns:p14="http://schemas.microsoft.com/office/powerpoint/2010/main" val="370467417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97</a:t>
            </a:fld>
            <a:endParaRPr lang="es-ES" dirty="0"/>
          </a:p>
        </p:txBody>
      </p:sp>
    </p:spTree>
    <p:extLst>
      <p:ext uri="{BB962C8B-B14F-4D97-AF65-F5344CB8AC3E}">
        <p14:creationId xmlns:p14="http://schemas.microsoft.com/office/powerpoint/2010/main" val="179590236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99</a:t>
            </a:fld>
            <a:endParaRPr lang="es-ES" dirty="0"/>
          </a:p>
        </p:txBody>
      </p:sp>
    </p:spTree>
    <p:extLst>
      <p:ext uri="{BB962C8B-B14F-4D97-AF65-F5344CB8AC3E}">
        <p14:creationId xmlns:p14="http://schemas.microsoft.com/office/powerpoint/2010/main" val="276119986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100</a:t>
            </a:fld>
            <a:endParaRPr lang="es-ES" dirty="0"/>
          </a:p>
        </p:txBody>
      </p:sp>
    </p:spTree>
    <p:extLst>
      <p:ext uri="{BB962C8B-B14F-4D97-AF65-F5344CB8AC3E}">
        <p14:creationId xmlns:p14="http://schemas.microsoft.com/office/powerpoint/2010/main" val="162779840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101</a:t>
            </a:fld>
            <a:endParaRPr lang="es-ES" dirty="0"/>
          </a:p>
        </p:txBody>
      </p:sp>
    </p:spTree>
    <p:extLst>
      <p:ext uri="{BB962C8B-B14F-4D97-AF65-F5344CB8AC3E}">
        <p14:creationId xmlns:p14="http://schemas.microsoft.com/office/powerpoint/2010/main" val="93841458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102</a:t>
            </a:fld>
            <a:endParaRPr lang="es-ES" dirty="0"/>
          </a:p>
        </p:txBody>
      </p:sp>
    </p:spTree>
    <p:extLst>
      <p:ext uri="{BB962C8B-B14F-4D97-AF65-F5344CB8AC3E}">
        <p14:creationId xmlns:p14="http://schemas.microsoft.com/office/powerpoint/2010/main" val="84218923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103</a:t>
            </a:fld>
            <a:endParaRPr lang="es-ES" dirty="0"/>
          </a:p>
        </p:txBody>
      </p:sp>
    </p:spTree>
    <p:extLst>
      <p:ext uri="{BB962C8B-B14F-4D97-AF65-F5344CB8AC3E}">
        <p14:creationId xmlns:p14="http://schemas.microsoft.com/office/powerpoint/2010/main" val="60578397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104</a:t>
            </a:fld>
            <a:endParaRPr lang="es-ES" dirty="0"/>
          </a:p>
        </p:txBody>
      </p:sp>
    </p:spTree>
    <p:extLst>
      <p:ext uri="{BB962C8B-B14F-4D97-AF65-F5344CB8AC3E}">
        <p14:creationId xmlns:p14="http://schemas.microsoft.com/office/powerpoint/2010/main" val="333894465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105</a:t>
            </a:fld>
            <a:endParaRPr lang="es-ES" dirty="0"/>
          </a:p>
        </p:txBody>
      </p:sp>
    </p:spTree>
    <p:extLst>
      <p:ext uri="{BB962C8B-B14F-4D97-AF65-F5344CB8AC3E}">
        <p14:creationId xmlns:p14="http://schemas.microsoft.com/office/powerpoint/2010/main" val="211885727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106</a:t>
            </a:fld>
            <a:endParaRPr lang="es-ES" dirty="0"/>
          </a:p>
        </p:txBody>
      </p:sp>
    </p:spTree>
    <p:extLst>
      <p:ext uri="{BB962C8B-B14F-4D97-AF65-F5344CB8AC3E}">
        <p14:creationId xmlns:p14="http://schemas.microsoft.com/office/powerpoint/2010/main" val="382461232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107</a:t>
            </a:fld>
            <a:endParaRPr lang="es-ES" dirty="0"/>
          </a:p>
        </p:txBody>
      </p:sp>
    </p:spTree>
    <p:extLst>
      <p:ext uri="{BB962C8B-B14F-4D97-AF65-F5344CB8AC3E}">
        <p14:creationId xmlns:p14="http://schemas.microsoft.com/office/powerpoint/2010/main" val="59087582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108</a:t>
            </a:fld>
            <a:endParaRPr lang="es-ES" dirty="0"/>
          </a:p>
        </p:txBody>
      </p:sp>
    </p:spTree>
    <p:extLst>
      <p:ext uri="{BB962C8B-B14F-4D97-AF65-F5344CB8AC3E}">
        <p14:creationId xmlns:p14="http://schemas.microsoft.com/office/powerpoint/2010/main" val="335796200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Zagreb Croatia.-</a:t>
            </a:r>
          </a:p>
          <a:p>
            <a:endParaRPr lang="es-ES" dirty="0"/>
          </a:p>
        </p:txBody>
      </p:sp>
      <p:sp>
        <p:nvSpPr>
          <p:cNvPr id="4" name="3 Marcador de número de diapositiva"/>
          <p:cNvSpPr>
            <a:spLocks noGrp="1"/>
          </p:cNvSpPr>
          <p:nvPr>
            <p:ph type="sldNum" sz="quarter" idx="10"/>
          </p:nvPr>
        </p:nvSpPr>
        <p:spPr/>
        <p:txBody>
          <a:bodyPr/>
          <a:lstStyle/>
          <a:p>
            <a:fld id="{3CF96622-2D33-4EEE-9122-78C2377FAFEE}" type="slidenum">
              <a:rPr lang="es-ES" smtClean="0"/>
              <a:t>109</a:t>
            </a:fld>
            <a:endParaRPr lang="es-ES" dirty="0"/>
          </a:p>
        </p:txBody>
      </p:sp>
    </p:spTree>
    <p:extLst>
      <p:ext uri="{BB962C8B-B14F-4D97-AF65-F5344CB8AC3E}">
        <p14:creationId xmlns:p14="http://schemas.microsoft.com/office/powerpoint/2010/main" val="37597175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3/7/2018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40237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3/7/2018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93052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3/7/2018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38368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575F6D"/>
                </a:solidFill>
              </a:rPr>
              <a:pPr/>
              <a:t>3/7/2018</a:t>
            </a:fld>
            <a:endParaRPr lang="en-US" dirty="0">
              <a:solidFill>
                <a:srgbClr val="575F6D"/>
              </a:solidFill>
            </a:endParaRPr>
          </a:p>
        </p:txBody>
      </p:sp>
      <p:sp>
        <p:nvSpPr>
          <p:cNvPr id="6" name="Footer Placeholder 5"/>
          <p:cNvSpPr>
            <a:spLocks noGrp="1"/>
          </p:cNvSpPr>
          <p:nvPr>
            <p:ph type="ftr" sz="quarter" idx="11"/>
          </p:nvPr>
        </p:nvSpPr>
        <p:spPr/>
        <p:txBody>
          <a:bodyPr/>
          <a:lstStyle/>
          <a:p>
            <a:endParaRPr lang="en-US" dirty="0">
              <a:solidFill>
                <a:srgbClr val="575F6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33087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F9B8CD-342D-4579-98EC-A8FD6B7370E1}" type="datetimeFigureOut">
              <a:rPr lang="en-US" smtClean="0">
                <a:solidFill>
                  <a:srgbClr val="575F6D"/>
                </a:solidFill>
              </a:rPr>
              <a:pPr/>
              <a:t>3/7/2018</a:t>
            </a:fld>
            <a:endParaRPr lang="en-US" dirty="0">
              <a:solidFill>
                <a:srgbClr val="575F6D"/>
              </a:solidFill>
            </a:endParaRPr>
          </a:p>
        </p:txBody>
      </p:sp>
      <p:sp>
        <p:nvSpPr>
          <p:cNvPr id="8" name="Footer Placeholder 7"/>
          <p:cNvSpPr>
            <a:spLocks noGrp="1"/>
          </p:cNvSpPr>
          <p:nvPr>
            <p:ph type="ftr" sz="quarter" idx="11"/>
          </p:nvPr>
        </p:nvSpPr>
        <p:spPr/>
        <p:txBody>
          <a:bodyPr/>
          <a:lstStyle/>
          <a:p>
            <a:endParaRPr lang="en-US" dirty="0">
              <a:solidFill>
                <a:srgbClr val="575F6D"/>
              </a:solidFill>
            </a:endParaRPr>
          </a:p>
        </p:txBody>
      </p:sp>
      <p:sp>
        <p:nvSpPr>
          <p:cNvPr id="9" name="Slide Number Placeholder 8"/>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59630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6F9B8CD-342D-4579-98EC-A8FD6B7370E1}" type="datetimeFigureOut">
              <a:rPr lang="en-US" smtClean="0">
                <a:solidFill>
                  <a:srgbClr val="575F6D"/>
                </a:solidFill>
              </a:rPr>
              <a:pPr/>
              <a:t>3/7/2018</a:t>
            </a:fld>
            <a:endParaRPr lang="en-US" dirty="0">
              <a:solidFill>
                <a:srgbClr val="575F6D"/>
              </a:solidFill>
            </a:endParaRPr>
          </a:p>
        </p:txBody>
      </p:sp>
      <p:sp>
        <p:nvSpPr>
          <p:cNvPr id="4" name="Footer Placeholder 3"/>
          <p:cNvSpPr>
            <a:spLocks noGrp="1"/>
          </p:cNvSpPr>
          <p:nvPr>
            <p:ph type="ftr" sz="quarter" idx="11"/>
          </p:nvPr>
        </p:nvSpPr>
        <p:spPr/>
        <p:txBody>
          <a:bodyPr/>
          <a:lstStyle/>
          <a:p>
            <a:endParaRPr lang="en-US" dirty="0">
              <a:solidFill>
                <a:srgbClr val="575F6D"/>
              </a:solidFill>
            </a:endParaRPr>
          </a:p>
        </p:txBody>
      </p:sp>
      <p:sp>
        <p:nvSpPr>
          <p:cNvPr id="5" name="Slide Number Placeholder 4"/>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73990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9B8CD-342D-4579-98EC-A8FD6B7370E1}" type="datetimeFigureOut">
              <a:rPr lang="en-US" smtClean="0">
                <a:solidFill>
                  <a:srgbClr val="575F6D"/>
                </a:solidFill>
              </a:rPr>
              <a:pPr/>
              <a:t>3/7/2018</a:t>
            </a:fld>
            <a:endParaRPr lang="en-US" dirty="0">
              <a:solidFill>
                <a:srgbClr val="575F6D"/>
              </a:solidFill>
            </a:endParaRPr>
          </a:p>
        </p:txBody>
      </p:sp>
      <p:sp>
        <p:nvSpPr>
          <p:cNvPr id="3" name="Footer Placeholder 2"/>
          <p:cNvSpPr>
            <a:spLocks noGrp="1"/>
          </p:cNvSpPr>
          <p:nvPr>
            <p:ph type="ftr" sz="quarter" idx="11"/>
          </p:nvPr>
        </p:nvSpPr>
        <p:spPr/>
        <p:txBody>
          <a:bodyPr/>
          <a:lstStyle/>
          <a:p>
            <a:endParaRPr lang="en-US" dirty="0">
              <a:solidFill>
                <a:srgbClr val="575F6D"/>
              </a:solidFill>
            </a:endParaRPr>
          </a:p>
        </p:txBody>
      </p:sp>
      <p:sp>
        <p:nvSpPr>
          <p:cNvPr id="4" name="Slide Number Placeholder 3"/>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08822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575F6D"/>
                </a:solidFill>
              </a:rPr>
              <a:pPr/>
              <a:t>3/7/2018</a:t>
            </a:fld>
            <a:endParaRPr lang="en-US" dirty="0">
              <a:solidFill>
                <a:srgbClr val="575F6D"/>
              </a:solidFill>
            </a:endParaRPr>
          </a:p>
        </p:txBody>
      </p:sp>
      <p:sp>
        <p:nvSpPr>
          <p:cNvPr id="6" name="Footer Placeholder 5"/>
          <p:cNvSpPr>
            <a:spLocks noGrp="1"/>
          </p:cNvSpPr>
          <p:nvPr>
            <p:ph type="ftr" sz="quarter" idx="11"/>
          </p:nvPr>
        </p:nvSpPr>
        <p:spPr/>
        <p:txBody>
          <a:bodyPr/>
          <a:lstStyle/>
          <a:p>
            <a:endParaRPr lang="en-US" dirty="0">
              <a:solidFill>
                <a:srgbClr val="575F6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23311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575F6D"/>
                </a:solidFill>
              </a:rPr>
              <a:pPr/>
              <a:t>3/7/2018</a:t>
            </a:fld>
            <a:endParaRPr lang="en-US" dirty="0">
              <a:solidFill>
                <a:srgbClr val="575F6D"/>
              </a:solidFill>
            </a:endParaRPr>
          </a:p>
        </p:txBody>
      </p:sp>
      <p:sp>
        <p:nvSpPr>
          <p:cNvPr id="6" name="Footer Placeholder 5"/>
          <p:cNvSpPr>
            <a:spLocks noGrp="1"/>
          </p:cNvSpPr>
          <p:nvPr>
            <p:ph type="ftr" sz="quarter" idx="11"/>
          </p:nvPr>
        </p:nvSpPr>
        <p:spPr/>
        <p:txBody>
          <a:bodyPr/>
          <a:lstStyle/>
          <a:p>
            <a:endParaRPr lang="en-US" dirty="0">
              <a:solidFill>
                <a:srgbClr val="575F6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52874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3/7/2018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00934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3/7/2018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664549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3/7/2018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054622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3/7/2018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134181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3/7/2018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258109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3/7/2018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285377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3/7/2018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41824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6F9B8CD-342D-4579-98EC-A8FD6B7370E1}" type="datetimeFigureOut">
              <a:rPr lang="en-US" smtClean="0">
                <a:solidFill>
                  <a:srgbClr val="575F6D"/>
                </a:solidFill>
              </a:rPr>
              <a:pPr/>
              <a:t>3/7/2018</a:t>
            </a:fld>
            <a:endParaRPr lang="en-US" dirty="0">
              <a:solidFill>
                <a:srgbClr val="575F6D"/>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solidFill>
                <a:srgbClr val="575F6D"/>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1686364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403648" y="1268760"/>
            <a:ext cx="5832648" cy="2016224"/>
          </a:xfrm>
        </p:spPr>
        <p:txBody>
          <a:bodyPr/>
          <a:lstStyle/>
          <a:p>
            <a:r>
              <a:rPr lang="es-ES" sz="3200" dirty="0"/>
              <a:t>EUROPA.-LA VUELTA AL MUNDO EN 885 JARDINES .-CROATIA.-Zagreb Botanical Gardens</a:t>
            </a:r>
          </a:p>
        </p:txBody>
      </p:sp>
      <p:sp>
        <p:nvSpPr>
          <p:cNvPr id="3" name="2 Subtítulo"/>
          <p:cNvSpPr>
            <a:spLocks noGrp="1"/>
          </p:cNvSpPr>
          <p:nvPr>
            <p:ph type="subTitle" idx="1"/>
          </p:nvPr>
        </p:nvSpPr>
        <p:spPr>
          <a:xfrm>
            <a:off x="1979712" y="5003322"/>
            <a:ext cx="4392488" cy="1371600"/>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24161960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Zagreb Botanical Garden</a:t>
            </a:r>
          </a:p>
        </p:txBody>
      </p:sp>
      <p:sp>
        <p:nvSpPr>
          <p:cNvPr id="3" name="2 Marcador de contenido"/>
          <p:cNvSpPr>
            <a:spLocks noGrp="1"/>
          </p:cNvSpPr>
          <p:nvPr>
            <p:ph idx="1"/>
          </p:nvPr>
        </p:nvSpPr>
        <p:spPr/>
        <p:txBody>
          <a:bodyPr>
            <a:normAutofit/>
          </a:bodyPr>
          <a:lstStyle/>
          <a:p>
            <a:r>
              <a:rPr lang="es-ES" dirty="0"/>
              <a:t>El Jardín Botánico de Zagreb es un jardín botánico situado en el centro de Zagreb , Croacia . </a:t>
            </a:r>
          </a:p>
          <a:p>
            <a:r>
              <a:rPr lang="es-ES" dirty="0"/>
              <a:t>Fundado en 1889 por Antun Heinz, Profesor de la Universidad de Zagreb , que es parte de la Facultad de Ciencias. </a:t>
            </a:r>
          </a:p>
          <a:p>
            <a:r>
              <a:rPr lang="es-ES" dirty="0"/>
              <a:t>Con una superficie de 5 hectáreas, el jardín está situado a una altitud de 120 metros sobre el nivel del mar .</a:t>
            </a:r>
          </a:p>
          <a:p>
            <a:r>
              <a:rPr lang="es-ES" dirty="0"/>
              <a:t> Es el hogar de más de 10.000 especies de plantas de todo el mundo, incluyendo 1.800 especies exóticas. Tiene grandes estanques para plantas acuáticas. Algunos de Slava Raskaj obras más notables 's fueron pintados por los estanques de jardín.</a:t>
            </a:r>
          </a:p>
        </p:txBody>
      </p:sp>
    </p:spTree>
    <p:extLst>
      <p:ext uri="{BB962C8B-B14F-4D97-AF65-F5344CB8AC3E}">
        <p14:creationId xmlns:p14="http://schemas.microsoft.com/office/powerpoint/2010/main" val="9308136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24744"/>
            <a:ext cx="5915000" cy="5349208"/>
          </a:xfrm>
        </p:spPr>
        <p:txBody>
          <a:bodyPr/>
          <a:lstStyle/>
          <a:p>
            <a:r>
              <a:rPr lang="es-ES" dirty="0"/>
              <a:t>Tiene grandes estanques para plantas acuáticas. Algunas obras mas notables de Slava Raskaj  fueron pintadas de los estanques del jardín.</a:t>
            </a:r>
          </a:p>
          <a:p>
            <a:r>
              <a:rPr lang="es-ES" dirty="0"/>
              <a:t>Gracias a las autoridades de la ciudad de la época, este centro de investigación botánica es también un parque público. </a:t>
            </a:r>
          </a:p>
          <a:p>
            <a:r>
              <a:rPr lang="es-ES" dirty="0"/>
              <a:t>Fue la ciudad que donó un terreno a la Universidad para plantar el jardín y llevar a cabo sus investigaciones, pero con una condición - para hacer el jardín de acceso público.</a:t>
            </a:r>
          </a:p>
          <a:p>
            <a:r>
              <a:rPr lang="es-ES" dirty="0"/>
              <a:t> Botánicos croatas han adherido a este acuerdo hasta el día de hoy, por lo que todavía no hay cuota de entrada. </a:t>
            </a:r>
          </a:p>
          <a:p>
            <a:endParaRPr lang="es-ES" dirty="0"/>
          </a:p>
        </p:txBody>
      </p:sp>
    </p:spTree>
    <p:extLst>
      <p:ext uri="{BB962C8B-B14F-4D97-AF65-F5344CB8AC3E}">
        <p14:creationId xmlns:p14="http://schemas.microsoft.com/office/powerpoint/2010/main" val="2205644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24744"/>
            <a:ext cx="6707088" cy="5349208"/>
          </a:xfrm>
        </p:spPr>
        <p:txBody>
          <a:bodyPr>
            <a:normAutofit/>
          </a:bodyPr>
          <a:lstStyle/>
          <a:p>
            <a:r>
              <a:rPr lang="es-ES" dirty="0"/>
              <a:t> El jardín se ha dispuesto en el llamado estilo Inglés paisaje que significa que su diseño es asimétrico, con caminos sinuosos, grupos exentas de árboles y arbustos, lagos con puentes ...</a:t>
            </a:r>
          </a:p>
          <a:p>
            <a:r>
              <a:rPr lang="es-ES" dirty="0"/>
              <a:t>Sin embargo, hay una parte de estilo francés del parque. </a:t>
            </a:r>
          </a:p>
          <a:p>
            <a:r>
              <a:rPr lang="es-ES" dirty="0"/>
              <a:t>Es la zona occidental con parterres geométricos. Había una vez había sido un gran acuario marino de pie junto a los macizos de flores, pero fue eliminado por los altos costos de mantenimiento.</a:t>
            </a:r>
          </a:p>
          <a:p>
            <a:r>
              <a:rPr lang="es-ES" dirty="0"/>
              <a:t> La mayoría de los edificios funcionales se encuentran en esta zona, como el edificio de estilo art nouveau, que una vez fue la casa del jardinero, pero ahora sirve como el edificio administrativo principal</a:t>
            </a:r>
          </a:p>
        </p:txBody>
      </p:sp>
    </p:spTree>
    <p:extLst>
      <p:ext uri="{BB962C8B-B14F-4D97-AF65-F5344CB8AC3E}">
        <p14:creationId xmlns:p14="http://schemas.microsoft.com/office/powerpoint/2010/main" val="6911075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6707088" cy="5565232"/>
          </a:xfrm>
        </p:spPr>
        <p:txBody>
          <a:bodyPr/>
          <a:lstStyle/>
          <a:p>
            <a:r>
              <a:rPr lang="es-ES" dirty="0"/>
              <a:t>Y luego está el baño público más importante de Zagreb - el último objeto pequeño comunal restante a partir de finales del siglo XIX en Zagreb.</a:t>
            </a:r>
          </a:p>
          <a:p>
            <a:r>
              <a:rPr lang="es-ES" dirty="0"/>
              <a:t>Pero vayamos al este, donde nos encontraremos con un pabellón rojo recientemente restaurado, raro ejemplo de auténtica arquitectura pabellón. Este edificio fue un regalo del Ministerio de Justicia en el siglo XIX.. </a:t>
            </a:r>
          </a:p>
          <a:p>
            <a:r>
              <a:rPr lang="es-ES" dirty="0"/>
              <a:t>Fue creado para servir como una especie de almacenamiento hasta que se erigieron edificios "reales".</a:t>
            </a:r>
          </a:p>
          <a:p>
            <a:r>
              <a:rPr lang="es-ES" dirty="0"/>
              <a:t> Con los años, se quedó severamente consumido por el abandono y la hiedra. Ahora está vivo y orgulloso de nuevo, y se le dio un nuevo uso de un centro de área de exposición y la información.</a:t>
            </a:r>
          </a:p>
          <a:p>
            <a:endParaRPr lang="es-ES" dirty="0"/>
          </a:p>
        </p:txBody>
      </p:sp>
    </p:spTree>
    <p:extLst>
      <p:ext uri="{BB962C8B-B14F-4D97-AF65-F5344CB8AC3E}">
        <p14:creationId xmlns:p14="http://schemas.microsoft.com/office/powerpoint/2010/main" val="1416611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268760"/>
            <a:ext cx="6635080" cy="5205192"/>
          </a:xfrm>
        </p:spPr>
        <p:txBody>
          <a:bodyPr/>
          <a:lstStyle/>
          <a:p>
            <a:r>
              <a:rPr lang="es-ES" dirty="0"/>
              <a:t>Otra característica interesante del parque se encuentran los jardines de rocalla con grupos de plantas, como el tema de los Alpes o de Europa Occidental. </a:t>
            </a:r>
          </a:p>
          <a:p>
            <a:r>
              <a:rPr lang="es-ES" dirty="0"/>
              <a:t>Pero el más interesante es el jardín croata  Karst plantado con especies indígenas de Croacia. </a:t>
            </a:r>
          </a:p>
          <a:p>
            <a:r>
              <a:rPr lang="es-ES" dirty="0"/>
              <a:t>Los jardines botánicos hacen de museo viviente con una variedad de colecciones - incluso la colección de especies tropicales y subtropicales, que se cultiva en los invernaderos.</a:t>
            </a:r>
          </a:p>
          <a:p>
            <a:r>
              <a:rPr lang="es-ES" dirty="0"/>
              <a:t> El parque ha pertenecido siempre a la Universidad y en el se han educado a varias generaciones de botánicos. </a:t>
            </a:r>
          </a:p>
        </p:txBody>
      </p:sp>
    </p:spTree>
    <p:extLst>
      <p:ext uri="{BB962C8B-B14F-4D97-AF65-F5344CB8AC3E}">
        <p14:creationId xmlns:p14="http://schemas.microsoft.com/office/powerpoint/2010/main" val="41562393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6491064" cy="5781256"/>
          </a:xfrm>
        </p:spPr>
        <p:txBody>
          <a:bodyPr/>
          <a:lstStyle/>
          <a:p>
            <a:r>
              <a:rPr lang="es-ES" dirty="0"/>
              <a:t>Aún así, se colabora con los residentes de Zagreb en muchos aspectos.</a:t>
            </a:r>
          </a:p>
          <a:p>
            <a:r>
              <a:rPr lang="es-ES" dirty="0"/>
              <a:t> Es posible, por ejemplo, para ofrecer una donación de dinero mediante la adopción temporalmente una planta. </a:t>
            </a:r>
          </a:p>
        </p:txBody>
      </p:sp>
    </p:spTree>
    <p:extLst>
      <p:ext uri="{BB962C8B-B14F-4D97-AF65-F5344CB8AC3E}">
        <p14:creationId xmlns:p14="http://schemas.microsoft.com/office/powerpoint/2010/main" val="3916330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5489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89"/>
          <a:stretch/>
        </p:blipFill>
        <p:spPr>
          <a:xfrm>
            <a:off x="0" y="0"/>
            <a:ext cx="9144000" cy="6858000"/>
          </a:xfrm>
          <a:prstGeom prst="rect">
            <a:avLst/>
          </a:prstGeom>
        </p:spPr>
      </p:pic>
    </p:spTree>
    <p:extLst>
      <p:ext uri="{BB962C8B-B14F-4D97-AF65-F5344CB8AC3E}">
        <p14:creationId xmlns:p14="http://schemas.microsoft.com/office/powerpoint/2010/main" val="36898502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4481077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814"/>
            <a:ext cx="9144000" cy="6814186"/>
          </a:xfrm>
          <a:prstGeom prst="rect">
            <a:avLst/>
          </a:prstGeom>
        </p:spPr>
      </p:pic>
    </p:spTree>
    <p:extLst>
      <p:ext uri="{BB962C8B-B14F-4D97-AF65-F5344CB8AC3E}">
        <p14:creationId xmlns:p14="http://schemas.microsoft.com/office/powerpoint/2010/main" val="109070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7029400"/>
          </a:xfrm>
          <a:prstGeom prst="rect">
            <a:avLst/>
          </a:prstGeom>
        </p:spPr>
      </p:pic>
    </p:spTree>
    <p:extLst>
      <p:ext uri="{BB962C8B-B14F-4D97-AF65-F5344CB8AC3E}">
        <p14:creationId xmlns:p14="http://schemas.microsoft.com/office/powerpoint/2010/main" val="34118522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23418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2397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83207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35925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12864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55335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87378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67980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03269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27831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04827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20764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19284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45570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019"/>
          <a:stretch/>
        </p:blipFill>
        <p:spPr>
          <a:xfrm>
            <a:off x="0" y="0"/>
            <a:ext cx="9144000" cy="6857999"/>
          </a:xfrm>
          <a:prstGeom prst="rect">
            <a:avLst/>
          </a:prstGeom>
        </p:spPr>
      </p:pic>
    </p:spTree>
    <p:extLst>
      <p:ext uri="{BB962C8B-B14F-4D97-AF65-F5344CB8AC3E}">
        <p14:creationId xmlns:p14="http://schemas.microsoft.com/office/powerpoint/2010/main" val="42700313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65145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02201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43932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85130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40" y="0"/>
            <a:ext cx="9210040" cy="6858000"/>
          </a:xfrm>
          <a:prstGeom prst="rect">
            <a:avLst/>
          </a:prstGeom>
        </p:spPr>
      </p:pic>
    </p:spTree>
    <p:extLst>
      <p:ext uri="{BB962C8B-B14F-4D97-AF65-F5344CB8AC3E}">
        <p14:creationId xmlns:p14="http://schemas.microsoft.com/office/powerpoint/2010/main" val="7478643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69751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8980708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51694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31677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00671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02759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36742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87485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36961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4575955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56237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84168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889"/>
          <a:stretch/>
        </p:blipFill>
        <p:spPr>
          <a:xfrm>
            <a:off x="0" y="0"/>
            <a:ext cx="9143999" cy="6858000"/>
          </a:xfrm>
          <a:prstGeom prst="rect">
            <a:avLst/>
          </a:prstGeom>
        </p:spPr>
      </p:pic>
    </p:spTree>
    <p:extLst>
      <p:ext uri="{BB962C8B-B14F-4D97-AF65-F5344CB8AC3E}">
        <p14:creationId xmlns:p14="http://schemas.microsoft.com/office/powerpoint/2010/main" val="25723898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20376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3024754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9589117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3932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96817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0198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78138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51413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41344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42363920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357"/>
          <a:stretch/>
        </p:blipFill>
        <p:spPr>
          <a:xfrm>
            <a:off x="0" y="30480"/>
            <a:ext cx="9144000" cy="6827520"/>
          </a:xfrm>
          <a:prstGeom prst="rect">
            <a:avLst/>
          </a:prstGeom>
        </p:spPr>
      </p:pic>
    </p:spTree>
    <p:extLst>
      <p:ext uri="{BB962C8B-B14F-4D97-AF65-F5344CB8AC3E}">
        <p14:creationId xmlns:p14="http://schemas.microsoft.com/office/powerpoint/2010/main" val="25241665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08511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94939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16811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20168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49365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88852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 y="0"/>
            <a:ext cx="9128760" cy="6858000"/>
          </a:xfrm>
          <a:prstGeom prst="rect">
            <a:avLst/>
          </a:prstGeom>
        </p:spPr>
      </p:pic>
    </p:spTree>
    <p:extLst>
      <p:ext uri="{BB962C8B-B14F-4D97-AF65-F5344CB8AC3E}">
        <p14:creationId xmlns:p14="http://schemas.microsoft.com/office/powerpoint/2010/main" val="34687948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66321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000"/>
          <a:stretch/>
        </p:blipFill>
        <p:spPr>
          <a:xfrm>
            <a:off x="0" y="0"/>
            <a:ext cx="9144000" cy="6858000"/>
          </a:xfrm>
          <a:prstGeom prst="rect">
            <a:avLst/>
          </a:prstGeom>
        </p:spPr>
      </p:pic>
    </p:spTree>
    <p:extLst>
      <p:ext uri="{BB962C8B-B14F-4D97-AF65-F5344CB8AC3E}">
        <p14:creationId xmlns:p14="http://schemas.microsoft.com/office/powerpoint/2010/main" val="35410723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334"/>
          <a:stretch/>
        </p:blipFill>
        <p:spPr>
          <a:xfrm>
            <a:off x="0" y="0"/>
            <a:ext cx="9144000" cy="6858000"/>
          </a:xfrm>
          <a:prstGeom prst="rect">
            <a:avLst/>
          </a:prstGeom>
        </p:spPr>
      </p:pic>
    </p:spTree>
    <p:extLst>
      <p:ext uri="{BB962C8B-B14F-4D97-AF65-F5344CB8AC3E}">
        <p14:creationId xmlns:p14="http://schemas.microsoft.com/office/powerpoint/2010/main" val="42139652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93213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334"/>
          <a:stretch/>
        </p:blipFill>
        <p:spPr>
          <a:xfrm>
            <a:off x="0" y="0"/>
            <a:ext cx="9143999" cy="6858000"/>
          </a:xfrm>
          <a:prstGeom prst="rect">
            <a:avLst/>
          </a:prstGeom>
        </p:spPr>
      </p:pic>
    </p:spTree>
    <p:extLst>
      <p:ext uri="{BB962C8B-B14F-4D97-AF65-F5344CB8AC3E}">
        <p14:creationId xmlns:p14="http://schemas.microsoft.com/office/powerpoint/2010/main" val="427941127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2642134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297342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819284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31911182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287243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00"/>
          <a:stretch/>
        </p:blipFill>
        <p:spPr>
          <a:xfrm>
            <a:off x="0" y="0"/>
            <a:ext cx="9144000" cy="6858000"/>
          </a:xfrm>
          <a:prstGeom prst="rect">
            <a:avLst/>
          </a:prstGeom>
        </p:spPr>
      </p:pic>
    </p:spTree>
    <p:extLst>
      <p:ext uri="{BB962C8B-B14F-4D97-AF65-F5344CB8AC3E}">
        <p14:creationId xmlns:p14="http://schemas.microsoft.com/office/powerpoint/2010/main" val="32497280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34082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56739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971953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003941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76"/>
          <a:stretch/>
        </p:blipFill>
        <p:spPr>
          <a:xfrm>
            <a:off x="0" y="0"/>
            <a:ext cx="9143999" cy="6858000"/>
          </a:xfrm>
          <a:prstGeom prst="rect">
            <a:avLst/>
          </a:prstGeom>
        </p:spPr>
      </p:pic>
    </p:spTree>
    <p:extLst>
      <p:ext uri="{BB962C8B-B14F-4D97-AF65-F5344CB8AC3E}">
        <p14:creationId xmlns:p14="http://schemas.microsoft.com/office/powerpoint/2010/main" val="227451703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334"/>
          <a:stretch/>
        </p:blipFill>
        <p:spPr>
          <a:xfrm>
            <a:off x="0" y="0"/>
            <a:ext cx="9144000" cy="6858000"/>
          </a:xfrm>
          <a:prstGeom prst="rect">
            <a:avLst/>
          </a:prstGeom>
        </p:spPr>
      </p:pic>
    </p:spTree>
    <p:extLst>
      <p:ext uri="{BB962C8B-B14F-4D97-AF65-F5344CB8AC3E}">
        <p14:creationId xmlns:p14="http://schemas.microsoft.com/office/powerpoint/2010/main" val="288349981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87"/>
          <a:stretch/>
        </p:blipFill>
        <p:spPr>
          <a:xfrm>
            <a:off x="0" y="0"/>
            <a:ext cx="9143999" cy="6858000"/>
          </a:xfrm>
          <a:prstGeom prst="rect">
            <a:avLst/>
          </a:prstGeom>
        </p:spPr>
      </p:pic>
    </p:spTree>
    <p:extLst>
      <p:ext uri="{BB962C8B-B14F-4D97-AF65-F5344CB8AC3E}">
        <p14:creationId xmlns:p14="http://schemas.microsoft.com/office/powerpoint/2010/main" val="280432630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667"/>
          <a:stretch/>
        </p:blipFill>
        <p:spPr>
          <a:xfrm>
            <a:off x="1" y="0"/>
            <a:ext cx="9144000" cy="6858000"/>
          </a:xfrm>
          <a:prstGeom prst="rect">
            <a:avLst/>
          </a:prstGeom>
        </p:spPr>
      </p:pic>
    </p:spTree>
    <p:extLst>
      <p:ext uri="{BB962C8B-B14F-4D97-AF65-F5344CB8AC3E}">
        <p14:creationId xmlns:p14="http://schemas.microsoft.com/office/powerpoint/2010/main" val="10631012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57"/>
          <a:stretch/>
        </p:blipFill>
        <p:spPr>
          <a:xfrm>
            <a:off x="0" y="0"/>
            <a:ext cx="9143999" cy="6858000"/>
          </a:xfrm>
          <a:prstGeom prst="rect">
            <a:avLst/>
          </a:prstGeom>
        </p:spPr>
      </p:pic>
    </p:spTree>
    <p:extLst>
      <p:ext uri="{BB962C8B-B14F-4D97-AF65-F5344CB8AC3E}">
        <p14:creationId xmlns:p14="http://schemas.microsoft.com/office/powerpoint/2010/main" val="61748336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576259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111"/>
          <a:stretch/>
        </p:blipFill>
        <p:spPr>
          <a:xfrm>
            <a:off x="0" y="0"/>
            <a:ext cx="9143999" cy="6858000"/>
          </a:xfrm>
          <a:prstGeom prst="rect">
            <a:avLst/>
          </a:prstGeom>
        </p:spPr>
      </p:pic>
    </p:spTree>
    <p:extLst>
      <p:ext uri="{BB962C8B-B14F-4D97-AF65-F5344CB8AC3E}">
        <p14:creationId xmlns:p14="http://schemas.microsoft.com/office/powerpoint/2010/main" val="139946528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 y="0"/>
            <a:ext cx="9128760" cy="6858000"/>
          </a:xfrm>
          <a:prstGeom prst="rect">
            <a:avLst/>
          </a:prstGeom>
        </p:spPr>
      </p:pic>
    </p:spTree>
    <p:extLst>
      <p:ext uri="{BB962C8B-B14F-4D97-AF65-F5344CB8AC3E}">
        <p14:creationId xmlns:p14="http://schemas.microsoft.com/office/powerpoint/2010/main" val="205819443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63272013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078656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994424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13586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183374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55212450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72451679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88124977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210375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702432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660538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739779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2485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99810116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937144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89"/>
          <a:stretch/>
        </p:blipFill>
        <p:spPr>
          <a:xfrm>
            <a:off x="0" y="0"/>
            <a:ext cx="9144000" cy="6858000"/>
          </a:xfrm>
          <a:prstGeom prst="rect">
            <a:avLst/>
          </a:prstGeom>
        </p:spPr>
      </p:pic>
    </p:spTree>
    <p:extLst>
      <p:ext uri="{BB962C8B-B14F-4D97-AF65-F5344CB8AC3E}">
        <p14:creationId xmlns:p14="http://schemas.microsoft.com/office/powerpoint/2010/main" val="200838798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884092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778"/>
          <a:stretch/>
        </p:blipFill>
        <p:spPr>
          <a:xfrm>
            <a:off x="0" y="0"/>
            <a:ext cx="9144000" cy="6858000"/>
          </a:xfrm>
          <a:prstGeom prst="rect">
            <a:avLst/>
          </a:prstGeom>
        </p:spPr>
      </p:pic>
    </p:spTree>
    <p:extLst>
      <p:ext uri="{BB962C8B-B14F-4D97-AF65-F5344CB8AC3E}">
        <p14:creationId xmlns:p14="http://schemas.microsoft.com/office/powerpoint/2010/main" val="302319785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556"/>
          <a:stretch/>
        </p:blipFill>
        <p:spPr>
          <a:xfrm>
            <a:off x="0" y="0"/>
            <a:ext cx="9144000" cy="6858000"/>
          </a:xfrm>
          <a:prstGeom prst="rect">
            <a:avLst/>
          </a:prstGeom>
        </p:spPr>
      </p:pic>
    </p:spTree>
    <p:extLst>
      <p:ext uri="{BB962C8B-B14F-4D97-AF65-F5344CB8AC3E}">
        <p14:creationId xmlns:p14="http://schemas.microsoft.com/office/powerpoint/2010/main" val="81884518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000"/>
          <a:stretch/>
        </p:blipFill>
        <p:spPr>
          <a:xfrm>
            <a:off x="0" y="0"/>
            <a:ext cx="9144000" cy="6858000"/>
          </a:xfrm>
          <a:prstGeom prst="rect">
            <a:avLst/>
          </a:prstGeom>
        </p:spPr>
      </p:pic>
    </p:spTree>
    <p:extLst>
      <p:ext uri="{BB962C8B-B14F-4D97-AF65-F5344CB8AC3E}">
        <p14:creationId xmlns:p14="http://schemas.microsoft.com/office/powerpoint/2010/main" val="92796197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997017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334"/>
          <a:stretch/>
        </p:blipFill>
        <p:spPr>
          <a:xfrm>
            <a:off x="0" y="0"/>
            <a:ext cx="9144000" cy="6858000"/>
          </a:xfrm>
          <a:prstGeom prst="rect">
            <a:avLst/>
          </a:prstGeom>
        </p:spPr>
      </p:pic>
    </p:spTree>
    <p:extLst>
      <p:ext uri="{BB962C8B-B14F-4D97-AF65-F5344CB8AC3E}">
        <p14:creationId xmlns:p14="http://schemas.microsoft.com/office/powerpoint/2010/main" val="9955725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517779320"/>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143</TotalTime>
  <Words>1202</Words>
  <Application>Microsoft Office PowerPoint</Application>
  <PresentationFormat>Presentación en pantalla (4:3)</PresentationFormat>
  <Paragraphs>226</Paragraphs>
  <Slides>109</Slides>
  <Notes>100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109</vt:i4>
      </vt:variant>
    </vt:vector>
  </HeadingPairs>
  <TitlesOfParts>
    <vt:vector size="114" baseType="lpstr">
      <vt:lpstr>Arial</vt:lpstr>
      <vt:lpstr>Calibri</vt:lpstr>
      <vt:lpstr>Trebuchet MS</vt:lpstr>
      <vt:lpstr>Wingdings 3</vt:lpstr>
      <vt:lpstr>Faceta</vt:lpstr>
      <vt:lpstr>EUROPA.-LA VUELTA AL MUNDO EN 885 JARDINES .-CROATIA.-Zagreb Botanical Gardens</vt:lpstr>
      <vt:lpstr>Zagreb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 .-CROATIA.-zagreb botanical gardens</dc:title>
  <dc:creator>Josep</dc:creator>
  <cp:lastModifiedBy>Usuario</cp:lastModifiedBy>
  <cp:revision>13</cp:revision>
  <dcterms:created xsi:type="dcterms:W3CDTF">2014-02-16T05:50:41Z</dcterms:created>
  <dcterms:modified xsi:type="dcterms:W3CDTF">2018-03-07T12:01:37Z</dcterms:modified>
</cp:coreProperties>
</file>