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8"/>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FC0B21-75A7-4094-9D91-5733C088501A}"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255CD9-6421-401F-A67C-462395470C8C}" type="slidenum">
              <a:rPr lang="es-ES" smtClean="0"/>
              <a:t>‹Nº›</a:t>
            </a:fld>
            <a:endParaRPr lang="es-ES" dirty="0"/>
          </a:p>
        </p:txBody>
      </p:sp>
    </p:spTree>
    <p:extLst>
      <p:ext uri="{BB962C8B-B14F-4D97-AF65-F5344CB8AC3E}">
        <p14:creationId xmlns:p14="http://schemas.microsoft.com/office/powerpoint/2010/main" val="6618778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Tivoli Gardens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37100604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Tivoli Gardens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11924783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Tivoli Gardens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26463315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Tivoli Gardens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1639884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Tivoli Gardens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29022204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Tivoli Gardens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1280753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Tivoli Gardens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3310226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Tivoli Gardens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30748944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Tivoli Gardens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25356575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Tivoli Gardens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24913127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Tivoli Gardens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17555904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Tivoli Gardens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36133928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a:t>
            </a:r>
            <a:r>
              <a:rPr lang="es-ES" baseline="0" dirty="0"/>
              <a:t> </a:t>
            </a:r>
            <a:r>
              <a:rPr lang="es-ES" dirty="0"/>
              <a:t>Botanical</a:t>
            </a:r>
            <a:r>
              <a:rPr lang="es-ES" baseline="0" dirty="0"/>
              <a:t> </a:t>
            </a:r>
            <a:r>
              <a:rPr lang="es-ES" dirty="0"/>
              <a:t>Garden.-Saintpaulia_brevipilosa_-_</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31478990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Garden.-Ipomea batatas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904977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20168297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31588356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34512787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25217417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a:t>
            </a:r>
            <a:r>
              <a:rPr lang="es-ES" baseline="0" dirty="0"/>
              <a:t> Botanic Garden</a:t>
            </a:r>
            <a:endParaRPr lang="es-ES" dirty="0"/>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17320567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 Garden</a:t>
            </a:r>
          </a:p>
          <a:p>
            <a:endParaRPr lang="es-ES" dirty="0"/>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14174442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26519850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 Garden</a:t>
            </a:r>
          </a:p>
          <a:p>
            <a:endParaRPr lang="es-ES" dirty="0"/>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26201336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 Garden</a:t>
            </a:r>
          </a:p>
          <a:p>
            <a:endParaRPr lang="es-ES" dirty="0"/>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7182436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 Garden</a:t>
            </a:r>
          </a:p>
          <a:p>
            <a:endParaRPr lang="es-ES" dirty="0"/>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3621703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29693595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 Garden</a:t>
            </a:r>
          </a:p>
          <a:p>
            <a:endParaRPr lang="es-ES" dirty="0"/>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27300675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 Garden</a:t>
            </a:r>
          </a:p>
          <a:p>
            <a:endParaRPr lang="es-ES" dirty="0"/>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32095920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 Garden</a:t>
            </a:r>
          </a:p>
          <a:p>
            <a:endParaRPr lang="es-ES" dirty="0"/>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17753959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 Garden</a:t>
            </a:r>
          </a:p>
          <a:p>
            <a:endParaRPr lang="es-ES" dirty="0"/>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3776642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17750523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Astrophytum_ornatum_</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448248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Mammillaria_geminispina</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25843100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17429876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33980164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17882275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35936453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41275501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8693257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17313756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27106815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12299713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40185295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19402287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38915802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18879653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15127205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22637193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109721335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11565787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Botanical Garden..-Amazon</a:t>
            </a:r>
            <a:r>
              <a:rPr lang="es-ES" baseline="0" dirty="0"/>
              <a:t> y Sandalbinder</a:t>
            </a:r>
            <a:endParaRPr lang="es-ES" dirty="0"/>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40900578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Copenhaguen Botanical Garden.-Artemis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22449270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Botanical Garden.-Diana de Versalles y Althena Lamnia</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64443612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Botanical Garden.-Althena  y Marsyas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309694176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Botanical Garden.-Althea y Marsya</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10545023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Botanical Garden.-Discobolus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24703628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Pellaea_falcata_</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227178380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Saxifraga_stolonifera_-</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22966987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Saxifraga_stolonifera_</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190424316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Sedum</a:t>
            </a:r>
            <a:r>
              <a:rPr lang="es-ES" baseline="0" dirty="0"/>
              <a:t> </a:t>
            </a:r>
            <a:r>
              <a:rPr lang="es-ES" dirty="0"/>
              <a:t>pachyclados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27648913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Sempervivum_leucanthum</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23432205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55.jpg"/></Relationships>
</file>

<file path=ppt/slides/_rels/slide6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6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6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63.jpg"/></Relationships>
</file>

<file path=ppt/slides/_rels/slide7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67.jpg"/></Relationships>
</file>

<file path=ppt/slides/_rels/slide7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246440" cy="2304256"/>
          </a:xfrm>
        </p:spPr>
        <p:txBody>
          <a:bodyPr>
            <a:noAutofit/>
          </a:bodyPr>
          <a:lstStyle/>
          <a:p>
            <a:r>
              <a:rPr lang="es-ES" sz="3200" dirty="0"/>
              <a:t>EUROPA.-LA VUELTA AL MUNDO EN 885 JARDINES.-DINAMARCA.-AB</a:t>
            </a:r>
          </a:p>
        </p:txBody>
      </p:sp>
      <p:sp>
        <p:nvSpPr>
          <p:cNvPr id="3" name="2 Subtítulo"/>
          <p:cNvSpPr>
            <a:spLocks noGrp="1"/>
          </p:cNvSpPr>
          <p:nvPr>
            <p:ph type="subTitle" idx="1"/>
          </p:nvPr>
        </p:nvSpPr>
        <p:spPr>
          <a:xfrm>
            <a:off x="4139952" y="5003322"/>
            <a:ext cx="4318248" cy="1371600"/>
          </a:xfrm>
        </p:spPr>
        <p:txBody>
          <a:bodyPr>
            <a:normAutofit fontScale="92500"/>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Tivoli Park Gardens</a:t>
            </a:r>
          </a:p>
        </p:txBody>
      </p:sp>
      <p:sp>
        <p:nvSpPr>
          <p:cNvPr id="3" name="2 Marcador de contenido"/>
          <p:cNvSpPr>
            <a:spLocks noGrp="1"/>
          </p:cNvSpPr>
          <p:nvPr>
            <p:ph sz="quarter" idx="1"/>
          </p:nvPr>
        </p:nvSpPr>
        <p:spPr/>
        <p:txBody>
          <a:bodyPr>
            <a:normAutofit lnSpcReduction="10000"/>
          </a:bodyPr>
          <a:lstStyle/>
          <a:p>
            <a:r>
              <a:rPr lang="es-ES" dirty="0"/>
              <a:t>Jardines de Tivoli (o simplemente Tivoli) es un famoso parque de atracciones y parque de diversiones en Copenhague , Dinamarca . El parque abrió sus puertas el 15 de agosto 1843 y es el segundo parque de atracciones más antiguo del mundo, después de Dyrehavsbakken en las cercanías de Klampenborg . </a:t>
            </a:r>
          </a:p>
          <a:p>
            <a:r>
              <a:rPr lang="es-ES" dirty="0"/>
              <a:t>Con 4.033.000 visitantes en 2012, Tivoli es el segundo parque más popular de temporada el tema en el mundo, el parque temático más visitado de Escandinavia y la cuarta más visitada de Europa, sólo por detrás de Disneyland Paris , Europa-Park Rust y el Efteling .</a:t>
            </a:r>
          </a:p>
          <a:p>
            <a:endParaRPr lang="es-ES" dirty="0"/>
          </a:p>
        </p:txBody>
      </p:sp>
    </p:spTree>
    <p:extLst>
      <p:ext uri="{BB962C8B-B14F-4D97-AF65-F5344CB8AC3E}">
        <p14:creationId xmlns:p14="http://schemas.microsoft.com/office/powerpoint/2010/main" val="1059066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81950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0036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3324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8202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4496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928"/>
            <a:ext cx="9144000" cy="6840071"/>
          </a:xfrm>
          <a:prstGeom prst="rect">
            <a:avLst/>
          </a:prstGeom>
        </p:spPr>
      </p:pic>
    </p:spTree>
    <p:extLst>
      <p:ext uri="{BB962C8B-B14F-4D97-AF65-F5344CB8AC3E}">
        <p14:creationId xmlns:p14="http://schemas.microsoft.com/office/powerpoint/2010/main" val="3984491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85854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4227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2262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6035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8687000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911416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940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3" y="0"/>
            <a:ext cx="9139233" cy="6858000"/>
          </a:xfrm>
          <a:prstGeom prst="rect">
            <a:avLst/>
          </a:prstGeom>
        </p:spPr>
      </p:pic>
    </p:spTree>
    <p:extLst>
      <p:ext uri="{BB962C8B-B14F-4D97-AF65-F5344CB8AC3E}">
        <p14:creationId xmlns:p14="http://schemas.microsoft.com/office/powerpoint/2010/main" val="4054050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Copenhagen Botanic Garden</a:t>
            </a:r>
          </a:p>
        </p:txBody>
      </p:sp>
      <p:sp>
        <p:nvSpPr>
          <p:cNvPr id="3" name="2 Marcador de contenido"/>
          <p:cNvSpPr>
            <a:spLocks noGrp="1"/>
          </p:cNvSpPr>
          <p:nvPr>
            <p:ph sz="quarter" idx="1"/>
          </p:nvPr>
        </p:nvSpPr>
        <p:spPr/>
        <p:txBody>
          <a:bodyPr>
            <a:normAutofit lnSpcReduction="10000"/>
          </a:bodyPr>
          <a:lstStyle/>
          <a:p>
            <a:r>
              <a:rPr lang="es-ES" dirty="0"/>
              <a:t>The University of Copenhagen Botanical Garden , por lo general se refiere simplemente como Copenhagen Botanical Garden, es un jardín botánico situado en el centro de Copenhague , Dinamarca . </a:t>
            </a:r>
          </a:p>
          <a:p>
            <a:r>
              <a:rPr lang="es-ES" dirty="0"/>
              <a:t>Cubre un área de 10 hectáreas y se caracteriza especialmente por sus amplios y complejos históricos invernaderos datan de 1874. </a:t>
            </a:r>
          </a:p>
          <a:p>
            <a:r>
              <a:rPr lang="es-ES" dirty="0"/>
              <a:t>El jardín es parte del Museo de Historia Natural de Dinamarca , que es en sí mismo parte de la Universidad de Copenhague, de la Facultad de Ciencias . Sirve tanto para la investigación, la educación y con fines recreativos. </a:t>
            </a:r>
          </a:p>
        </p:txBody>
      </p:sp>
    </p:spTree>
    <p:extLst>
      <p:ext uri="{BB962C8B-B14F-4D97-AF65-F5344CB8AC3E}">
        <p14:creationId xmlns:p14="http://schemas.microsoft.com/office/powerpoint/2010/main" val="15796693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El jardín botánico fue establecido por primera vez en 1600 pero se trasladó dos veces antes de que finalmente fue dada su ubicación actual en 1870. Probablemente fue fundada para asegurar una colección de plantas medicinales daneses después de la Reforma había visto muchos conventos y sus jardines abandonados o demolidos.</a:t>
            </a:r>
          </a:p>
          <a:p>
            <a:r>
              <a:rPr lang="es-ES" dirty="0"/>
              <a:t>El primer jardín, conocido como Hortus Medicus, fue creada el 2 de agosto 1600 por cédula real en un terreno donado por el rey Christian IV . Se encuentra en Skidenstraede (Krystalgad actual) y una residencia de uno de los profesores de la universidad también fue construido en el sitio. </a:t>
            </a:r>
          </a:p>
        </p:txBody>
      </p:sp>
    </p:spTree>
    <p:extLst>
      <p:ext uri="{BB962C8B-B14F-4D97-AF65-F5344CB8AC3E}">
        <p14:creationId xmlns:p14="http://schemas.microsoft.com/office/powerpoint/2010/main" val="16458807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a:bodyPr>
          <a:lstStyle/>
          <a:p>
            <a:r>
              <a:rPr lang="es-ES" dirty="0"/>
              <a:t>Se posó sobre el profesor en la residencia para mantener el jardín, con independencia de que la silla que sostenía. </a:t>
            </a:r>
          </a:p>
          <a:p>
            <a:r>
              <a:rPr lang="es-ES" dirty="0"/>
              <a:t>En 1621 Ole Worm tomó personalmente la responsabilidad por el jardín y se enriqueció con un gran número de plantas medicinales daneses, así como especies raras extranjeras que recibió de sus muchos contactos profesionales en el extranjero.</a:t>
            </a:r>
          </a:p>
          <a:p>
            <a:r>
              <a:rPr lang="es-ES" dirty="0"/>
              <a:t>Un segundo jardín botánico fue presentado por Georg Christian Oeder en 1752 en la recién fundada Frederiksstaden distrito a petición de Frederik V en un lugar atravesado por Amaliegade justo al norte del Hospital de Frederik . </a:t>
            </a:r>
          </a:p>
        </p:txBody>
      </p:sp>
    </p:spTree>
    <p:extLst>
      <p:ext uri="{BB962C8B-B14F-4D97-AF65-F5344CB8AC3E}">
        <p14:creationId xmlns:p14="http://schemas.microsoft.com/office/powerpoint/2010/main" val="36267688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La sección occidental más pequeña, que abarca poco menos de media hectárea, estaba equipado con un invernadero, mientras que la parte oriental se mantuvo prácticamente sin plantar.</a:t>
            </a:r>
          </a:p>
          <a:p>
            <a:r>
              <a:rPr lang="es-ES" dirty="0"/>
              <a:t> El jardín fue abierto al público en 1763.</a:t>
            </a:r>
          </a:p>
          <a:p>
            <a:r>
              <a:rPr lang="es-ES" dirty="0"/>
              <a:t>En 1770 parte del Jardín de Oeder fue puesto a disposición del jardín botánico de la Universidad.</a:t>
            </a:r>
          </a:p>
          <a:p>
            <a:r>
              <a:rPr lang="es-ES" dirty="0"/>
              <a:t> El año anterior Cristiano VII había donado 2.500 táleros a la Universidad, el interés de que se utilizaría para el Jardín Botánico.</a:t>
            </a:r>
          </a:p>
          <a:p>
            <a:r>
              <a:rPr lang="es-ES" dirty="0"/>
              <a:t> Esto ha creado la base económica para una ampliación, pero ya que no había espacio para él en su dirección original, la solución fuera del sitio fue aprobada finalmente.</a:t>
            </a:r>
          </a:p>
          <a:p>
            <a:endParaRPr lang="es-ES" dirty="0"/>
          </a:p>
        </p:txBody>
      </p:sp>
    </p:spTree>
    <p:extLst>
      <p:ext uri="{BB962C8B-B14F-4D97-AF65-F5344CB8AC3E}">
        <p14:creationId xmlns:p14="http://schemas.microsoft.com/office/powerpoint/2010/main" val="30384494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Oeder convirtió en el primer director del Jardín Botánico. Para subrayar su importancia económica, así como en el espíritu de la época de la Ilustración , comenzó un trabajo en progreso que se convertiría en Flora Danica , una obra ilustrada que describe todas las plantas danesas y noruegas. Oeder fue despedido en 1771 en relación con la Friedrich Johann Struensee asunto.</a:t>
            </a:r>
          </a:p>
          <a:p>
            <a:r>
              <a:rPr lang="es-ES" dirty="0"/>
              <a:t> El jardín botánico tiene su ubicación actual en 1870. Cuatro años después, en 1874 los jardines tiene su gran complejo de invernaderos, a iniciativa de Carlsberg fundador JC Jacobsen , que también financió. Su inspiración fue el de la construcción de la copa Palacio de Cristal que fue erigida para la Exposición Universal de Londres en 1851.  </a:t>
            </a:r>
          </a:p>
          <a:p>
            <a:endParaRPr lang="es-ES" dirty="0"/>
          </a:p>
          <a:p>
            <a:endParaRPr lang="es-ES" dirty="0"/>
          </a:p>
        </p:txBody>
      </p:sp>
    </p:spTree>
    <p:extLst>
      <p:ext uri="{BB962C8B-B14F-4D97-AF65-F5344CB8AC3E}">
        <p14:creationId xmlns:p14="http://schemas.microsoft.com/office/powerpoint/2010/main" val="10482908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En 1977, los jardines incluidos los invernaderos se convirtieron enumerados por las autoridades danesas de conservación. </a:t>
            </a:r>
          </a:p>
          <a:p>
            <a:r>
              <a:rPr lang="es-ES" dirty="0"/>
              <a:t>Copenhagen Botanical Garden es un jardín informal con entrada gratuita.</a:t>
            </a:r>
          </a:p>
          <a:p>
            <a:r>
              <a:rPr lang="es-ES" dirty="0"/>
              <a:t> Hay conservatorios , un museo y herbario , una biblioteca (entrada sólo con cita previa) una tienda de plantas, semillas y una pequeña selección de los equipos de jardín y lugar para comer.</a:t>
            </a:r>
          </a:p>
          <a:p>
            <a:r>
              <a:rPr lang="es-ES" dirty="0"/>
              <a:t>Los jardines botánicos contienen más de 13.000 especies , casi todas las cuales han sido recogidos en el medio silvestre</a:t>
            </a:r>
          </a:p>
          <a:p>
            <a:endParaRPr lang="es-ES" dirty="0"/>
          </a:p>
        </p:txBody>
      </p:sp>
    </p:spTree>
    <p:extLst>
      <p:ext uri="{BB962C8B-B14F-4D97-AF65-F5344CB8AC3E}">
        <p14:creationId xmlns:p14="http://schemas.microsoft.com/office/powerpoint/2010/main" val="8764139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El jardín está organizado en diferentes secciones como: plantas danesas (600 especies), plantas perennes (1.100 especies), plantas anuales (1.100 especies), rocallas con plantas de las zonas montañosas del sur de Europa Conifer colina central y que se plantan con coníferas árboles.</a:t>
            </a:r>
          </a:p>
          <a:p>
            <a:r>
              <a:rPr lang="es-ES" dirty="0"/>
              <a:t> Una de las nuevas inclusiones es un jardín de  rododendros.</a:t>
            </a:r>
          </a:p>
          <a:p>
            <a:r>
              <a:rPr lang="es-ES" dirty="0"/>
              <a:t>El jardín tiene muchas especies de árboles hermosos. </a:t>
            </a:r>
          </a:p>
          <a:p>
            <a:r>
              <a:rPr lang="es-ES" dirty="0"/>
              <a:t> El árbol más antiguo de los jardines es un taxodium de 1806 que se mueve a lo largo de la antigua ubicación a una edad de 60 años. </a:t>
            </a:r>
          </a:p>
          <a:p>
            <a:endParaRPr lang="es-ES" dirty="0"/>
          </a:p>
        </p:txBody>
      </p:sp>
    </p:spTree>
    <p:extLst>
      <p:ext uri="{BB962C8B-B14F-4D97-AF65-F5344CB8AC3E}">
        <p14:creationId xmlns:p14="http://schemas.microsoft.com/office/powerpoint/2010/main" val="23962623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Los jardines cuentan con 27 invernaderos.</a:t>
            </a:r>
          </a:p>
          <a:p>
            <a:r>
              <a:rPr lang="es-ES" dirty="0"/>
              <a:t> Los más notables son los 3.000 metros cuadrados de invierno complejo desde 1874. La Casa de las Palmeras en su centro se encuentra a 16 metros de altura y tiene estrechas, de hierro fundido escalera de caracol que conduce a un pasillo en la parte superior. Las plantas son una palmera de 1824 y una buena colección de cícadas , algunas ogf que son más de 100 años de antigüedad. A cincuenta metros de largo casa invernadero una extensa colección de cactus y otras plantas suculentas , mientras que otra se casas de orquídeas y begonias . Un moderno invernadero se dedica a caudiciformes . El jardín también tiene un invernadero especial de aire acondicionado que se puede volver a crear entornos adecuados para las plantas árticas</a:t>
            </a:r>
          </a:p>
        </p:txBody>
      </p:sp>
    </p:spTree>
    <p:extLst>
      <p:ext uri="{BB962C8B-B14F-4D97-AF65-F5344CB8AC3E}">
        <p14:creationId xmlns:p14="http://schemas.microsoft.com/office/powerpoint/2010/main" val="15785932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91749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47491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27794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64296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312256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374549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607795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51751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98973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94912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3271" b="5966"/>
          <a:stretch/>
        </p:blipFill>
        <p:spPr>
          <a:xfrm>
            <a:off x="0" y="0"/>
            <a:ext cx="9144000" cy="6857999"/>
          </a:xfrm>
          <a:prstGeom prst="rect">
            <a:avLst/>
          </a:prstGeom>
        </p:spPr>
      </p:pic>
    </p:spTree>
    <p:extLst>
      <p:ext uri="{BB962C8B-B14F-4D97-AF65-F5344CB8AC3E}">
        <p14:creationId xmlns:p14="http://schemas.microsoft.com/office/powerpoint/2010/main" val="20121508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t="5727" b="6044"/>
          <a:stretch/>
        </p:blipFill>
        <p:spPr>
          <a:xfrm>
            <a:off x="0" y="-56322"/>
            <a:ext cx="9144000" cy="6858000"/>
          </a:xfrm>
          <a:prstGeom prst="rect">
            <a:avLst/>
          </a:prstGeom>
        </p:spPr>
      </p:pic>
    </p:spTree>
    <p:extLst>
      <p:ext uri="{BB962C8B-B14F-4D97-AF65-F5344CB8AC3E}">
        <p14:creationId xmlns:p14="http://schemas.microsoft.com/office/powerpoint/2010/main" val="6295171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62885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99122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49191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61680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86932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82801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16239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41563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23150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1047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89410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07393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48"/>
          <a:stretch/>
        </p:blipFill>
        <p:spPr>
          <a:xfrm>
            <a:off x="0" y="0"/>
            <a:ext cx="9144000" cy="6858000"/>
          </a:xfrm>
          <a:prstGeom prst="rect">
            <a:avLst/>
          </a:prstGeom>
        </p:spPr>
      </p:pic>
    </p:spTree>
    <p:extLst>
      <p:ext uri="{BB962C8B-B14F-4D97-AF65-F5344CB8AC3E}">
        <p14:creationId xmlns:p14="http://schemas.microsoft.com/office/powerpoint/2010/main" val="16051709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32152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8265187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21637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27595857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65401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80410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90332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49089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66362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35186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793"/>
          <a:stretch/>
        </p:blipFill>
        <p:spPr>
          <a:xfrm>
            <a:off x="0" y="0"/>
            <a:ext cx="9144000" cy="6855135"/>
          </a:xfrm>
          <a:prstGeom prst="rect">
            <a:avLst/>
          </a:prstGeom>
        </p:spPr>
      </p:pic>
    </p:spTree>
    <p:extLst>
      <p:ext uri="{BB962C8B-B14F-4D97-AF65-F5344CB8AC3E}">
        <p14:creationId xmlns:p14="http://schemas.microsoft.com/office/powerpoint/2010/main" val="14746262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13787925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94442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08284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750785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06490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5" y="4665"/>
            <a:ext cx="4798707" cy="6858000"/>
          </a:xfrm>
          <a:prstGeom prst="rect">
            <a:avLst/>
          </a:prstGeom>
        </p:spPr>
      </p:pic>
    </p:spTree>
    <p:extLst>
      <p:ext uri="{BB962C8B-B14F-4D97-AF65-F5344CB8AC3E}">
        <p14:creationId xmlns:p14="http://schemas.microsoft.com/office/powerpoint/2010/main" val="39386626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0032" y="3851"/>
            <a:ext cx="428396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60480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79" y="0"/>
            <a:ext cx="4775245"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00464" y="-95200"/>
            <a:ext cx="4343535" cy="7200800"/>
          </a:xfrm>
          <a:prstGeom prst="rect">
            <a:avLst/>
          </a:prstGeom>
        </p:spPr>
      </p:pic>
    </p:spTree>
    <p:extLst>
      <p:ext uri="{BB962C8B-B14F-4D97-AF65-F5344CB8AC3E}">
        <p14:creationId xmlns:p14="http://schemas.microsoft.com/office/powerpoint/2010/main" val="419243897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659363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80582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9746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5" y="0"/>
            <a:ext cx="4775955" cy="6858000"/>
          </a:xfrm>
          <a:prstGeom prst="rect">
            <a:avLst/>
          </a:prstGeom>
        </p:spPr>
      </p:pic>
    </p:spTree>
    <p:extLst>
      <p:ext uri="{BB962C8B-B14F-4D97-AF65-F5344CB8AC3E}">
        <p14:creationId xmlns:p14="http://schemas.microsoft.com/office/powerpoint/2010/main" val="2450554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63225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24681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07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0"/>
            <a:ext cx="4788024" cy="6858000"/>
          </a:xfrm>
          <a:prstGeom prst="rect">
            <a:avLst/>
          </a:prstGeom>
        </p:spPr>
      </p:pic>
    </p:spTree>
    <p:extLst>
      <p:ext uri="{BB962C8B-B14F-4D97-AF65-F5344CB8AC3E}">
        <p14:creationId xmlns:p14="http://schemas.microsoft.com/office/powerpoint/2010/main" val="341922157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024595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22573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219</TotalTime>
  <Words>1283</Words>
  <Application>Microsoft Office PowerPoint</Application>
  <PresentationFormat>Presentación en pantalla (4:3)</PresentationFormat>
  <Paragraphs>152</Paragraphs>
  <Slides>76</Slides>
  <Notes>60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76</vt:i4>
      </vt:variant>
    </vt:vector>
  </HeadingPairs>
  <TitlesOfParts>
    <vt:vector size="81" baseType="lpstr">
      <vt:lpstr>Calibri</vt:lpstr>
      <vt:lpstr>Century Schoolbook</vt:lpstr>
      <vt:lpstr>Wingdings</vt:lpstr>
      <vt:lpstr>Wingdings 2</vt:lpstr>
      <vt:lpstr>Default Theme</vt:lpstr>
      <vt:lpstr>EUROPA.-LA VUELTA AL MUNDO EN 885 JARDINES.-DINAMARCA.-AB</vt:lpstr>
      <vt:lpstr>Tivoli Park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Copenhagen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10</cp:revision>
  <dcterms:created xsi:type="dcterms:W3CDTF">2013-08-24T06:13:10Z</dcterms:created>
  <dcterms:modified xsi:type="dcterms:W3CDTF">2018-03-10T05:21:38Z</dcterms:modified>
</cp:coreProperties>
</file>