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4" r:id="rId127"/>
    <p:sldId id="392" r:id="rId128"/>
    <p:sldId id="391" r:id="rId129"/>
    <p:sldId id="394" r:id="rId130"/>
    <p:sldId id="381" r:id="rId131"/>
    <p:sldId id="390" r:id="rId132"/>
    <p:sldId id="385" r:id="rId133"/>
    <p:sldId id="386" r:id="rId134"/>
    <p:sldId id="387" r:id="rId135"/>
    <p:sldId id="388" r:id="rId136"/>
    <p:sldId id="389" r:id="rId137"/>
    <p:sldId id="393" r:id="rId1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5AF2B-46E5-42A0-B607-162DAAC998A0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59307-02DB-4132-9FA8-18872D51AD9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037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C8AF5E6-6BCF-4E52-AD76-CFD43E2EA399}" type="slidenum">
              <a:rPr lang="es-ES_tradnl" sz="1200">
                <a:solidFill>
                  <a:prstClr val="black"/>
                </a:solidFill>
              </a:rPr>
              <a:pPr eaLnBrk="1" hangingPunct="1"/>
              <a:t>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.Copenhague Botanical Gardens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3F7A6A9-A53C-4F64-906D-4A692C8272D8}" type="slidenum">
              <a:rPr lang="es-ES_tradnl" sz="1200">
                <a:solidFill>
                  <a:prstClr val="black"/>
                </a:solidFill>
              </a:rPr>
              <a:pPr eaLnBrk="1" hangingPunct="1"/>
              <a:t>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 Botanical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Copenhague Botanical Garden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876E315-E7EB-4269-804C-452949D932C8}" type="slidenum">
              <a:rPr lang="es-ES_tradnl" sz="1200">
                <a:solidFill>
                  <a:prstClr val="black"/>
                </a:solidFill>
              </a:rPr>
              <a:pPr eaLnBrk="1" hangingPunct="1"/>
              <a:t>7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Coperhague Botanical Gardens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08EE62E-9971-4284-BB45-B2581CBA8962}" type="slidenum">
              <a:rPr lang="es-ES_tradnl" sz="1200">
                <a:solidFill>
                  <a:prstClr val="black"/>
                </a:solidFill>
              </a:rPr>
              <a:pPr eaLnBrk="1" hangingPunct="1"/>
              <a:t>8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Coperhague Botanical Garden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0CFA89C-4A08-48CE-8950-F944CA28E303}" type="slidenum">
              <a:rPr lang="es-ES_tradnl" sz="1200">
                <a:solidFill>
                  <a:prstClr val="black"/>
                </a:solidFill>
              </a:rPr>
              <a:pPr eaLnBrk="1" hangingPunct="1"/>
              <a:t>9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Copenhague Botanical Garden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EBD2132-B9F1-4AE7-9547-8CF63957B7FB}" type="slidenum">
              <a:rPr lang="es-ES_tradnl" sz="1200">
                <a:solidFill>
                  <a:prstClr val="black"/>
                </a:solidFill>
              </a:rPr>
              <a:pPr eaLnBrk="1" hangingPunct="1"/>
              <a:t>10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Copenhague Botanical Garden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1D750D8-CE50-4456-A90E-20EDF22DEC13}" type="slidenum">
              <a:rPr lang="es-ES_tradnl" sz="1200">
                <a:solidFill>
                  <a:prstClr val="black"/>
                </a:solidFill>
              </a:rPr>
              <a:pPr eaLnBrk="1" hangingPunct="1"/>
              <a:t>11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Copenhague Botanical Garden.-Discobolo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3B382B8-AD76-49A5-9EB5-1CC05893D47C}" type="slidenum">
              <a:rPr lang="es-ES_tradnl" sz="1200">
                <a:solidFill>
                  <a:prstClr val="black"/>
                </a:solidFill>
              </a:rPr>
              <a:pPr eaLnBrk="1" hangingPunct="1"/>
              <a:t>12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8DB8C43-73A9-4F66-825E-757575779170}" type="slidenum">
              <a:rPr lang="es-ES_tradnl" sz="1200">
                <a:solidFill>
                  <a:prstClr val="black"/>
                </a:solidFill>
              </a:rPr>
              <a:pPr eaLnBrk="1" hangingPunct="1"/>
              <a:t>15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FA44430-D874-4889-B7A2-F2777176E448}" type="slidenum">
              <a:rPr lang="es-ES_tradnl" sz="1200">
                <a:solidFill>
                  <a:prstClr val="black"/>
                </a:solidFill>
              </a:rPr>
              <a:pPr eaLnBrk="1" hangingPunct="1"/>
              <a:t>16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17F7AB4-D95B-4692-A4F7-6C2AEC6B8383}" type="slidenum">
              <a:rPr lang="es-ES_tradnl" sz="1200">
                <a:solidFill>
                  <a:prstClr val="black"/>
                </a:solidFill>
              </a:rPr>
              <a:pPr eaLnBrk="1" hangingPunct="1"/>
              <a:t>17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 .-Rosenborg Castle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8267860-77C0-4469-AD08-B82806F95B28}" type="slidenum">
              <a:rPr lang="es-ES_tradnl" sz="1200">
                <a:solidFill>
                  <a:prstClr val="black"/>
                </a:solidFill>
              </a:rPr>
              <a:pPr eaLnBrk="1" hangingPunct="1"/>
              <a:t>18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93EC999-D345-4AF6-8B87-8ACB2E8BAD2D}" type="slidenum">
              <a:rPr lang="es-ES_tradnl" sz="1200">
                <a:solidFill>
                  <a:prstClr val="black"/>
                </a:solidFill>
              </a:rPr>
              <a:pPr eaLnBrk="1" hangingPunct="1"/>
              <a:t>19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92A3815-B649-4AC5-9AC4-29831B59904A}" type="slidenum">
              <a:rPr lang="es-ES_tradnl" sz="1200">
                <a:solidFill>
                  <a:prstClr val="black"/>
                </a:solidFill>
              </a:rPr>
              <a:pPr eaLnBrk="1" hangingPunct="1"/>
              <a:t>20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DA322C9-ABA8-4583-A91F-BA144A9DA929}" type="slidenum">
              <a:rPr lang="es-ES_tradnl" sz="1200">
                <a:solidFill>
                  <a:prstClr val="black"/>
                </a:solidFill>
              </a:rPr>
              <a:pPr eaLnBrk="1" hangingPunct="1"/>
              <a:t>21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6D0C2DF-288E-42F2-8C4E-F55FF1CE0D6A}" type="slidenum">
              <a:rPr lang="es-ES_tradnl" sz="1200">
                <a:solidFill>
                  <a:prstClr val="black"/>
                </a:solidFill>
              </a:rPr>
              <a:pPr eaLnBrk="1" hangingPunct="1"/>
              <a:t>22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FB6A39F-8539-44A7-ACC4-FBB843FA3AA5}" type="slidenum">
              <a:rPr lang="es-ES_tradnl" sz="1200">
                <a:solidFill>
                  <a:prstClr val="black"/>
                </a:solidFill>
              </a:rPr>
              <a:pPr eaLnBrk="1" hangingPunct="1"/>
              <a:t>23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A784A16-C61F-44BF-AF64-ABBB2A1BED59}" type="slidenum">
              <a:rPr lang="es-ES_tradnl" sz="1200">
                <a:solidFill>
                  <a:prstClr val="black"/>
                </a:solidFill>
              </a:rPr>
              <a:pPr eaLnBrk="1" hangingPunct="1"/>
              <a:t>24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B23F26D-451F-4EB9-A50B-463AFF893CFF}" type="slidenum">
              <a:rPr lang="es-ES_tradnl" sz="1200">
                <a:solidFill>
                  <a:prstClr val="black"/>
                </a:solidFill>
              </a:rPr>
              <a:pPr eaLnBrk="1" hangingPunct="1"/>
              <a:t>25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C9ADE72-C899-497C-ADDF-4B75B9760E77}" type="slidenum">
              <a:rPr lang="es-ES_tradnl" sz="1200">
                <a:solidFill>
                  <a:prstClr val="black"/>
                </a:solidFill>
              </a:rPr>
              <a:pPr eaLnBrk="1" hangingPunct="1"/>
              <a:t>26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E1B4FC9-EB0D-44BD-AD6A-064E8DF10C85}" type="slidenum">
              <a:rPr lang="es-ES_tradnl" sz="1200">
                <a:solidFill>
                  <a:prstClr val="black"/>
                </a:solidFill>
              </a:rPr>
              <a:pPr eaLnBrk="1" hangingPunct="1"/>
              <a:t>27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10D6F51-B37B-4876-B0E9-BDF2DFA5DC6B}" type="slidenum">
              <a:rPr lang="es-ES_tradnl" sz="1200">
                <a:solidFill>
                  <a:prstClr val="black"/>
                </a:solidFill>
              </a:rPr>
              <a:pPr eaLnBrk="1" hangingPunct="1"/>
              <a:t>28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Castle.-Crocus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6613425-D92C-4F2E-929B-D5D9C52EE74B}" type="slidenum">
              <a:rPr lang="es-ES_tradnl" sz="1200">
                <a:solidFill>
                  <a:prstClr val="black"/>
                </a:solidFill>
              </a:rPr>
              <a:pPr eaLnBrk="1" hangingPunct="1"/>
              <a:t>29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2829ECC-4A9A-47B7-9C9E-C56FDD11C55A}" type="slidenum">
              <a:rPr lang="es-ES_tradnl" sz="1200">
                <a:solidFill>
                  <a:prstClr val="black"/>
                </a:solidFill>
              </a:rPr>
              <a:pPr eaLnBrk="1" hangingPunct="1"/>
              <a:t>30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953C5F8-31A7-423D-B3B4-D7CF1C0C4BBC}" type="slidenum">
              <a:rPr lang="es-ES_tradnl" sz="1200">
                <a:solidFill>
                  <a:prstClr val="black"/>
                </a:solidFill>
              </a:rPr>
              <a:pPr eaLnBrk="1" hangingPunct="1"/>
              <a:t>31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FD0D8CA-654C-4EBA-914B-5A6ABC2D13A2}" type="slidenum">
              <a:rPr lang="es-ES_tradnl" sz="1200">
                <a:solidFill>
                  <a:prstClr val="black"/>
                </a:solidFill>
              </a:rPr>
              <a:pPr eaLnBrk="1" hangingPunct="1"/>
              <a:t>32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65E1C57-BCD7-476E-9DDF-C499DE4C6FBF}" type="slidenum">
              <a:rPr lang="es-ES_tradnl" sz="1200">
                <a:solidFill>
                  <a:prstClr val="black"/>
                </a:solidFill>
              </a:rPr>
              <a:pPr eaLnBrk="1" hangingPunct="1"/>
              <a:t>33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50CA6F1-8C78-4CF1-828E-750C9EE4172C}" type="slidenum">
              <a:rPr lang="es-ES_tradnl" sz="1200">
                <a:solidFill>
                  <a:prstClr val="black"/>
                </a:solidFill>
              </a:rPr>
              <a:pPr eaLnBrk="1" hangingPunct="1"/>
              <a:t>34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DB0A51C-B523-4F52-B59F-6F19080AE5EB}" type="slidenum">
              <a:rPr lang="es-ES_tradnl" sz="1200">
                <a:solidFill>
                  <a:prstClr val="black"/>
                </a:solidFill>
              </a:rPr>
              <a:pPr eaLnBrk="1" hangingPunct="1"/>
              <a:t>35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19DC1EB-2CBF-4257-AC6D-55D53404615B}" type="slidenum">
              <a:rPr lang="es-ES_tradnl" sz="1200">
                <a:solidFill>
                  <a:prstClr val="black"/>
                </a:solidFill>
              </a:rPr>
              <a:pPr eaLnBrk="1" hangingPunct="1"/>
              <a:t>36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90D87D8-D121-4715-A34C-3E57DAF38EE7}" type="slidenum">
              <a:rPr lang="es-ES_tradnl" sz="1200">
                <a:solidFill>
                  <a:prstClr val="black"/>
                </a:solidFill>
              </a:rPr>
              <a:pPr eaLnBrk="1" hangingPunct="1"/>
              <a:t>37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FCCA38A-5028-40EF-8269-F2C2EDC87D5E}" type="slidenum">
              <a:rPr lang="es-ES_tradnl" sz="1200">
                <a:solidFill>
                  <a:prstClr val="black"/>
                </a:solidFill>
              </a:rPr>
              <a:pPr eaLnBrk="1" hangingPunct="1"/>
              <a:t>38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A52527A-7F57-4C41-B4EC-2629A804DD77}" type="slidenum">
              <a:rPr lang="es-ES_tradnl" sz="1200">
                <a:solidFill>
                  <a:prstClr val="black"/>
                </a:solidFill>
              </a:rPr>
              <a:pPr eaLnBrk="1" hangingPunct="1"/>
              <a:t>39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7C72A43-22EC-4E9F-884C-1CDB7C70C9EE}" type="slidenum">
              <a:rPr lang="es-ES_tradnl" sz="1200">
                <a:solidFill>
                  <a:prstClr val="black"/>
                </a:solidFill>
              </a:rPr>
              <a:pPr eaLnBrk="1" hangingPunct="1"/>
              <a:t>40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C1D3FAD-F4AD-4468-B7BC-9208374CA96F}" type="slidenum">
              <a:rPr lang="es-ES_tradnl" sz="1200">
                <a:solidFill>
                  <a:prstClr val="black"/>
                </a:solidFill>
              </a:rPr>
              <a:pPr eaLnBrk="1" hangingPunct="1"/>
              <a:t>41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E231F1A-D193-48A3-8A0F-C0866625ED9B}" type="slidenum">
              <a:rPr lang="es-ES_tradnl" sz="1200">
                <a:solidFill>
                  <a:prstClr val="black"/>
                </a:solidFill>
              </a:rPr>
              <a:pPr eaLnBrk="1" hangingPunct="1"/>
              <a:t>42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B19BF09-BBF8-4215-B400-AF415B389BDD}" type="slidenum">
              <a:rPr lang="es-ES_tradnl" sz="1200">
                <a:solidFill>
                  <a:prstClr val="black"/>
                </a:solidFill>
              </a:rPr>
              <a:pPr eaLnBrk="1" hangingPunct="1"/>
              <a:t>43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5FAD1D0-8A65-4416-9FE8-915770D56A61}" type="slidenum">
              <a:rPr lang="es-ES_tradnl" sz="1200">
                <a:solidFill>
                  <a:prstClr val="black"/>
                </a:solidFill>
              </a:rPr>
              <a:pPr eaLnBrk="1" hangingPunct="1"/>
              <a:t>44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Copenague.-Rosenborg Castle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CC079B8-C731-445F-8DA5-91550F0EDFF8}" type="slidenum">
              <a:rPr lang="es-ES_tradnl" sz="1200">
                <a:solidFill>
                  <a:prstClr val="black"/>
                </a:solidFill>
              </a:rPr>
              <a:pPr eaLnBrk="1" hangingPunct="1"/>
              <a:t>45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07825FE-FB56-418C-83E1-D6759299FBAF}" type="slidenum">
              <a:rPr lang="es-ES_tradnl" sz="1200">
                <a:solidFill>
                  <a:prstClr val="black"/>
                </a:solidFill>
              </a:rPr>
              <a:pPr eaLnBrk="1" hangingPunct="1"/>
              <a:t>46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44D2B14-0766-4D78-A592-02F353351C23}" type="slidenum">
              <a:rPr lang="es-ES_tradnl" sz="1200">
                <a:solidFill>
                  <a:prstClr val="black"/>
                </a:solidFill>
              </a:rPr>
              <a:pPr eaLnBrk="1" hangingPunct="1"/>
              <a:t>47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B48256C-BD58-4254-AE7F-2298F41821BB}" type="slidenum">
              <a:rPr lang="es-ES_tradnl" sz="1200">
                <a:solidFill>
                  <a:prstClr val="black"/>
                </a:solidFill>
              </a:rPr>
              <a:pPr eaLnBrk="1" hangingPunct="1"/>
              <a:t>48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03E1E1D-27AB-45DD-B4C5-17B010B26B6B}" type="slidenum">
              <a:rPr lang="es-ES_tradnl" sz="1200">
                <a:solidFill>
                  <a:prstClr val="black"/>
                </a:solidFill>
              </a:rPr>
              <a:pPr eaLnBrk="1" hangingPunct="1"/>
              <a:t>49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BCE2376-9879-4326-A89C-C292FF40034E}" type="slidenum">
              <a:rPr lang="es-ES_tradnl" sz="1200">
                <a:solidFill>
                  <a:prstClr val="black"/>
                </a:solidFill>
              </a:rPr>
              <a:pPr eaLnBrk="1" hangingPunct="1"/>
              <a:t>50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5736710-87FB-450E-BE35-24B7E62101B1}" type="slidenum">
              <a:rPr lang="es-ES_tradnl" sz="1200">
                <a:solidFill>
                  <a:prstClr val="black"/>
                </a:solidFill>
              </a:rPr>
              <a:pPr eaLnBrk="1" hangingPunct="1"/>
              <a:t>51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A6D5638-13C2-4333-83C4-A95A4DDD3A2A}" type="slidenum">
              <a:rPr lang="es-ES_tradnl" sz="1200">
                <a:solidFill>
                  <a:prstClr val="black"/>
                </a:solidFill>
              </a:rPr>
              <a:pPr eaLnBrk="1" hangingPunct="1"/>
              <a:t>52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41270B0-A3BD-400E-A1DF-E42CCE2622B1}" type="slidenum">
              <a:rPr lang="es-ES_tradnl" sz="1200">
                <a:solidFill>
                  <a:prstClr val="black"/>
                </a:solidFill>
              </a:rPr>
              <a:pPr eaLnBrk="1" hangingPunct="1"/>
              <a:t>53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88FE097-E525-4C78-9546-5760502A6B96}" type="slidenum">
              <a:rPr lang="es-ES_tradnl" sz="1200">
                <a:solidFill>
                  <a:prstClr val="black"/>
                </a:solidFill>
              </a:rPr>
              <a:pPr eaLnBrk="1" hangingPunct="1"/>
              <a:t>54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B56F0C4-20AB-4318-9F43-1D2E58C8A8F1}" type="slidenum">
              <a:rPr lang="es-ES_tradnl" sz="1200">
                <a:solidFill>
                  <a:prstClr val="black"/>
                </a:solidFill>
              </a:rPr>
              <a:pPr eaLnBrk="1" hangingPunct="1"/>
              <a:t>55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03C3B24-65A1-4489-8996-64FBFA17AC8C}" type="slidenum">
              <a:rPr lang="es-ES_tradnl" sz="1200">
                <a:solidFill>
                  <a:prstClr val="black"/>
                </a:solidFill>
              </a:rPr>
              <a:pPr eaLnBrk="1" hangingPunct="1"/>
              <a:t>56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1186832-4D70-47D6-B212-6609ADC8CC2D}" type="slidenum">
              <a:rPr lang="es-ES_tradnl" sz="1200">
                <a:solidFill>
                  <a:prstClr val="black"/>
                </a:solidFill>
              </a:rPr>
              <a:pPr eaLnBrk="1" hangingPunct="1"/>
              <a:t>57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2EE6392-C53A-4E79-8F3D-9A356ED7B7FF}" type="slidenum">
              <a:rPr lang="es-ES_tradnl" sz="1200">
                <a:solidFill>
                  <a:prstClr val="black"/>
                </a:solidFill>
              </a:rPr>
              <a:pPr eaLnBrk="1" hangingPunct="1"/>
              <a:t>58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8919B5C-7BB6-4244-B4F1-F08806E35CC3}" type="slidenum">
              <a:rPr lang="es-ES_tradnl" sz="1200">
                <a:solidFill>
                  <a:prstClr val="black"/>
                </a:solidFill>
              </a:rPr>
              <a:pPr eaLnBrk="1" hangingPunct="1"/>
              <a:t>59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7249A96-17A3-4FB0-9CF6-3E92A99A9B2B}" type="slidenum">
              <a:rPr lang="es-ES_tradnl" sz="1200">
                <a:solidFill>
                  <a:prstClr val="black"/>
                </a:solidFill>
              </a:rPr>
              <a:pPr eaLnBrk="1" hangingPunct="1"/>
              <a:t>60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F489B00-0BF0-4957-AE0D-9473E9A26CE3}" type="slidenum">
              <a:rPr lang="es-ES_tradnl" sz="1200">
                <a:solidFill>
                  <a:prstClr val="black"/>
                </a:solidFill>
              </a:rPr>
              <a:pPr eaLnBrk="1" hangingPunct="1"/>
              <a:t>64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77A1F15-8E43-4269-B777-DE4F1E776358}" type="slidenum">
              <a:rPr lang="es-ES_tradnl" sz="1200">
                <a:solidFill>
                  <a:prstClr val="black"/>
                </a:solidFill>
              </a:rPr>
              <a:pPr eaLnBrk="1" hangingPunct="1"/>
              <a:t>65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91F8D56-4D1A-4E81-B0F2-F36A1F65B953}" type="slidenum">
              <a:rPr lang="es-ES_tradnl" sz="1200">
                <a:solidFill>
                  <a:prstClr val="black"/>
                </a:solidFill>
              </a:rPr>
              <a:pPr eaLnBrk="1" hangingPunct="1"/>
              <a:t>66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D915928-DDEB-49A0-95B8-461B749FCB9A}" type="slidenum">
              <a:rPr lang="es-ES_tradnl" sz="1200">
                <a:solidFill>
                  <a:prstClr val="black"/>
                </a:solidFill>
              </a:rPr>
              <a:pPr eaLnBrk="1" hangingPunct="1"/>
              <a:t>67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05686D8-7434-45DD-BC5C-41BB47A54906}" type="slidenum">
              <a:rPr lang="es-ES_tradnl" sz="1200">
                <a:solidFill>
                  <a:prstClr val="black"/>
                </a:solidFill>
              </a:rPr>
              <a:pPr eaLnBrk="1" hangingPunct="1"/>
              <a:t>68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 Palace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0554B69-27B6-4FE1-A9F9-6A890DD37160}" type="slidenum">
              <a:rPr lang="es-ES_tradnl" sz="1200">
                <a:solidFill>
                  <a:prstClr val="black"/>
                </a:solidFill>
              </a:rPr>
              <a:pPr eaLnBrk="1" hangingPunct="1"/>
              <a:t>69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6D5C320-82FD-4663-B02E-B52DEC69FA7A}" type="slidenum">
              <a:rPr lang="es-ES_tradnl" sz="1200">
                <a:solidFill>
                  <a:prstClr val="black"/>
                </a:solidFill>
              </a:rPr>
              <a:pPr eaLnBrk="1" hangingPunct="1"/>
              <a:t>71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40C6E0F-691A-432D-B892-5A634117F266}" type="slidenum">
              <a:rPr lang="es-ES_tradnl" sz="1200">
                <a:solidFill>
                  <a:prstClr val="black"/>
                </a:solidFill>
              </a:rPr>
              <a:pPr eaLnBrk="1" hangingPunct="1"/>
              <a:t>72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93435EC-4C55-440D-80A0-503104D09290}" type="slidenum">
              <a:rPr lang="es-ES_tradnl" sz="1200">
                <a:solidFill>
                  <a:prstClr val="black"/>
                </a:solidFill>
              </a:rPr>
              <a:pPr eaLnBrk="1" hangingPunct="1"/>
              <a:t>73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38A33F2-384C-48A0-B346-14AE04D9F963}" type="slidenum">
              <a:rPr lang="es-ES_tradnl" sz="1200">
                <a:solidFill>
                  <a:prstClr val="black"/>
                </a:solidFill>
              </a:rPr>
              <a:pPr eaLnBrk="1" hangingPunct="1"/>
              <a:t>74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98CE663-05DB-4D0A-866E-2FF2A5E756CF}" type="slidenum">
              <a:rPr lang="es-ES_tradnl" sz="1200">
                <a:solidFill>
                  <a:prstClr val="black"/>
                </a:solidFill>
              </a:rPr>
              <a:pPr eaLnBrk="1" hangingPunct="1"/>
              <a:t>75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B2C9036-9626-444A-9383-7F1B6A29C11E}" type="slidenum">
              <a:rPr lang="es-ES_tradnl" sz="1200">
                <a:solidFill>
                  <a:prstClr val="black"/>
                </a:solidFill>
              </a:rPr>
              <a:pPr eaLnBrk="1" hangingPunct="1"/>
              <a:t>76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AA19D88-9166-45AB-9173-96697C3F9F01}" type="slidenum">
              <a:rPr lang="es-ES_tradnl" sz="1200">
                <a:solidFill>
                  <a:prstClr val="black"/>
                </a:solidFill>
              </a:rPr>
              <a:pPr eaLnBrk="1" hangingPunct="1"/>
              <a:t>77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82CCEDF-04C9-4EA8-80CA-42B1172F8AE1}" type="slidenum">
              <a:rPr lang="es-ES_tradnl" sz="1200">
                <a:solidFill>
                  <a:prstClr val="black"/>
                </a:solidFill>
              </a:rPr>
              <a:pPr eaLnBrk="1" hangingPunct="1"/>
              <a:t>78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F76283A-357A-4C4F-AE61-0024175F8A91}" type="slidenum">
              <a:rPr lang="es-ES_tradnl" sz="1200">
                <a:solidFill>
                  <a:prstClr val="black"/>
                </a:solidFill>
              </a:rPr>
              <a:pPr eaLnBrk="1" hangingPunct="1"/>
              <a:t>79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Park.-Hallowen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665EE51-47AA-4E41-93F0-7BBFE8B5F2FC}" type="slidenum">
              <a:rPr lang="es-ES_tradnl" sz="1200">
                <a:solidFill>
                  <a:prstClr val="black"/>
                </a:solidFill>
              </a:rPr>
              <a:pPr eaLnBrk="1" hangingPunct="1"/>
              <a:t>80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Park.-Hallowen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4D5C7D2-070A-45CE-AE8C-AFAEC9322EF2}" type="slidenum">
              <a:rPr lang="es-ES_tradnl" sz="1200">
                <a:solidFill>
                  <a:prstClr val="black"/>
                </a:solidFill>
              </a:rPr>
              <a:pPr eaLnBrk="1" hangingPunct="1"/>
              <a:t>82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Fredreriks Park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27DC630-6A0B-4B46-AAF6-EB9A17A6B661}" type="slidenum">
              <a:rPr lang="es-ES_tradnl" sz="1200">
                <a:solidFill>
                  <a:prstClr val="black"/>
                </a:solidFill>
              </a:rPr>
              <a:pPr eaLnBrk="1" hangingPunct="1"/>
              <a:t>83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Frederikspark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75ECF60-E663-462A-A0D2-506C0B1340D9}" type="slidenum">
              <a:rPr lang="es-ES_tradnl" sz="1200">
                <a:solidFill>
                  <a:prstClr val="black"/>
                </a:solidFill>
              </a:rPr>
              <a:pPr eaLnBrk="1" hangingPunct="1"/>
              <a:t>84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Frederikspark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F778AA4-DAA1-42F2-A6CB-EAF5A6D30F69}" type="slidenum">
              <a:rPr lang="es-ES_tradnl" sz="1200">
                <a:solidFill>
                  <a:prstClr val="black"/>
                </a:solidFill>
              </a:rPr>
              <a:pPr eaLnBrk="1" hangingPunct="1"/>
              <a:t>85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Frederiksberg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D8022EE-3B68-4307-806A-C21EA2957AB9}" type="slidenum">
              <a:rPr lang="es-ES_tradnl" sz="1200">
                <a:solidFill>
                  <a:prstClr val="black"/>
                </a:solidFill>
              </a:rPr>
              <a:pPr eaLnBrk="1" hangingPunct="1"/>
              <a:t>87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E0B59EC-AF10-4C76-A4A8-714AF1622878}" type="slidenum">
              <a:rPr lang="es-ES_tradnl" sz="1200">
                <a:solidFill>
                  <a:prstClr val="black"/>
                </a:solidFill>
              </a:rPr>
              <a:pPr eaLnBrk="1" hangingPunct="1"/>
              <a:t>88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0131394-8E03-4E45-B247-48D3FEBADF5B}" type="slidenum">
              <a:rPr lang="es-ES_tradnl" sz="1200">
                <a:solidFill>
                  <a:prstClr val="black"/>
                </a:solidFill>
              </a:rPr>
              <a:pPr eaLnBrk="1" hangingPunct="1"/>
              <a:t>89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A97F4DD-8234-4E29-8252-FF17E7ADFAE1}" type="slidenum">
              <a:rPr lang="es-ES_tradnl" sz="1200">
                <a:solidFill>
                  <a:prstClr val="black"/>
                </a:solidFill>
              </a:rPr>
              <a:pPr eaLnBrk="1" hangingPunct="1"/>
              <a:t>90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86E7593-4C98-4DBD-A5D2-ECB13217F417}" type="slidenum">
              <a:rPr lang="es-ES_tradnl" sz="1200">
                <a:solidFill>
                  <a:prstClr val="black"/>
                </a:solidFill>
              </a:rPr>
              <a:pPr eaLnBrk="1" hangingPunct="1"/>
              <a:t>91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7901188-35AE-43A4-9F99-D4F582FB2FE4}" type="slidenum">
              <a:rPr lang="es-ES_tradnl" sz="1200">
                <a:solidFill>
                  <a:prstClr val="black"/>
                </a:solidFill>
              </a:rPr>
              <a:pPr eaLnBrk="1" hangingPunct="1"/>
              <a:t>92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4AA4859-3490-490D-95C3-EF516D612006}" type="slidenum">
              <a:rPr lang="es-ES_tradnl" sz="1200">
                <a:solidFill>
                  <a:prstClr val="black"/>
                </a:solidFill>
              </a:rPr>
              <a:pPr eaLnBrk="1" hangingPunct="1"/>
              <a:t>93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D6CA88F-570D-4BA4-8E28-6169D24B37D2}" type="slidenum">
              <a:rPr lang="es-ES_tradnl" sz="1200">
                <a:solidFill>
                  <a:prstClr val="black"/>
                </a:solidFill>
              </a:rPr>
              <a:pPr eaLnBrk="1" hangingPunct="1"/>
              <a:t>94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BF8A47D-5D3B-4962-A180-F15504A16033}" type="slidenum">
              <a:rPr lang="es-ES_tradnl" sz="1200">
                <a:solidFill>
                  <a:prstClr val="black"/>
                </a:solidFill>
              </a:rPr>
              <a:pPr eaLnBrk="1" hangingPunct="1"/>
              <a:t>95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D399B9D-3950-4892-9157-3CA8E0CC1D08}" type="slidenum">
              <a:rPr lang="es-ES_tradnl" sz="1200">
                <a:solidFill>
                  <a:prstClr val="black"/>
                </a:solidFill>
              </a:rPr>
              <a:pPr eaLnBrk="1" hangingPunct="1"/>
              <a:t>96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80AA411-F07F-4DDC-B7A7-162467B1BFAC}" type="slidenum">
              <a:rPr lang="es-ES_tradnl" sz="1200">
                <a:solidFill>
                  <a:prstClr val="black"/>
                </a:solidFill>
              </a:rPr>
              <a:pPr eaLnBrk="1" hangingPunct="1"/>
              <a:t>97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B64DDE8-07FC-4F76-A494-2113DD3CD0DF}" type="slidenum">
              <a:rPr lang="es-ES_tradnl" sz="1200">
                <a:solidFill>
                  <a:prstClr val="black"/>
                </a:solidFill>
              </a:rPr>
              <a:pPr eaLnBrk="1" hangingPunct="1"/>
              <a:t>98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24CFDD2-7523-4A7F-83BF-658431EDB6B8}" type="slidenum">
              <a:rPr lang="es-ES_tradnl" sz="1200">
                <a:solidFill>
                  <a:prstClr val="black"/>
                </a:solidFill>
              </a:rPr>
              <a:pPr eaLnBrk="1" hangingPunct="1"/>
              <a:t>99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FB7D81F-952A-4E05-870B-FD4D6FAFAD21}" type="slidenum">
              <a:rPr lang="es-ES_tradnl" sz="1200">
                <a:solidFill>
                  <a:prstClr val="black"/>
                </a:solidFill>
              </a:rPr>
              <a:pPr eaLnBrk="1" hangingPunct="1"/>
              <a:t>100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3DC593F-D818-4DDD-9C3A-D6AAE98A7280}" type="slidenum">
              <a:rPr lang="es-ES_tradnl" sz="1200">
                <a:solidFill>
                  <a:prstClr val="black"/>
                </a:solidFill>
              </a:rPr>
              <a:pPr eaLnBrk="1" hangingPunct="1"/>
              <a:t>101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90B88E2-5229-4C1F-BE45-6B4DD11F8D6D}" type="slidenum">
              <a:rPr lang="es-ES_tradnl" sz="1200">
                <a:solidFill>
                  <a:prstClr val="black"/>
                </a:solidFill>
              </a:rPr>
              <a:pPr eaLnBrk="1" hangingPunct="1"/>
              <a:t>102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D5423EC-7B76-4A86-B09F-7ED2E2B8FA3E}" type="slidenum">
              <a:rPr lang="es-ES_tradnl" sz="1200">
                <a:solidFill>
                  <a:prstClr val="black"/>
                </a:solidFill>
              </a:rPr>
              <a:pPr eaLnBrk="1" hangingPunct="1"/>
              <a:t>103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947ADE1-4F59-438D-B8FE-14BAA3CD14E3}" type="slidenum">
              <a:rPr lang="es-ES_tradnl" sz="1200">
                <a:solidFill>
                  <a:prstClr val="black"/>
                </a:solidFill>
              </a:rPr>
              <a:pPr eaLnBrk="1" hangingPunct="1"/>
              <a:t>104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2624E11-161A-4E0A-A25F-D33BC249A4AF}" type="slidenum">
              <a:rPr lang="es-ES_tradnl" sz="1200">
                <a:solidFill>
                  <a:prstClr val="black"/>
                </a:solidFill>
              </a:rPr>
              <a:pPr eaLnBrk="1" hangingPunct="1"/>
              <a:t>105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B791C96-F089-4613-8416-95A374AC15D5}" type="slidenum">
              <a:rPr lang="es-ES_tradnl" sz="1200">
                <a:solidFill>
                  <a:prstClr val="black"/>
                </a:solidFill>
              </a:rPr>
              <a:pPr eaLnBrk="1" hangingPunct="1"/>
              <a:t>110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58965AC-7EF5-4E91-90C7-157D7D63B36C}" type="slidenum">
              <a:rPr lang="es-ES_tradnl" sz="1200">
                <a:solidFill>
                  <a:prstClr val="black"/>
                </a:solidFill>
              </a:rPr>
              <a:pPr eaLnBrk="1" hangingPunct="1"/>
              <a:t>111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0BA3AAE-4AC9-45BB-BB93-C9F0928D1141}" type="slidenum">
              <a:rPr lang="es-ES_tradnl" sz="1200">
                <a:solidFill>
                  <a:prstClr val="black"/>
                </a:solidFill>
              </a:rPr>
              <a:pPr eaLnBrk="1" hangingPunct="1"/>
              <a:t>112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Drottningholm Palace.-Pabellon Chino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7E9184C-2656-4CB4-9AB0-E7582D5A57DE}" type="slidenum">
              <a:rPr lang="es-ES_tradnl" sz="1200">
                <a:solidFill>
                  <a:prstClr val="black"/>
                </a:solidFill>
              </a:rPr>
              <a:pPr eaLnBrk="1" hangingPunct="1"/>
              <a:t>113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6FD134D-96DD-434B-8A5E-CD5124A25697}" type="slidenum">
              <a:rPr lang="es-ES_tradnl" sz="1200">
                <a:solidFill>
                  <a:prstClr val="black"/>
                </a:solidFill>
              </a:rPr>
              <a:pPr eaLnBrk="1" hangingPunct="1"/>
              <a:t>114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C3DBF04-D7E9-4684-A993-FFDD8F0BBAF2}" type="slidenum">
              <a:rPr lang="es-ES_tradnl" sz="1200">
                <a:solidFill>
                  <a:prstClr val="black"/>
                </a:solidFill>
              </a:rPr>
              <a:pPr eaLnBrk="1" hangingPunct="1"/>
              <a:t>115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0C05FA0-C8A4-441B-B63C-D715C3FC874B}" type="slidenum">
              <a:rPr lang="es-ES_tradnl" sz="1200">
                <a:solidFill>
                  <a:prstClr val="black"/>
                </a:solidFill>
              </a:rPr>
              <a:pPr eaLnBrk="1" hangingPunct="1"/>
              <a:t>116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75B7DED-D3EA-4A45-98DC-4C2CC8B77735}" type="slidenum">
              <a:rPr lang="es-ES_tradnl" sz="1200">
                <a:solidFill>
                  <a:prstClr val="black"/>
                </a:solidFill>
              </a:rPr>
              <a:pPr eaLnBrk="1" hangingPunct="1"/>
              <a:t>117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5BC612A-F5E2-467D-99B5-FECD613DD2DF}" type="slidenum">
              <a:rPr lang="es-ES_tradnl" sz="1200">
                <a:solidFill>
                  <a:prstClr val="black"/>
                </a:solidFill>
              </a:rPr>
              <a:pPr eaLnBrk="1" hangingPunct="1"/>
              <a:t>118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Dottningholm Palace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B3148F5-BDBF-4EAB-A8A2-C77AE0C2D601}" type="slidenum">
              <a:rPr lang="es-ES_tradnl" sz="1200">
                <a:solidFill>
                  <a:prstClr val="black"/>
                </a:solidFill>
              </a:rPr>
              <a:pPr eaLnBrk="1" hangingPunct="1"/>
              <a:t>119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4EB49BC-E161-42A8-92FC-CC5E734ADAF2}" type="slidenum">
              <a:rPr lang="es-ES_tradnl" sz="1200">
                <a:solidFill>
                  <a:prstClr val="black"/>
                </a:solidFill>
              </a:rPr>
              <a:pPr eaLnBrk="1" hangingPunct="1"/>
              <a:t>120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B6EB017-C20D-4B14-A814-6F7DD456E63B}" type="slidenum">
              <a:rPr lang="es-ES_tradnl" sz="1200">
                <a:solidFill>
                  <a:prstClr val="black"/>
                </a:solidFill>
              </a:rPr>
              <a:pPr eaLnBrk="1" hangingPunct="1"/>
              <a:t>121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0C79BB6-E001-4DCB-BBD5-86A01A6A01F1}" type="slidenum">
              <a:rPr lang="es-ES_tradnl" sz="1200">
                <a:solidFill>
                  <a:prstClr val="black"/>
                </a:solidFill>
              </a:rPr>
              <a:pPr eaLnBrk="1" hangingPunct="1"/>
              <a:t>122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Drottningholm Palace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CB93CBB-F5F7-4DB5-B096-044845C6C9C9}" type="slidenum">
              <a:rPr lang="es-ES_tradnl" sz="1200">
                <a:solidFill>
                  <a:prstClr val="black"/>
                </a:solidFill>
              </a:rPr>
              <a:pPr eaLnBrk="1" hangingPunct="1"/>
              <a:t>123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Drottningholm Palace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C794218-8DFC-40D9-B963-227E694E51FB}" type="slidenum">
              <a:rPr lang="es-ES_tradnl" sz="1200">
                <a:solidFill>
                  <a:prstClr val="black"/>
                </a:solidFill>
              </a:rPr>
              <a:pPr eaLnBrk="1" hangingPunct="1"/>
              <a:t>124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525BC42-1BDB-440D-857F-AB5F6287C34C}" type="slidenum">
              <a:rPr lang="es-ES_tradnl" sz="1200">
                <a:solidFill>
                  <a:prstClr val="black"/>
                </a:solidFill>
              </a:rPr>
              <a:pPr eaLnBrk="1" hangingPunct="1"/>
              <a:t>125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9F1D507-269E-497A-A5B7-CF5E3AE6F40A}" type="slidenum">
              <a:rPr lang="es-ES_tradnl" sz="1200">
                <a:solidFill>
                  <a:prstClr val="black"/>
                </a:solidFill>
              </a:rPr>
              <a:pPr eaLnBrk="1" hangingPunct="1"/>
              <a:t>126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B707BA0-F742-4745-8E3D-8525FB0E3B6A}" type="slidenum">
              <a:rPr lang="es-ES_tradnl" sz="1200">
                <a:solidFill>
                  <a:prstClr val="black"/>
                </a:solidFill>
              </a:rPr>
              <a:pPr eaLnBrk="1" hangingPunct="1"/>
              <a:t>127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B8064D2-0C08-47C7-B4E9-7CA67AC2812B}" type="slidenum">
              <a:rPr lang="es-ES_tradnl" sz="1200">
                <a:solidFill>
                  <a:prstClr val="black"/>
                </a:solidFill>
              </a:rPr>
              <a:pPr eaLnBrk="1" hangingPunct="1"/>
              <a:t>128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Drottingholm Palace.-Jardin barroco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210BD58-D89C-4E4F-A55B-64800684B18C}" type="slidenum">
              <a:rPr lang="es-ES_tradnl" sz="1200">
                <a:solidFill>
                  <a:prstClr val="black"/>
                </a:solidFill>
              </a:rPr>
              <a:pPr eaLnBrk="1" hangingPunct="1"/>
              <a:t>129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E31E02C-45CC-4085-99BD-87CA7A0FBB42}" type="slidenum">
              <a:rPr lang="es-ES_tradnl" sz="1200">
                <a:solidFill>
                  <a:prstClr val="black"/>
                </a:solidFill>
              </a:rPr>
              <a:pPr eaLnBrk="1" hangingPunct="1"/>
              <a:t>130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84B5676-432F-430E-B869-B8C9EFFBDFF3}" type="slidenum">
              <a:rPr lang="es-ES_tradnl" sz="1200">
                <a:solidFill>
                  <a:prstClr val="black"/>
                </a:solidFill>
              </a:rPr>
              <a:pPr eaLnBrk="1" hangingPunct="1"/>
              <a:t>131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DDEBE00-95F5-4D94-819B-D0910289CDC4}" type="slidenum">
              <a:rPr lang="es-ES_tradnl" sz="1200">
                <a:solidFill>
                  <a:prstClr val="black"/>
                </a:solidFill>
              </a:rPr>
              <a:pPr eaLnBrk="1" hangingPunct="1"/>
              <a:t>132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9CFAF7C-3854-49C3-9EB0-36239C89D2A9}" type="slidenum">
              <a:rPr lang="es-ES_tradnl" sz="1200">
                <a:solidFill>
                  <a:prstClr val="black"/>
                </a:solidFill>
              </a:rPr>
              <a:pPr eaLnBrk="1" hangingPunct="1"/>
              <a:t>133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3E4072B-2C95-4A39-B17B-68E94ACAF4D9}" type="slidenum">
              <a:rPr lang="es-ES_tradnl" sz="1200">
                <a:solidFill>
                  <a:prstClr val="black"/>
                </a:solidFill>
              </a:rPr>
              <a:pPr eaLnBrk="1" hangingPunct="1"/>
              <a:t>134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E6ABA60-2B37-46DC-994D-83CF0FF0351B}" type="slidenum">
              <a:rPr lang="es-ES_tradnl" sz="1200">
                <a:solidFill>
                  <a:prstClr val="black"/>
                </a:solidFill>
              </a:rPr>
              <a:pPr eaLnBrk="1" hangingPunct="1"/>
              <a:t>135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AC24B7B-5211-4AAA-9E6C-6AFA26B1298D}" type="slidenum">
              <a:rPr lang="es-ES_tradnl" sz="1200">
                <a:solidFill>
                  <a:prstClr val="black"/>
                </a:solidFill>
              </a:rPr>
              <a:pPr eaLnBrk="1" hangingPunct="1"/>
              <a:t>136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0B0DABA-1B0D-45EB-A404-4E4D2699519D}" type="slidenum">
              <a:rPr lang="es-ES_tradnl" sz="1200">
                <a:solidFill>
                  <a:prstClr val="black"/>
                </a:solidFill>
              </a:rPr>
              <a:pPr eaLnBrk="1" hangingPunct="1"/>
              <a:t>137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e/Botanisk_have_drivhus_1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d/University_of_Copenhagen_Botanical_Garden_5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0/University_of_Copenhagen_Botanical_Garden_4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f/University_of_Copenhagen_Botanical_Garden_3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e/Discobolus-Botanical_Gardends-Copenhagen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hyperlink" Target="http://upload.wikimedia.org/wikipedia/commons/7/77/Discobolus-Botanical_Gardends-Copenhagen-2.jpg" TargetMode="Externa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0/Fredensborg_Palace_-_garden_view.jpg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0/0d/Kina_slott,_Drottningholm,_Stockholm.jpg" TargetMode="External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d/Drottningholmsparken1.jpg" TargetMode="External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5/5e/Drottningholm_Palace5.JPG" TargetMode="External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e/Drottningholm_gardens2005.jpg" TargetMode="External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1800200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JARDINES.-DINAMARCA.-c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44008" y="500332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695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COPENHAGUE BOTANICAL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La </a:t>
            </a:r>
            <a:r>
              <a:rPr lang="es-ES" sz="2400" b="1" dirty="0"/>
              <a:t>Universidad de Copenhague, el Jardín Botánico</a:t>
            </a:r>
            <a:r>
              <a:rPr lang="es-ES" sz="2400" i="1" dirty="0"/>
              <a:t>,</a:t>
            </a:r>
            <a:r>
              <a:rPr lang="es-ES" sz="2400" dirty="0"/>
              <a:t>  es un jardín botánico situado en el centro de Copenhague , Dinamarca. </a:t>
            </a:r>
          </a:p>
          <a:p>
            <a:pPr eaLnBrk="1" hangingPunct="1"/>
            <a:r>
              <a:rPr lang="es-ES" sz="2400" dirty="0"/>
              <a:t>Cubre un área de 10 hectáreas y es particularmente conocido por su extenso complejo histórico de  invernaderos que data de 1874. </a:t>
            </a:r>
          </a:p>
          <a:p>
            <a:pPr eaLnBrk="1" hangingPunct="1"/>
            <a:r>
              <a:rPr lang="es-ES" sz="2400" dirty="0"/>
              <a:t>El jardín es parte del Museo de Historia Natural de Dinamarca , que a su vez es parte de la Universidad de Copenhague, de la Facultad de Ciencias.</a:t>
            </a:r>
          </a:p>
          <a:p>
            <a:pPr eaLnBrk="1" hangingPunct="1"/>
            <a:r>
              <a:rPr lang="es-ES" sz="2400" dirty="0"/>
              <a:t>.Sirve tanto para la investigación, educativos y recreativos.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87645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832623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 tienen 27 invernaderos.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Las más notables es el complejo de invernaderos de 3.000  metros cuadrados  construidos a partir de 1874.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Casa de las Palmeras en el centro es de 16 metros de altura de hierro fundido con escaleras de caracol que conducen a un pasillo en la parte superior.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Ocupado con palmeras a partir de 1824 ,con una buena colección de cícadas , algunas con más de 100 años de edad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invernadero de cincuenta metros de largo con una amplia colección de cactus y otras suculentas , mientras que otro alberga orquídeas y begonias . </a:t>
            </a:r>
            <a:endParaRPr lang="es-ES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74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r>
              <a:rPr lang="es-ES" sz="2400" dirty="0"/>
              <a:t>Un moderno invernadero se dedica a caudiciformes.</a:t>
            </a:r>
          </a:p>
          <a:p>
            <a:r>
              <a:rPr lang="es-ES" sz="2400" dirty="0"/>
              <a:t>El jardín también tiene un invernadero  especial con aire acondicionado de efecto invernadero que puede crear ambientes adecuados para las plantas del Ártico</a:t>
            </a:r>
            <a:r>
              <a:rPr lang="es-ES" dirty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9467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Copenhague Botanical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114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42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rchivo: Botanisk han drivhus 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996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le:University of Copenhagen Botanical Garden 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835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le:University of Copenhagen Botanical Garden 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26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ile:University of Copenhagen Botanical Garden 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79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1.bp.blogspot.com/-Yy70j-NjnqU/TcPzX9NcnFI/AAAAAAAAArk/brOLTnaTMFM/s1600/SDC183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149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le:Discobolus-Botanical Gardends-Copenhagen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10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File:Discobolus-Botanical Gardends-Copenhagen-2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918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ROSENBORG CASTLE</a:t>
            </a:r>
          </a:p>
        </p:txBody>
      </p:sp>
      <p:sp>
        <p:nvSpPr>
          <p:cNvPr id="184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Castillo de Rosenborg</a:t>
            </a:r>
            <a:r>
              <a:rPr lang="es-ES" sz="2400" dirty="0"/>
              <a:t>  es un castillo del renacimiento situado en el centro de Copenhague , Dinamarca .</a:t>
            </a:r>
          </a:p>
          <a:p>
            <a:pPr eaLnBrk="1" hangingPunct="1"/>
            <a:r>
              <a:rPr lang="es-ES" sz="2400" dirty="0"/>
              <a:t>El castillo fue construido originalmente como una casa de verano país en 1606 y es un ejemplo de Christian IV de muchos proyectos de arquitectura. </a:t>
            </a:r>
          </a:p>
          <a:p>
            <a:pPr eaLnBrk="1" hangingPunct="1"/>
            <a:r>
              <a:rPr lang="es-ES" sz="2400" dirty="0"/>
              <a:t>Fue construido en el estilo  Renacimiento holandés  típico de los edificios daneses durante este periodo, y ha sido ampliado varias veces, finalmente, la evolución en su estado actual en el año 1624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2480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041976" cy="5686425"/>
          </a:xfrm>
        </p:spPr>
        <p:txBody>
          <a:bodyPr/>
          <a:lstStyle/>
          <a:p>
            <a:pPr eaLnBrk="1" hangingPunct="1"/>
            <a:r>
              <a:rPr lang="es-ES" sz="2400" dirty="0"/>
              <a:t>El castillo está situado en </a:t>
            </a:r>
            <a:r>
              <a:rPr lang="es-ES" sz="2400" i="1" dirty="0"/>
              <a:t>Kongens Have</a:t>
            </a:r>
            <a:r>
              <a:rPr lang="es-ES" sz="2400" dirty="0"/>
              <a:t> ("Jardín del Rey"), también conocido como "El Rosenborg Castle Garden".</a:t>
            </a:r>
          </a:p>
          <a:p>
            <a:pPr eaLnBrk="1" hangingPunct="1"/>
            <a:r>
              <a:rPr lang="es-ES" sz="2400" dirty="0"/>
              <a:t>El Jardín del Ayuntamiento es el más antiguo del país jardín real y fue embellecido en el estilo renacentista por Christian IV poco antes de la construcción del castillo principal.</a:t>
            </a:r>
          </a:p>
          <a:p>
            <a:pPr eaLnBrk="1" hangingPunct="1"/>
            <a:r>
              <a:rPr lang="es-ES" sz="2400" dirty="0"/>
              <a:t>Hoy en día, los jardines son un refugio popular en el centro de Copenhague, y atraen a unos 2,5 millones de visitantes cada año. </a:t>
            </a:r>
          </a:p>
          <a:p>
            <a:pPr eaLnBrk="1" hangingPunct="1"/>
            <a:r>
              <a:rPr lang="es-ES" sz="2400" dirty="0"/>
              <a:t>Junto al castillo están cuarteles donde la Life Guard tienen una guarnición.</a:t>
            </a:r>
          </a:p>
          <a:p>
            <a:pPr eaLnBrk="1" hangingPunct="1"/>
            <a:r>
              <a:rPr lang="es-ES" sz="2400" dirty="0"/>
              <a:t> La Life Guard  son los guardias del castillo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1990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885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271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39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804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614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195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472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057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914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306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841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784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107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103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5704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624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321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8159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067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281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77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36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405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949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8351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674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695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8267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4982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openhagu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7751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op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627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opne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458788"/>
            <a:ext cx="5976938" cy="760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3" descr="Copenhag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315913"/>
            <a:ext cx="4895850" cy="763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4178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5324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5164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434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9523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7871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8136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082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6347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5443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4898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4488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0410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9191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8347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3280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FREDENSBORG PARK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5294313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Palacio de Fredensborg,</a:t>
            </a:r>
            <a:r>
              <a:rPr lang="es-ES" dirty="0"/>
              <a:t>  es un palacio situado en la orilla oriental del lago Esrum  en Fredensborg, en la isla de Zelanda  en Dinamarca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trata de la residencia primaveral y veraniega a la  familia real danesa y la residencia de otoño, y es a menudo el lugar de visitas de Estado y acontecimientos importantes en la familia real.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la más utilizada de las residencias de la Familia Real.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del palacio están entre los mayores jardines históricos de Dinamarca, y son los mejores ejemplo de Dinamarca, de un jardín barroco.</a:t>
            </a:r>
          </a:p>
        </p:txBody>
      </p:sp>
    </p:spTree>
    <p:extLst>
      <p:ext uri="{BB962C8B-B14F-4D97-AF65-F5344CB8AC3E}">
        <p14:creationId xmlns:p14="http://schemas.microsoft.com/office/powerpoint/2010/main" val="14482169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pPr eaLnBrk="1" hangingPunct="1"/>
            <a:r>
              <a:rPr lang="es-ES" sz="2400" dirty="0"/>
              <a:t>Fueron diseñados por Krieger, y se han ampliado y modificado durante el siglo XVIII. </a:t>
            </a:r>
          </a:p>
          <a:p>
            <a:pPr eaLnBrk="1" hangingPunct="1"/>
            <a:r>
              <a:rPr lang="es-ES" sz="2400" dirty="0"/>
              <a:t>Las avenidas largas y rectas que se extienden desde el castillo en un patrón con forma de estrella se recrearon en los años 1970 a 1990. </a:t>
            </a:r>
          </a:p>
          <a:p>
            <a:pPr eaLnBrk="1" hangingPunct="1"/>
            <a:r>
              <a:rPr lang="es-ES" sz="2400" dirty="0"/>
              <a:t>Entre estas vías se encuentra grandes áreas boscosas con caminos sinuosos. </a:t>
            </a:r>
          </a:p>
          <a:p>
            <a:pPr eaLnBrk="1" hangingPunct="1"/>
            <a:r>
              <a:rPr lang="es-ES" sz="2400" dirty="0"/>
              <a:t>De especial interés es el noruego Valley ( </a:t>
            </a:r>
            <a:r>
              <a:rPr lang="es-ES" sz="2400" i="1" dirty="0"/>
              <a:t>Nordmandsdalen</a:t>
            </a:r>
            <a:r>
              <a:rPr lang="es-ES" sz="2400" dirty="0"/>
              <a:t> ) con aproximadamente 70 esculturas de Noruega y las Islas Feroe agricultores y pescadores. </a:t>
            </a:r>
          </a:p>
          <a:p>
            <a:pPr eaLnBrk="1" hangingPunct="1"/>
            <a:r>
              <a:rPr lang="es-ES" sz="2400" dirty="0"/>
              <a:t>Este jardín fue reabierto en septiembre de 2002, después de importantes trabajos de restauración. </a:t>
            </a:r>
          </a:p>
        </p:txBody>
      </p:sp>
    </p:spTree>
    <p:extLst>
      <p:ext uri="{BB962C8B-B14F-4D97-AF65-F5344CB8AC3E}">
        <p14:creationId xmlns:p14="http://schemas.microsoft.com/office/powerpoint/2010/main" val="136333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r>
              <a:rPr lang="es-ES" sz="2400" dirty="0"/>
              <a:t>El área de los jardines más cercanos al palacio está reservado para la familia real, pero por lo general abierto al público en julio.</a:t>
            </a:r>
          </a:p>
          <a:p>
            <a:r>
              <a:rPr lang="es-ES" sz="2400" dirty="0"/>
              <a:t>Aquí están los huertos, los cuales suministran verduras frescas para el hogar, y un moderno invernadero , que se inauguró en 1995.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27286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19063"/>
            <a:ext cx="9753600" cy="709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5969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8093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7861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7625"/>
            <a:ext cx="97536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405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static.panoramio.com/photos/original/31963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0940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ile:Fredensborg Palace - garden view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6483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TIVOLI PARK</a:t>
            </a:r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Jardines de Tivoli</a:t>
            </a:r>
            <a:r>
              <a:rPr lang="es-ES" sz="2400" dirty="0"/>
              <a:t> (o, simplemente, </a:t>
            </a:r>
            <a:r>
              <a:rPr lang="es-ES" sz="2400" b="1" dirty="0"/>
              <a:t>Tivoli)</a:t>
            </a:r>
            <a:r>
              <a:rPr lang="es-ES" sz="2400" dirty="0"/>
              <a:t> es un famoso parque de atracciones y parque de diversiones en Copenhague , Dinamarca . </a:t>
            </a:r>
          </a:p>
          <a:p>
            <a:pPr eaLnBrk="1" hangingPunct="1"/>
            <a:r>
              <a:rPr lang="es-ES" sz="2400" dirty="0"/>
              <a:t>El parque se abrió el 15 de agosto de 1843 y es el segundo mayor parque de diversiones en el mundo, después de Dyrehavsbakken en las cercanías de Klampenborg . </a:t>
            </a:r>
          </a:p>
          <a:p>
            <a:pPr eaLnBrk="1" hangingPunct="1"/>
            <a:r>
              <a:rPr lang="es-ES" sz="2400" dirty="0"/>
              <a:t>Tivoli se encuentra el parque temático más visitado de Escandinavia y el tercero más visitado de Europa</a:t>
            </a:r>
            <a:r>
              <a:rPr lang="es-ES" dirty="0"/>
              <a:t>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60246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Tivoli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7941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7507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3659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350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1041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5254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4250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2957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0384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0367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FREDERIKS BERG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283152" cy="4873752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Frederiksberg</a:t>
            </a:r>
            <a:r>
              <a:rPr lang="es-ES" dirty="0"/>
              <a:t> es una municipalidad o comuna de Dinamarca, ubicada en la isla de Selandia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En 1703, el rey Federico IV construyó un pequeño castillo en la cima de la colina conocida como </a:t>
            </a:r>
            <a:r>
              <a:rPr lang="es-ES" i="1" dirty="0"/>
              <a:t>"Valby Bakke"</a:t>
            </a:r>
            <a:r>
              <a:rPr lang="es-ES" dirty="0"/>
              <a:t>, nombrándolo como </a:t>
            </a:r>
            <a:r>
              <a:rPr lang="es-ES" i="1" dirty="0"/>
              <a:t>"Frederichs Berg"</a:t>
            </a:r>
            <a:r>
              <a:rPr lang="es-ES" dirty="0"/>
              <a:t>. El nuevo pueblo construido en los faldeos de la colina fue renombrado </a:t>
            </a:r>
            <a:r>
              <a:rPr lang="es-ES" b="1" dirty="0"/>
              <a:t>Frederiksberg</a:t>
            </a:r>
            <a:r>
              <a:rPr lang="es-ES" dirty="0"/>
              <a:t>. Ricas familias se establecieron acá e instalaron casas de veraneo.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Frederiksberg pasó de pueblo campesino a una rica ciudad de artesanos y mercantes y como lugar de turismo. La población creció lentamente, desde 1.000 habitantes en 1770, a 1.200 in 1800 y 3.000 en 1850.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93814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0546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7117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9048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0393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FREDERIKSBORG</a:t>
            </a:r>
          </a:p>
        </p:txBody>
      </p:sp>
      <p:sp>
        <p:nvSpPr>
          <p:cNvPr id="9318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El castillo de Frederiksborg </a:t>
            </a:r>
            <a:r>
              <a:rPr lang="es-ES" sz="2400" dirty="0"/>
              <a:t> es un castillo en Hillerød, Dinamarca.</a:t>
            </a:r>
          </a:p>
          <a:p>
            <a:pPr eaLnBrk="1" hangingPunct="1"/>
            <a:r>
              <a:rPr lang="es-ES" sz="2400" dirty="0"/>
              <a:t>Fue construido como residencia real por el rey Christian IV , y ahora se conoce como el Museo de Historia Nacional . </a:t>
            </a:r>
          </a:p>
          <a:p>
            <a:pPr eaLnBrk="1" hangingPunct="1"/>
            <a:r>
              <a:rPr lang="es-ES" sz="2400" dirty="0"/>
              <a:t>El edificio actual sustituyó a un castillo anterior construido por Federico II , y es el mayor palacio  renacentista   de los países escandinavos. </a:t>
            </a:r>
          </a:p>
          <a:p>
            <a:pPr eaLnBrk="1" hangingPunct="1"/>
            <a:r>
              <a:rPr lang="es-ES" sz="2400" dirty="0"/>
              <a:t>El palacio está situado sobre tres pequeñas islas en medio del Palacio del Lago</a:t>
            </a:r>
            <a:r>
              <a:rPr lang="es-ES" sz="2400" i="1" dirty="0"/>
              <a:t>,</a:t>
            </a:r>
            <a:r>
              <a:rPr lang="es-ES" sz="2400" dirty="0"/>
              <a:t> y está limitado por una gran jardín  barroco  formal.</a:t>
            </a:r>
          </a:p>
        </p:txBody>
      </p:sp>
    </p:spTree>
    <p:extLst>
      <p:ext uri="{BB962C8B-B14F-4D97-AF65-F5344CB8AC3E}">
        <p14:creationId xmlns:p14="http://schemas.microsoft.com/office/powerpoint/2010/main" val="27192125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6763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6081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29076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-228600"/>
            <a:ext cx="9917113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0638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5203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2073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9990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1247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64975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2698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57096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59010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0623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9374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771884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57498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991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55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5426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DROTTNINGHOLM PALACE</a:t>
            </a:r>
          </a:p>
        </p:txBody>
      </p:sp>
      <p:sp>
        <p:nvSpPr>
          <p:cNvPr id="11366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Palacio de Drottningholm</a:t>
            </a:r>
            <a:r>
              <a:rPr lang="es-ES" sz="2400" dirty="0"/>
              <a:t>  es la residencia privada de la familia real sueca .</a:t>
            </a:r>
          </a:p>
          <a:p>
            <a:pPr eaLnBrk="1" hangingPunct="1"/>
            <a:r>
              <a:rPr lang="es-ES" sz="2400" dirty="0"/>
              <a:t> Se encuentra en Drottningholm .</a:t>
            </a:r>
          </a:p>
          <a:p>
            <a:pPr eaLnBrk="1" hangingPunct="1"/>
            <a:r>
              <a:rPr lang="es-ES" sz="2400" dirty="0"/>
              <a:t>Está construido en la isla Lovón (en el municipio de Ekerö del Condado de Estocolmo ), y es uno de los palacios reales de Suecia El edificio fue construido en el siglo XVI. </a:t>
            </a:r>
          </a:p>
          <a:p>
            <a:pPr eaLnBrk="1" hangingPunct="1"/>
            <a:r>
              <a:rPr lang="es-ES" sz="2400" dirty="0"/>
              <a:t>Que sirvió como residencia de la corte real de Suecia para la mayoría del siglo XVIII.</a:t>
            </a:r>
          </a:p>
          <a:p>
            <a:pPr eaLnBrk="1" hangingPunct="1"/>
            <a:r>
              <a:rPr lang="es-ES" sz="2400" dirty="0"/>
              <a:t> Además de ser la residencia privada de la familia real sueca, el palacio es una atracción turística popular.</a:t>
            </a:r>
          </a:p>
        </p:txBody>
      </p:sp>
    </p:spTree>
    <p:extLst>
      <p:ext uri="{BB962C8B-B14F-4D97-AF65-F5344CB8AC3E}">
        <p14:creationId xmlns:p14="http://schemas.microsoft.com/office/powerpoint/2010/main" val="202965325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897960" cy="539908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Las áreas de jardines y el parque que rodea el castillo y sus edificios son uno de los principales atractivos para los turistas que visitan el palacio de cada año.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 jardines se han establecido en etapas, como el castillo fue construido, lo que resulta en diferentes estilos de parques y jardines.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El jardín barroco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parte más antigua de los jardines fue creada a finales del siglo 17 bajo la dirección de Hedwig Eleonora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padre y el hijo de Tessin dirigió el proyecto que ha creado un jardín barroco derecho fuera del palacio principal, flanqueada por grandes avenidas de árboles </a:t>
            </a:r>
            <a:r>
              <a:rPr lang="es-ES" sz="2800" dirty="0"/>
              <a:t>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38453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681936" cy="5399087"/>
          </a:xfrm>
        </p:spPr>
        <p:txBody>
          <a:bodyPr/>
          <a:lstStyle/>
          <a:p>
            <a:r>
              <a:rPr lang="es-ES" sz="2400" dirty="0"/>
              <a:t>Las estatuas diseminadas por la zona fueron creados por el artista Adrian de Vries . </a:t>
            </a:r>
          </a:p>
          <a:p>
            <a:r>
              <a:rPr lang="es-ES" sz="2400" dirty="0"/>
              <a:t>El jardín barroco fue descuidada, junto con el resto de los terrenos durante el siglo XIX, pero fue restaurado en los años 1950 y 1960 por iniciativa de Gustavo VI Adolfo de Suecia  </a:t>
            </a:r>
          </a:p>
          <a:p>
            <a:r>
              <a:rPr lang="es-ES" sz="2400" dirty="0"/>
              <a:t>E jardín Inglés </a:t>
            </a:r>
          </a:p>
          <a:p>
            <a:r>
              <a:rPr lang="es-ES" sz="2400" dirty="0"/>
              <a:t>Gustavo III de Suecia tomó la iniciativa de lo que se llama a veces la sección del Jardín Inglés de Drottningholm</a:t>
            </a:r>
            <a:r>
              <a:rPr lang="es-ES" dirty="0"/>
              <a:t>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14002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pPr eaLnBrk="1" hangingPunct="1"/>
            <a:r>
              <a:rPr lang="es-ES" sz="2400" dirty="0"/>
              <a:t>Este se encuentra al norte del jardín barroco y consta de dos estanques con canales, puentes, grandes secciones abiertas de cesped y árboles en grupos o avenidas. </a:t>
            </a:r>
          </a:p>
          <a:p>
            <a:pPr eaLnBrk="1" hangingPunct="1"/>
            <a:r>
              <a:rPr lang="es-ES" sz="2400" dirty="0"/>
              <a:t>Las pasarelas están dispuestas a lo largo de esta parte del parque. </a:t>
            </a:r>
          </a:p>
          <a:p>
            <a:pPr eaLnBrk="1" hangingPunct="1"/>
            <a:r>
              <a:rPr lang="es-ES" sz="2400" dirty="0"/>
              <a:t>La mayoría de las estatuas de mármol antiguo a lo largo de los jardines fueron adquiridas por Gustavo III en Italia. </a:t>
            </a:r>
          </a:p>
          <a:p>
            <a:pPr eaLnBrk="1" hangingPunct="1"/>
            <a:r>
              <a:rPr lang="es-ES" sz="2400" dirty="0"/>
              <a:t>El propósito de las estatuas es de sorprender a un visitante por su inesperada aparición en una zona verde, o como un punto focal para una vista. </a:t>
            </a:r>
          </a:p>
        </p:txBody>
      </p:sp>
    </p:spTree>
    <p:extLst>
      <p:ext uri="{BB962C8B-B14F-4D97-AF65-F5344CB8AC3E}">
        <p14:creationId xmlns:p14="http://schemas.microsoft.com/office/powerpoint/2010/main" val="82937309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279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96342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0957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Archivo: Kina Slott, Drottningholm, Stockholm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28657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80975"/>
            <a:ext cx="97536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7001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92246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5393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53606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2595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758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82004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8066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45277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Archivo: Drottningholmsparken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28375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Archivo: Drottningholm Palace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39684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Drottningholm Palac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83264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26934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18183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34159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Archivo: Drottningholm gardens200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16164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Drottningholm Pal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3866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51474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80752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4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61918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30574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37405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03559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634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1805</Words>
  <Application>Microsoft Office PowerPoint</Application>
  <PresentationFormat>Presentación en pantalla (4:3)</PresentationFormat>
  <Paragraphs>312</Paragraphs>
  <Slides>137</Slides>
  <Notes>121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137</vt:i4>
      </vt:variant>
    </vt:vector>
  </HeadingPairs>
  <TitlesOfParts>
    <vt:vector size="144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JARDINES.-DINAMARCA.-c</vt:lpstr>
      <vt:lpstr>COPENHAGUE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ROSENBORG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FREDENSBORG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TIVOLI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FREDERIKS BERG</vt:lpstr>
      <vt:lpstr>Presentación de PowerPoint</vt:lpstr>
      <vt:lpstr>Presentación de PowerPoint</vt:lpstr>
      <vt:lpstr>Presentación de PowerPoint</vt:lpstr>
      <vt:lpstr>Presentación de PowerPoint</vt:lpstr>
      <vt:lpstr>FREDERIKSBORG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DROTTNINGHOLM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365 JARDINES.-DINAMARCA.-c</dc:title>
  <dc:creator>Josep</dc:creator>
  <cp:lastModifiedBy>Usuario</cp:lastModifiedBy>
  <cp:revision>6</cp:revision>
  <dcterms:created xsi:type="dcterms:W3CDTF">2013-09-11T11:59:35Z</dcterms:created>
  <dcterms:modified xsi:type="dcterms:W3CDTF">2018-03-10T05:29:26Z</dcterms:modified>
</cp:coreProperties>
</file>