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notesMasterIdLst>
    <p:notesMasterId r:id="rId78"/>
  </p:notesMasterIdLst>
  <p:sldIdLst>
    <p:sldId id="256" r:id="rId2"/>
    <p:sldId id="258" r:id="rId3"/>
    <p:sldId id="259" r:id="rId4"/>
    <p:sldId id="260" r:id="rId5"/>
    <p:sldId id="261" r:id="rId6"/>
    <p:sldId id="262" r:id="rId7"/>
    <p:sldId id="263"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7" r:id="rId22"/>
    <p:sldId id="278" r:id="rId23"/>
    <p:sldId id="279" r:id="rId24"/>
    <p:sldId id="280" r:id="rId25"/>
    <p:sldId id="281" r:id="rId26"/>
    <p:sldId id="282" r:id="rId27"/>
    <p:sldId id="283" r:id="rId28"/>
    <p:sldId id="284" r:id="rId29"/>
    <p:sldId id="285" r:id="rId30"/>
    <p:sldId id="286" r:id="rId31"/>
    <p:sldId id="287" r:id="rId32"/>
    <p:sldId id="288" r:id="rId33"/>
    <p:sldId id="289" r:id="rId34"/>
    <p:sldId id="290" r:id="rId35"/>
    <p:sldId id="291" r:id="rId36"/>
    <p:sldId id="292" r:id="rId37"/>
    <p:sldId id="293" r:id="rId38"/>
    <p:sldId id="294" r:id="rId39"/>
    <p:sldId id="295" r:id="rId40"/>
    <p:sldId id="296" r:id="rId41"/>
    <p:sldId id="297" r:id="rId42"/>
    <p:sldId id="298" r:id="rId43"/>
    <p:sldId id="299" r:id="rId44"/>
    <p:sldId id="300" r:id="rId45"/>
    <p:sldId id="301" r:id="rId46"/>
    <p:sldId id="302" r:id="rId47"/>
    <p:sldId id="303" r:id="rId48"/>
    <p:sldId id="304" r:id="rId49"/>
    <p:sldId id="305" r:id="rId50"/>
    <p:sldId id="306" r:id="rId51"/>
    <p:sldId id="307" r:id="rId52"/>
    <p:sldId id="308" r:id="rId53"/>
    <p:sldId id="309" r:id="rId54"/>
    <p:sldId id="310" r:id="rId55"/>
    <p:sldId id="311" r:id="rId56"/>
    <p:sldId id="312" r:id="rId57"/>
    <p:sldId id="313" r:id="rId58"/>
    <p:sldId id="314" r:id="rId59"/>
    <p:sldId id="315" r:id="rId60"/>
    <p:sldId id="316" r:id="rId61"/>
    <p:sldId id="317" r:id="rId62"/>
    <p:sldId id="318" r:id="rId63"/>
    <p:sldId id="319" r:id="rId64"/>
    <p:sldId id="320" r:id="rId65"/>
    <p:sldId id="321" r:id="rId66"/>
    <p:sldId id="322" r:id="rId67"/>
    <p:sldId id="323" r:id="rId68"/>
    <p:sldId id="324" r:id="rId69"/>
    <p:sldId id="325" r:id="rId70"/>
    <p:sldId id="326" r:id="rId71"/>
    <p:sldId id="327" r:id="rId72"/>
    <p:sldId id="328" r:id="rId73"/>
    <p:sldId id="329" r:id="rId74"/>
    <p:sldId id="330" r:id="rId75"/>
    <p:sldId id="331" r:id="rId76"/>
    <p:sldId id="332" r:id="rId77"/>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104" d="100"/>
          <a:sy n="104" d="100"/>
        </p:scale>
        <p:origin x="1746" y="114"/>
      </p:cViewPr>
      <p:guideLst>
        <p:guide orient="horz" pos="2160"/>
        <p:guide pos="2880"/>
      </p:guideLst>
    </p:cSldViewPr>
  </p:slideViewPr>
  <p:notesTextViewPr>
    <p:cViewPr>
      <p:scale>
        <a:sx n="1" d="1"/>
        <a:sy n="1" d="1"/>
      </p:scale>
      <p:origin x="0" y="0"/>
    </p:cViewPr>
  </p:notesTextViewPr>
  <p:sorterViewPr>
    <p:cViewPr varScale="1">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16" Type="http://schemas.openxmlformats.org/officeDocument/2006/relationships/slide" Target="slides/slide15.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presProps" Target="presProps.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tableStyles" Target="tableStyles.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viewProps" Target="view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notesMaster" Target="notesMasters/notesMaster1.xml"/><Relationship Id="rId8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encabezado"/>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s-ES" dirty="0"/>
          </a:p>
        </p:txBody>
      </p:sp>
      <p:sp>
        <p:nvSpPr>
          <p:cNvPr id="3" name="2 Marcador de fecha"/>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72FC0B21-75A7-4094-9D91-5733C088501A}" type="datetimeFigureOut">
              <a:rPr lang="es-ES" smtClean="0"/>
              <a:t>10/03/2018</a:t>
            </a:fld>
            <a:endParaRPr lang="es-ES" dirty="0"/>
          </a:p>
        </p:txBody>
      </p:sp>
      <p:sp>
        <p:nvSpPr>
          <p:cNvPr id="4" name="3 Marcador de imagen de diapositiva"/>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s-ES" dirty="0"/>
          </a:p>
        </p:txBody>
      </p:sp>
      <p:sp>
        <p:nvSpPr>
          <p:cNvPr id="5" name="4 Marcador de notas"/>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6" name="5 Marcador de pie de página"/>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s-ES" dirty="0"/>
          </a:p>
        </p:txBody>
      </p:sp>
      <p:sp>
        <p:nvSpPr>
          <p:cNvPr id="7" name="6 Marcador de número de diapositiva"/>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55255CD9-6421-401F-A67C-462395470C8C}" type="slidenum">
              <a:rPr lang="es-ES" smtClean="0"/>
              <a:t>‹Nº›</a:t>
            </a:fld>
            <a:endParaRPr lang="es-ES" dirty="0"/>
          </a:p>
        </p:txBody>
      </p:sp>
    </p:spTree>
    <p:extLst>
      <p:ext uri="{BB962C8B-B14F-4D97-AF65-F5344CB8AC3E}">
        <p14:creationId xmlns:p14="http://schemas.microsoft.com/office/powerpoint/2010/main" val="66187785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Tivoli Gardens</a:t>
            </a:r>
          </a:p>
        </p:txBody>
      </p:sp>
      <p:sp>
        <p:nvSpPr>
          <p:cNvPr id="4" name="3 Marcador de número de diapositiva"/>
          <p:cNvSpPr>
            <a:spLocks noGrp="1"/>
          </p:cNvSpPr>
          <p:nvPr>
            <p:ph type="sldNum" sz="quarter" idx="10"/>
          </p:nvPr>
        </p:nvSpPr>
        <p:spPr/>
        <p:txBody>
          <a:bodyPr/>
          <a:lstStyle/>
          <a:p>
            <a:fld id="{47D5784C-B392-4623-985A-2BF784D46D9E}" type="slidenum">
              <a:rPr lang="es-ES" smtClean="0">
                <a:solidFill>
                  <a:prstClr val="black"/>
                </a:solidFill>
              </a:rPr>
              <a:pPr/>
              <a:t>5</a:t>
            </a:fld>
            <a:endParaRPr lang="es-ES" dirty="0">
              <a:solidFill>
                <a:prstClr val="black"/>
              </a:solidFill>
            </a:endParaRPr>
          </a:p>
        </p:txBody>
      </p:sp>
    </p:spTree>
    <p:extLst>
      <p:ext uri="{BB962C8B-B14F-4D97-AF65-F5344CB8AC3E}">
        <p14:creationId xmlns:p14="http://schemas.microsoft.com/office/powerpoint/2010/main" val="371006048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Tivoli Gardens</a:t>
            </a:r>
          </a:p>
        </p:txBody>
      </p:sp>
      <p:sp>
        <p:nvSpPr>
          <p:cNvPr id="4" name="3 Marcador de número de diapositiva"/>
          <p:cNvSpPr>
            <a:spLocks noGrp="1"/>
          </p:cNvSpPr>
          <p:nvPr>
            <p:ph type="sldNum" sz="quarter" idx="10"/>
          </p:nvPr>
        </p:nvSpPr>
        <p:spPr/>
        <p:txBody>
          <a:bodyPr/>
          <a:lstStyle/>
          <a:p>
            <a:fld id="{47D5784C-B392-4623-985A-2BF784D46D9E}" type="slidenum">
              <a:rPr lang="es-ES" smtClean="0">
                <a:solidFill>
                  <a:prstClr val="black"/>
                </a:solidFill>
              </a:rPr>
              <a:pPr/>
              <a:t>6</a:t>
            </a:fld>
            <a:endParaRPr lang="es-ES" dirty="0">
              <a:solidFill>
                <a:prstClr val="black"/>
              </a:solidFill>
            </a:endParaRPr>
          </a:p>
        </p:txBody>
      </p:sp>
    </p:spTree>
    <p:extLst>
      <p:ext uri="{BB962C8B-B14F-4D97-AF65-F5344CB8AC3E}">
        <p14:creationId xmlns:p14="http://schemas.microsoft.com/office/powerpoint/2010/main" val="119247833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Tivoli Gardens</a:t>
            </a:r>
          </a:p>
        </p:txBody>
      </p:sp>
      <p:sp>
        <p:nvSpPr>
          <p:cNvPr id="4" name="3 Marcador de número de diapositiva"/>
          <p:cNvSpPr>
            <a:spLocks noGrp="1"/>
          </p:cNvSpPr>
          <p:nvPr>
            <p:ph type="sldNum" sz="quarter" idx="10"/>
          </p:nvPr>
        </p:nvSpPr>
        <p:spPr/>
        <p:txBody>
          <a:bodyPr/>
          <a:lstStyle/>
          <a:p>
            <a:fld id="{47D5784C-B392-4623-985A-2BF784D46D9E}" type="slidenum">
              <a:rPr lang="es-ES" smtClean="0">
                <a:solidFill>
                  <a:prstClr val="black"/>
                </a:solidFill>
              </a:rPr>
              <a:pPr/>
              <a:t>7</a:t>
            </a:fld>
            <a:endParaRPr lang="es-ES" dirty="0">
              <a:solidFill>
                <a:prstClr val="black"/>
              </a:solidFill>
            </a:endParaRPr>
          </a:p>
        </p:txBody>
      </p:sp>
    </p:spTree>
    <p:extLst>
      <p:ext uri="{BB962C8B-B14F-4D97-AF65-F5344CB8AC3E}">
        <p14:creationId xmlns:p14="http://schemas.microsoft.com/office/powerpoint/2010/main" val="264633150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Tivoli Gardens</a:t>
            </a:r>
          </a:p>
        </p:txBody>
      </p:sp>
      <p:sp>
        <p:nvSpPr>
          <p:cNvPr id="4" name="3 Marcador de número de diapositiva"/>
          <p:cNvSpPr>
            <a:spLocks noGrp="1"/>
          </p:cNvSpPr>
          <p:nvPr>
            <p:ph type="sldNum" sz="quarter" idx="10"/>
          </p:nvPr>
        </p:nvSpPr>
        <p:spPr/>
        <p:txBody>
          <a:bodyPr/>
          <a:lstStyle/>
          <a:p>
            <a:fld id="{47D5784C-B392-4623-985A-2BF784D46D9E}" type="slidenum">
              <a:rPr lang="es-ES" smtClean="0">
                <a:solidFill>
                  <a:prstClr val="black"/>
                </a:solidFill>
              </a:rPr>
              <a:pPr/>
              <a:t>8</a:t>
            </a:fld>
            <a:endParaRPr lang="es-ES" dirty="0">
              <a:solidFill>
                <a:prstClr val="black"/>
              </a:solidFill>
            </a:endParaRPr>
          </a:p>
        </p:txBody>
      </p:sp>
    </p:spTree>
    <p:extLst>
      <p:ext uri="{BB962C8B-B14F-4D97-AF65-F5344CB8AC3E}">
        <p14:creationId xmlns:p14="http://schemas.microsoft.com/office/powerpoint/2010/main" val="163988488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Tivoli Gardens</a:t>
            </a:r>
          </a:p>
        </p:txBody>
      </p:sp>
      <p:sp>
        <p:nvSpPr>
          <p:cNvPr id="4" name="3 Marcador de número de diapositiva"/>
          <p:cNvSpPr>
            <a:spLocks noGrp="1"/>
          </p:cNvSpPr>
          <p:nvPr>
            <p:ph type="sldNum" sz="quarter" idx="10"/>
          </p:nvPr>
        </p:nvSpPr>
        <p:spPr/>
        <p:txBody>
          <a:bodyPr/>
          <a:lstStyle/>
          <a:p>
            <a:fld id="{47D5784C-B392-4623-985A-2BF784D46D9E}" type="slidenum">
              <a:rPr lang="es-ES" smtClean="0">
                <a:solidFill>
                  <a:prstClr val="black"/>
                </a:solidFill>
              </a:rPr>
              <a:pPr/>
              <a:t>9</a:t>
            </a:fld>
            <a:endParaRPr lang="es-ES" dirty="0">
              <a:solidFill>
                <a:prstClr val="black"/>
              </a:solidFill>
            </a:endParaRPr>
          </a:p>
        </p:txBody>
      </p:sp>
    </p:spTree>
    <p:extLst>
      <p:ext uri="{BB962C8B-B14F-4D97-AF65-F5344CB8AC3E}">
        <p14:creationId xmlns:p14="http://schemas.microsoft.com/office/powerpoint/2010/main" val="290222046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Tivoli Gardens</a:t>
            </a:r>
          </a:p>
        </p:txBody>
      </p:sp>
      <p:sp>
        <p:nvSpPr>
          <p:cNvPr id="4" name="3 Marcador de número de diapositiva"/>
          <p:cNvSpPr>
            <a:spLocks noGrp="1"/>
          </p:cNvSpPr>
          <p:nvPr>
            <p:ph type="sldNum" sz="quarter" idx="10"/>
          </p:nvPr>
        </p:nvSpPr>
        <p:spPr/>
        <p:txBody>
          <a:bodyPr/>
          <a:lstStyle/>
          <a:p>
            <a:fld id="{47D5784C-B392-4623-985A-2BF784D46D9E}" type="slidenum">
              <a:rPr lang="es-ES" smtClean="0">
                <a:solidFill>
                  <a:prstClr val="black"/>
                </a:solidFill>
              </a:rPr>
              <a:pPr/>
              <a:t>10</a:t>
            </a:fld>
            <a:endParaRPr lang="es-ES" dirty="0">
              <a:solidFill>
                <a:prstClr val="black"/>
              </a:solidFill>
            </a:endParaRPr>
          </a:p>
        </p:txBody>
      </p:sp>
    </p:spTree>
    <p:extLst>
      <p:ext uri="{BB962C8B-B14F-4D97-AF65-F5344CB8AC3E}">
        <p14:creationId xmlns:p14="http://schemas.microsoft.com/office/powerpoint/2010/main" val="128075351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Tivoli Gardens</a:t>
            </a:r>
          </a:p>
        </p:txBody>
      </p:sp>
      <p:sp>
        <p:nvSpPr>
          <p:cNvPr id="4" name="3 Marcador de número de diapositiva"/>
          <p:cNvSpPr>
            <a:spLocks noGrp="1"/>
          </p:cNvSpPr>
          <p:nvPr>
            <p:ph type="sldNum" sz="quarter" idx="10"/>
          </p:nvPr>
        </p:nvSpPr>
        <p:spPr/>
        <p:txBody>
          <a:bodyPr/>
          <a:lstStyle/>
          <a:p>
            <a:fld id="{47D5784C-B392-4623-985A-2BF784D46D9E}" type="slidenum">
              <a:rPr lang="es-ES" smtClean="0">
                <a:solidFill>
                  <a:prstClr val="black"/>
                </a:solidFill>
              </a:rPr>
              <a:pPr/>
              <a:t>11</a:t>
            </a:fld>
            <a:endParaRPr lang="es-ES" dirty="0">
              <a:solidFill>
                <a:prstClr val="black"/>
              </a:solidFill>
            </a:endParaRPr>
          </a:p>
        </p:txBody>
      </p:sp>
    </p:spTree>
    <p:extLst>
      <p:ext uri="{BB962C8B-B14F-4D97-AF65-F5344CB8AC3E}">
        <p14:creationId xmlns:p14="http://schemas.microsoft.com/office/powerpoint/2010/main" val="331022688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Tivoli Gardens</a:t>
            </a:r>
          </a:p>
        </p:txBody>
      </p:sp>
      <p:sp>
        <p:nvSpPr>
          <p:cNvPr id="4" name="3 Marcador de número de diapositiva"/>
          <p:cNvSpPr>
            <a:spLocks noGrp="1"/>
          </p:cNvSpPr>
          <p:nvPr>
            <p:ph type="sldNum" sz="quarter" idx="10"/>
          </p:nvPr>
        </p:nvSpPr>
        <p:spPr/>
        <p:txBody>
          <a:bodyPr/>
          <a:lstStyle/>
          <a:p>
            <a:fld id="{47D5784C-B392-4623-985A-2BF784D46D9E}" type="slidenum">
              <a:rPr lang="es-ES" smtClean="0">
                <a:solidFill>
                  <a:prstClr val="black"/>
                </a:solidFill>
              </a:rPr>
              <a:pPr/>
              <a:t>12</a:t>
            </a:fld>
            <a:endParaRPr lang="es-ES" dirty="0">
              <a:solidFill>
                <a:prstClr val="black"/>
              </a:solidFill>
            </a:endParaRPr>
          </a:p>
        </p:txBody>
      </p:sp>
    </p:spTree>
    <p:extLst>
      <p:ext uri="{BB962C8B-B14F-4D97-AF65-F5344CB8AC3E}">
        <p14:creationId xmlns:p14="http://schemas.microsoft.com/office/powerpoint/2010/main" val="307489446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Tivoli Gardens</a:t>
            </a:r>
          </a:p>
        </p:txBody>
      </p:sp>
      <p:sp>
        <p:nvSpPr>
          <p:cNvPr id="4" name="3 Marcador de número de diapositiva"/>
          <p:cNvSpPr>
            <a:spLocks noGrp="1"/>
          </p:cNvSpPr>
          <p:nvPr>
            <p:ph type="sldNum" sz="quarter" idx="10"/>
          </p:nvPr>
        </p:nvSpPr>
        <p:spPr/>
        <p:txBody>
          <a:bodyPr/>
          <a:lstStyle/>
          <a:p>
            <a:fld id="{47D5784C-B392-4623-985A-2BF784D46D9E}" type="slidenum">
              <a:rPr lang="es-ES" smtClean="0">
                <a:solidFill>
                  <a:prstClr val="black"/>
                </a:solidFill>
              </a:rPr>
              <a:pPr/>
              <a:t>13</a:t>
            </a:fld>
            <a:endParaRPr lang="es-ES" dirty="0">
              <a:solidFill>
                <a:prstClr val="black"/>
              </a:solidFill>
            </a:endParaRPr>
          </a:p>
        </p:txBody>
      </p:sp>
    </p:spTree>
    <p:extLst>
      <p:ext uri="{BB962C8B-B14F-4D97-AF65-F5344CB8AC3E}">
        <p14:creationId xmlns:p14="http://schemas.microsoft.com/office/powerpoint/2010/main" val="253565753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Tivoli Gardens</a:t>
            </a:r>
          </a:p>
        </p:txBody>
      </p:sp>
      <p:sp>
        <p:nvSpPr>
          <p:cNvPr id="4" name="3 Marcador de número de diapositiva"/>
          <p:cNvSpPr>
            <a:spLocks noGrp="1"/>
          </p:cNvSpPr>
          <p:nvPr>
            <p:ph type="sldNum" sz="quarter" idx="10"/>
          </p:nvPr>
        </p:nvSpPr>
        <p:spPr/>
        <p:txBody>
          <a:bodyPr/>
          <a:lstStyle/>
          <a:p>
            <a:fld id="{47D5784C-B392-4623-985A-2BF784D46D9E}" type="slidenum">
              <a:rPr lang="es-ES" smtClean="0">
                <a:solidFill>
                  <a:prstClr val="black"/>
                </a:solidFill>
              </a:rPr>
              <a:pPr/>
              <a:t>14</a:t>
            </a:fld>
            <a:endParaRPr lang="es-ES" dirty="0">
              <a:solidFill>
                <a:prstClr val="black"/>
              </a:solidFill>
            </a:endParaRPr>
          </a:p>
        </p:txBody>
      </p:sp>
    </p:spTree>
    <p:extLst>
      <p:ext uri="{BB962C8B-B14F-4D97-AF65-F5344CB8AC3E}">
        <p14:creationId xmlns:p14="http://schemas.microsoft.com/office/powerpoint/2010/main" val="249131274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Tivoli Gardens</a:t>
            </a:r>
          </a:p>
        </p:txBody>
      </p:sp>
      <p:sp>
        <p:nvSpPr>
          <p:cNvPr id="4" name="3 Marcador de número de diapositiva"/>
          <p:cNvSpPr>
            <a:spLocks noGrp="1"/>
          </p:cNvSpPr>
          <p:nvPr>
            <p:ph type="sldNum" sz="quarter" idx="10"/>
          </p:nvPr>
        </p:nvSpPr>
        <p:spPr/>
        <p:txBody>
          <a:bodyPr/>
          <a:lstStyle/>
          <a:p>
            <a:fld id="{47D5784C-B392-4623-985A-2BF784D46D9E}" type="slidenum">
              <a:rPr lang="es-ES" smtClean="0">
                <a:solidFill>
                  <a:prstClr val="black"/>
                </a:solidFill>
              </a:rPr>
              <a:pPr/>
              <a:t>15</a:t>
            </a:fld>
            <a:endParaRPr lang="es-ES" dirty="0">
              <a:solidFill>
                <a:prstClr val="black"/>
              </a:solidFill>
            </a:endParaRPr>
          </a:p>
        </p:txBody>
      </p:sp>
    </p:spTree>
    <p:extLst>
      <p:ext uri="{BB962C8B-B14F-4D97-AF65-F5344CB8AC3E}">
        <p14:creationId xmlns:p14="http://schemas.microsoft.com/office/powerpoint/2010/main" val="175559048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Tivoli Gardens</a:t>
            </a:r>
          </a:p>
        </p:txBody>
      </p:sp>
      <p:sp>
        <p:nvSpPr>
          <p:cNvPr id="4" name="3 Marcador de número de diapositiva"/>
          <p:cNvSpPr>
            <a:spLocks noGrp="1"/>
          </p:cNvSpPr>
          <p:nvPr>
            <p:ph type="sldNum" sz="quarter" idx="10"/>
          </p:nvPr>
        </p:nvSpPr>
        <p:spPr/>
        <p:txBody>
          <a:bodyPr/>
          <a:lstStyle/>
          <a:p>
            <a:fld id="{47D5784C-B392-4623-985A-2BF784D46D9E}" type="slidenum">
              <a:rPr lang="es-ES" smtClean="0">
                <a:solidFill>
                  <a:prstClr val="black"/>
                </a:solidFill>
              </a:rPr>
              <a:pPr/>
              <a:t>16</a:t>
            </a:fld>
            <a:endParaRPr lang="es-ES" dirty="0">
              <a:solidFill>
                <a:prstClr val="black"/>
              </a:solidFill>
            </a:endParaRPr>
          </a:p>
        </p:txBody>
      </p:sp>
    </p:spTree>
    <p:extLst>
      <p:ext uri="{BB962C8B-B14F-4D97-AF65-F5344CB8AC3E}">
        <p14:creationId xmlns:p14="http://schemas.microsoft.com/office/powerpoint/2010/main" val="361339284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Copenhagen</a:t>
            </a:r>
            <a:r>
              <a:rPr lang="es-ES" baseline="0" dirty="0"/>
              <a:t> </a:t>
            </a:r>
            <a:r>
              <a:rPr lang="es-ES" dirty="0"/>
              <a:t>Botanical</a:t>
            </a:r>
            <a:r>
              <a:rPr lang="es-ES" baseline="0" dirty="0"/>
              <a:t> </a:t>
            </a:r>
            <a:r>
              <a:rPr lang="es-ES" dirty="0"/>
              <a:t>Garden.-Saintpaulia_brevipilosa_-_</a:t>
            </a:r>
          </a:p>
        </p:txBody>
      </p:sp>
      <p:sp>
        <p:nvSpPr>
          <p:cNvPr id="4" name="3 Marcador de número de diapositiva"/>
          <p:cNvSpPr>
            <a:spLocks noGrp="1"/>
          </p:cNvSpPr>
          <p:nvPr>
            <p:ph type="sldNum" sz="quarter" idx="10"/>
          </p:nvPr>
        </p:nvSpPr>
        <p:spPr/>
        <p:txBody>
          <a:bodyPr/>
          <a:lstStyle/>
          <a:p>
            <a:fld id="{47D5784C-B392-4623-985A-2BF784D46D9E}" type="slidenum">
              <a:rPr lang="es-ES" smtClean="0">
                <a:solidFill>
                  <a:prstClr val="black"/>
                </a:solidFill>
              </a:rPr>
              <a:pPr/>
              <a:t>25</a:t>
            </a:fld>
            <a:endParaRPr lang="es-ES" dirty="0">
              <a:solidFill>
                <a:prstClr val="black"/>
              </a:solidFill>
            </a:endParaRPr>
          </a:p>
        </p:txBody>
      </p:sp>
    </p:spTree>
    <p:extLst>
      <p:ext uri="{BB962C8B-B14F-4D97-AF65-F5344CB8AC3E}">
        <p14:creationId xmlns:p14="http://schemas.microsoft.com/office/powerpoint/2010/main" val="314789902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Copenhagen Botanical Garden.-Ipomea batatas</a:t>
            </a:r>
          </a:p>
        </p:txBody>
      </p:sp>
      <p:sp>
        <p:nvSpPr>
          <p:cNvPr id="4" name="3 Marcador de número de diapositiva"/>
          <p:cNvSpPr>
            <a:spLocks noGrp="1"/>
          </p:cNvSpPr>
          <p:nvPr>
            <p:ph type="sldNum" sz="quarter" idx="10"/>
          </p:nvPr>
        </p:nvSpPr>
        <p:spPr/>
        <p:txBody>
          <a:bodyPr/>
          <a:lstStyle/>
          <a:p>
            <a:fld id="{47D5784C-B392-4623-985A-2BF784D46D9E}" type="slidenum">
              <a:rPr lang="es-ES" smtClean="0">
                <a:solidFill>
                  <a:prstClr val="black"/>
                </a:solidFill>
              </a:rPr>
              <a:pPr/>
              <a:t>26</a:t>
            </a:fld>
            <a:endParaRPr lang="es-ES" dirty="0">
              <a:solidFill>
                <a:prstClr val="black"/>
              </a:solidFill>
            </a:endParaRPr>
          </a:p>
        </p:txBody>
      </p:sp>
    </p:spTree>
    <p:extLst>
      <p:ext uri="{BB962C8B-B14F-4D97-AF65-F5344CB8AC3E}">
        <p14:creationId xmlns:p14="http://schemas.microsoft.com/office/powerpoint/2010/main" val="90497752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Copenhagen Botanical Garden</a:t>
            </a:r>
          </a:p>
        </p:txBody>
      </p:sp>
      <p:sp>
        <p:nvSpPr>
          <p:cNvPr id="4" name="3 Marcador de número de diapositiva"/>
          <p:cNvSpPr>
            <a:spLocks noGrp="1"/>
          </p:cNvSpPr>
          <p:nvPr>
            <p:ph type="sldNum" sz="quarter" idx="10"/>
          </p:nvPr>
        </p:nvSpPr>
        <p:spPr/>
        <p:txBody>
          <a:bodyPr/>
          <a:lstStyle/>
          <a:p>
            <a:fld id="{47D5784C-B392-4623-985A-2BF784D46D9E}" type="slidenum">
              <a:rPr lang="es-ES" smtClean="0">
                <a:solidFill>
                  <a:prstClr val="black"/>
                </a:solidFill>
              </a:rPr>
              <a:pPr/>
              <a:t>27</a:t>
            </a:fld>
            <a:endParaRPr lang="es-ES" dirty="0">
              <a:solidFill>
                <a:prstClr val="black"/>
              </a:solidFill>
            </a:endParaRPr>
          </a:p>
        </p:txBody>
      </p:sp>
    </p:spTree>
    <p:extLst>
      <p:ext uri="{BB962C8B-B14F-4D97-AF65-F5344CB8AC3E}">
        <p14:creationId xmlns:p14="http://schemas.microsoft.com/office/powerpoint/2010/main" val="201682976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Copenhagen Botanical Garden</a:t>
            </a:r>
          </a:p>
        </p:txBody>
      </p:sp>
      <p:sp>
        <p:nvSpPr>
          <p:cNvPr id="4" name="3 Marcador de número de diapositiva"/>
          <p:cNvSpPr>
            <a:spLocks noGrp="1"/>
          </p:cNvSpPr>
          <p:nvPr>
            <p:ph type="sldNum" sz="quarter" idx="10"/>
          </p:nvPr>
        </p:nvSpPr>
        <p:spPr/>
        <p:txBody>
          <a:bodyPr/>
          <a:lstStyle/>
          <a:p>
            <a:fld id="{47D5784C-B392-4623-985A-2BF784D46D9E}" type="slidenum">
              <a:rPr lang="es-ES" smtClean="0">
                <a:solidFill>
                  <a:prstClr val="black"/>
                </a:solidFill>
              </a:rPr>
              <a:pPr/>
              <a:t>28</a:t>
            </a:fld>
            <a:endParaRPr lang="es-ES" dirty="0">
              <a:solidFill>
                <a:prstClr val="black"/>
              </a:solidFill>
            </a:endParaRPr>
          </a:p>
        </p:txBody>
      </p:sp>
    </p:spTree>
    <p:extLst>
      <p:ext uri="{BB962C8B-B14F-4D97-AF65-F5344CB8AC3E}">
        <p14:creationId xmlns:p14="http://schemas.microsoft.com/office/powerpoint/2010/main" val="315883568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Copenhagen Botanical Garden</a:t>
            </a:r>
          </a:p>
        </p:txBody>
      </p:sp>
      <p:sp>
        <p:nvSpPr>
          <p:cNvPr id="4" name="3 Marcador de número de diapositiva"/>
          <p:cNvSpPr>
            <a:spLocks noGrp="1"/>
          </p:cNvSpPr>
          <p:nvPr>
            <p:ph type="sldNum" sz="quarter" idx="10"/>
          </p:nvPr>
        </p:nvSpPr>
        <p:spPr/>
        <p:txBody>
          <a:bodyPr/>
          <a:lstStyle/>
          <a:p>
            <a:fld id="{47D5784C-B392-4623-985A-2BF784D46D9E}" type="slidenum">
              <a:rPr lang="es-ES" smtClean="0">
                <a:solidFill>
                  <a:prstClr val="black"/>
                </a:solidFill>
              </a:rPr>
              <a:pPr/>
              <a:t>29</a:t>
            </a:fld>
            <a:endParaRPr lang="es-ES" dirty="0">
              <a:solidFill>
                <a:prstClr val="black"/>
              </a:solidFill>
            </a:endParaRPr>
          </a:p>
        </p:txBody>
      </p:sp>
    </p:spTree>
    <p:extLst>
      <p:ext uri="{BB962C8B-B14F-4D97-AF65-F5344CB8AC3E}">
        <p14:creationId xmlns:p14="http://schemas.microsoft.com/office/powerpoint/2010/main" val="345127875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Copenhagen Botanical Garden</a:t>
            </a:r>
          </a:p>
        </p:txBody>
      </p:sp>
      <p:sp>
        <p:nvSpPr>
          <p:cNvPr id="4" name="3 Marcador de número de diapositiva"/>
          <p:cNvSpPr>
            <a:spLocks noGrp="1"/>
          </p:cNvSpPr>
          <p:nvPr>
            <p:ph type="sldNum" sz="quarter" idx="10"/>
          </p:nvPr>
        </p:nvSpPr>
        <p:spPr/>
        <p:txBody>
          <a:bodyPr/>
          <a:lstStyle/>
          <a:p>
            <a:fld id="{47D5784C-B392-4623-985A-2BF784D46D9E}" type="slidenum">
              <a:rPr lang="es-ES" smtClean="0">
                <a:solidFill>
                  <a:prstClr val="black"/>
                </a:solidFill>
              </a:rPr>
              <a:pPr/>
              <a:t>31</a:t>
            </a:fld>
            <a:endParaRPr lang="es-ES" dirty="0">
              <a:solidFill>
                <a:prstClr val="black"/>
              </a:solidFill>
            </a:endParaRPr>
          </a:p>
        </p:txBody>
      </p:sp>
    </p:spTree>
    <p:extLst>
      <p:ext uri="{BB962C8B-B14F-4D97-AF65-F5344CB8AC3E}">
        <p14:creationId xmlns:p14="http://schemas.microsoft.com/office/powerpoint/2010/main" val="252174172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Copenhague</a:t>
            </a:r>
            <a:r>
              <a:rPr lang="es-ES" baseline="0" dirty="0"/>
              <a:t> Botanic Garden</a:t>
            </a:r>
            <a:endParaRPr lang="es-ES" dirty="0"/>
          </a:p>
        </p:txBody>
      </p:sp>
      <p:sp>
        <p:nvSpPr>
          <p:cNvPr id="4" name="3 Marcador de número de diapositiva"/>
          <p:cNvSpPr>
            <a:spLocks noGrp="1"/>
          </p:cNvSpPr>
          <p:nvPr>
            <p:ph type="sldNum" sz="quarter" idx="10"/>
          </p:nvPr>
        </p:nvSpPr>
        <p:spPr/>
        <p:txBody>
          <a:bodyPr/>
          <a:lstStyle/>
          <a:p>
            <a:fld id="{47D5784C-B392-4623-985A-2BF784D46D9E}" type="slidenum">
              <a:rPr lang="es-ES" smtClean="0">
                <a:solidFill>
                  <a:prstClr val="black"/>
                </a:solidFill>
              </a:rPr>
              <a:pPr/>
              <a:t>32</a:t>
            </a:fld>
            <a:endParaRPr lang="es-ES" dirty="0">
              <a:solidFill>
                <a:prstClr val="black"/>
              </a:solidFill>
            </a:endParaRPr>
          </a:p>
        </p:txBody>
      </p:sp>
    </p:spTree>
    <p:extLst>
      <p:ext uri="{BB962C8B-B14F-4D97-AF65-F5344CB8AC3E}">
        <p14:creationId xmlns:p14="http://schemas.microsoft.com/office/powerpoint/2010/main" val="173205677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Copenhague Botanic Garden</a:t>
            </a:r>
          </a:p>
          <a:p>
            <a:endParaRPr lang="es-ES" dirty="0"/>
          </a:p>
        </p:txBody>
      </p:sp>
      <p:sp>
        <p:nvSpPr>
          <p:cNvPr id="4" name="3 Marcador de número de diapositiva"/>
          <p:cNvSpPr>
            <a:spLocks noGrp="1"/>
          </p:cNvSpPr>
          <p:nvPr>
            <p:ph type="sldNum" sz="quarter" idx="10"/>
          </p:nvPr>
        </p:nvSpPr>
        <p:spPr/>
        <p:txBody>
          <a:bodyPr/>
          <a:lstStyle/>
          <a:p>
            <a:fld id="{47D5784C-B392-4623-985A-2BF784D46D9E}" type="slidenum">
              <a:rPr lang="es-ES" smtClean="0">
                <a:solidFill>
                  <a:prstClr val="black"/>
                </a:solidFill>
              </a:rPr>
              <a:pPr/>
              <a:t>33</a:t>
            </a:fld>
            <a:endParaRPr lang="es-ES" dirty="0">
              <a:solidFill>
                <a:prstClr val="black"/>
              </a:solidFill>
            </a:endParaRPr>
          </a:p>
        </p:txBody>
      </p:sp>
    </p:spTree>
    <p:extLst>
      <p:ext uri="{BB962C8B-B14F-4D97-AF65-F5344CB8AC3E}">
        <p14:creationId xmlns:p14="http://schemas.microsoft.com/office/powerpoint/2010/main" val="141744424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Copenhague Botanic Garden</a:t>
            </a:r>
          </a:p>
        </p:txBody>
      </p:sp>
      <p:sp>
        <p:nvSpPr>
          <p:cNvPr id="4" name="3 Marcador de número de diapositiva"/>
          <p:cNvSpPr>
            <a:spLocks noGrp="1"/>
          </p:cNvSpPr>
          <p:nvPr>
            <p:ph type="sldNum" sz="quarter" idx="10"/>
          </p:nvPr>
        </p:nvSpPr>
        <p:spPr/>
        <p:txBody>
          <a:bodyPr/>
          <a:lstStyle/>
          <a:p>
            <a:fld id="{47D5784C-B392-4623-985A-2BF784D46D9E}" type="slidenum">
              <a:rPr lang="es-ES" smtClean="0">
                <a:solidFill>
                  <a:prstClr val="black"/>
                </a:solidFill>
              </a:rPr>
              <a:pPr/>
              <a:t>35</a:t>
            </a:fld>
            <a:endParaRPr lang="es-ES" dirty="0">
              <a:solidFill>
                <a:prstClr val="black"/>
              </a:solidFill>
            </a:endParaRPr>
          </a:p>
        </p:txBody>
      </p:sp>
    </p:spTree>
    <p:extLst>
      <p:ext uri="{BB962C8B-B14F-4D97-AF65-F5344CB8AC3E}">
        <p14:creationId xmlns:p14="http://schemas.microsoft.com/office/powerpoint/2010/main" val="265198504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Copenhague Botanic Garden</a:t>
            </a:r>
          </a:p>
          <a:p>
            <a:endParaRPr lang="es-ES" dirty="0"/>
          </a:p>
        </p:txBody>
      </p:sp>
      <p:sp>
        <p:nvSpPr>
          <p:cNvPr id="4" name="3 Marcador de número de diapositiva"/>
          <p:cNvSpPr>
            <a:spLocks noGrp="1"/>
          </p:cNvSpPr>
          <p:nvPr>
            <p:ph type="sldNum" sz="quarter" idx="10"/>
          </p:nvPr>
        </p:nvSpPr>
        <p:spPr/>
        <p:txBody>
          <a:bodyPr/>
          <a:lstStyle/>
          <a:p>
            <a:fld id="{47D5784C-B392-4623-985A-2BF784D46D9E}" type="slidenum">
              <a:rPr lang="es-ES" smtClean="0">
                <a:solidFill>
                  <a:prstClr val="black"/>
                </a:solidFill>
              </a:rPr>
              <a:pPr/>
              <a:t>37</a:t>
            </a:fld>
            <a:endParaRPr lang="es-ES" dirty="0">
              <a:solidFill>
                <a:prstClr val="black"/>
              </a:solidFill>
            </a:endParaRPr>
          </a:p>
        </p:txBody>
      </p:sp>
    </p:spTree>
    <p:extLst>
      <p:ext uri="{BB962C8B-B14F-4D97-AF65-F5344CB8AC3E}">
        <p14:creationId xmlns:p14="http://schemas.microsoft.com/office/powerpoint/2010/main" val="2620133644"/>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Copenhague Botanic Garden</a:t>
            </a:r>
          </a:p>
          <a:p>
            <a:endParaRPr lang="es-ES" dirty="0"/>
          </a:p>
        </p:txBody>
      </p:sp>
      <p:sp>
        <p:nvSpPr>
          <p:cNvPr id="4" name="3 Marcador de número de diapositiva"/>
          <p:cNvSpPr>
            <a:spLocks noGrp="1"/>
          </p:cNvSpPr>
          <p:nvPr>
            <p:ph type="sldNum" sz="quarter" idx="10"/>
          </p:nvPr>
        </p:nvSpPr>
        <p:spPr/>
        <p:txBody>
          <a:bodyPr/>
          <a:lstStyle/>
          <a:p>
            <a:fld id="{47D5784C-B392-4623-985A-2BF784D46D9E}" type="slidenum">
              <a:rPr lang="es-ES" smtClean="0">
                <a:solidFill>
                  <a:prstClr val="black"/>
                </a:solidFill>
              </a:rPr>
              <a:pPr/>
              <a:t>38</a:t>
            </a:fld>
            <a:endParaRPr lang="es-ES" dirty="0">
              <a:solidFill>
                <a:prstClr val="black"/>
              </a:solidFill>
            </a:endParaRPr>
          </a:p>
        </p:txBody>
      </p:sp>
    </p:spTree>
    <p:extLst>
      <p:ext uri="{BB962C8B-B14F-4D97-AF65-F5344CB8AC3E}">
        <p14:creationId xmlns:p14="http://schemas.microsoft.com/office/powerpoint/2010/main" val="718243672"/>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Copenhague Botanic Garden</a:t>
            </a:r>
          </a:p>
          <a:p>
            <a:endParaRPr lang="es-ES" dirty="0"/>
          </a:p>
        </p:txBody>
      </p:sp>
      <p:sp>
        <p:nvSpPr>
          <p:cNvPr id="4" name="3 Marcador de número de diapositiva"/>
          <p:cNvSpPr>
            <a:spLocks noGrp="1"/>
          </p:cNvSpPr>
          <p:nvPr>
            <p:ph type="sldNum" sz="quarter" idx="10"/>
          </p:nvPr>
        </p:nvSpPr>
        <p:spPr/>
        <p:txBody>
          <a:bodyPr/>
          <a:lstStyle/>
          <a:p>
            <a:fld id="{47D5784C-B392-4623-985A-2BF784D46D9E}" type="slidenum">
              <a:rPr lang="es-ES" smtClean="0">
                <a:solidFill>
                  <a:prstClr val="black"/>
                </a:solidFill>
              </a:rPr>
              <a:pPr/>
              <a:t>39</a:t>
            </a:fld>
            <a:endParaRPr lang="es-ES" dirty="0">
              <a:solidFill>
                <a:prstClr val="black"/>
              </a:solidFill>
            </a:endParaRPr>
          </a:p>
        </p:txBody>
      </p:sp>
    </p:spTree>
    <p:extLst>
      <p:ext uri="{BB962C8B-B14F-4D97-AF65-F5344CB8AC3E}">
        <p14:creationId xmlns:p14="http://schemas.microsoft.com/office/powerpoint/2010/main" val="362170345"/>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Copenhague Botanic Garden</a:t>
            </a:r>
          </a:p>
        </p:txBody>
      </p:sp>
      <p:sp>
        <p:nvSpPr>
          <p:cNvPr id="4" name="3 Marcador de número de diapositiva"/>
          <p:cNvSpPr>
            <a:spLocks noGrp="1"/>
          </p:cNvSpPr>
          <p:nvPr>
            <p:ph type="sldNum" sz="quarter" idx="10"/>
          </p:nvPr>
        </p:nvSpPr>
        <p:spPr/>
        <p:txBody>
          <a:bodyPr/>
          <a:lstStyle/>
          <a:p>
            <a:fld id="{47D5784C-B392-4623-985A-2BF784D46D9E}" type="slidenum">
              <a:rPr lang="es-ES" smtClean="0">
                <a:solidFill>
                  <a:prstClr val="black"/>
                </a:solidFill>
              </a:rPr>
              <a:pPr/>
              <a:t>40</a:t>
            </a:fld>
            <a:endParaRPr lang="es-ES" dirty="0">
              <a:solidFill>
                <a:prstClr val="black"/>
              </a:solidFill>
            </a:endParaRPr>
          </a:p>
        </p:txBody>
      </p:sp>
    </p:spTree>
    <p:extLst>
      <p:ext uri="{BB962C8B-B14F-4D97-AF65-F5344CB8AC3E}">
        <p14:creationId xmlns:p14="http://schemas.microsoft.com/office/powerpoint/2010/main" val="2969359534"/>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Copenhague Botanic Garden</a:t>
            </a:r>
          </a:p>
          <a:p>
            <a:endParaRPr lang="es-ES" dirty="0"/>
          </a:p>
        </p:txBody>
      </p:sp>
      <p:sp>
        <p:nvSpPr>
          <p:cNvPr id="4" name="3 Marcador de número de diapositiva"/>
          <p:cNvSpPr>
            <a:spLocks noGrp="1"/>
          </p:cNvSpPr>
          <p:nvPr>
            <p:ph type="sldNum" sz="quarter" idx="10"/>
          </p:nvPr>
        </p:nvSpPr>
        <p:spPr/>
        <p:txBody>
          <a:bodyPr/>
          <a:lstStyle/>
          <a:p>
            <a:fld id="{47D5784C-B392-4623-985A-2BF784D46D9E}" type="slidenum">
              <a:rPr lang="es-ES" smtClean="0">
                <a:solidFill>
                  <a:prstClr val="black"/>
                </a:solidFill>
              </a:rPr>
              <a:pPr/>
              <a:t>41</a:t>
            </a:fld>
            <a:endParaRPr lang="es-ES" dirty="0">
              <a:solidFill>
                <a:prstClr val="black"/>
              </a:solidFill>
            </a:endParaRPr>
          </a:p>
        </p:txBody>
      </p:sp>
    </p:spTree>
    <p:extLst>
      <p:ext uri="{BB962C8B-B14F-4D97-AF65-F5344CB8AC3E}">
        <p14:creationId xmlns:p14="http://schemas.microsoft.com/office/powerpoint/2010/main" val="2730067586"/>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Copenhague Botanic Garden</a:t>
            </a:r>
          </a:p>
          <a:p>
            <a:endParaRPr lang="es-ES" dirty="0"/>
          </a:p>
        </p:txBody>
      </p:sp>
      <p:sp>
        <p:nvSpPr>
          <p:cNvPr id="4" name="3 Marcador de número de diapositiva"/>
          <p:cNvSpPr>
            <a:spLocks noGrp="1"/>
          </p:cNvSpPr>
          <p:nvPr>
            <p:ph type="sldNum" sz="quarter" idx="10"/>
          </p:nvPr>
        </p:nvSpPr>
        <p:spPr/>
        <p:txBody>
          <a:bodyPr/>
          <a:lstStyle/>
          <a:p>
            <a:fld id="{47D5784C-B392-4623-985A-2BF784D46D9E}" type="slidenum">
              <a:rPr lang="es-ES" smtClean="0">
                <a:solidFill>
                  <a:prstClr val="black"/>
                </a:solidFill>
              </a:rPr>
              <a:pPr/>
              <a:t>42</a:t>
            </a:fld>
            <a:endParaRPr lang="es-ES" dirty="0">
              <a:solidFill>
                <a:prstClr val="black"/>
              </a:solidFill>
            </a:endParaRPr>
          </a:p>
        </p:txBody>
      </p:sp>
    </p:spTree>
    <p:extLst>
      <p:ext uri="{BB962C8B-B14F-4D97-AF65-F5344CB8AC3E}">
        <p14:creationId xmlns:p14="http://schemas.microsoft.com/office/powerpoint/2010/main" val="3209592057"/>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Copenhague Botanic Garden</a:t>
            </a:r>
          </a:p>
          <a:p>
            <a:endParaRPr lang="es-ES" dirty="0"/>
          </a:p>
        </p:txBody>
      </p:sp>
      <p:sp>
        <p:nvSpPr>
          <p:cNvPr id="4" name="3 Marcador de número de diapositiva"/>
          <p:cNvSpPr>
            <a:spLocks noGrp="1"/>
          </p:cNvSpPr>
          <p:nvPr>
            <p:ph type="sldNum" sz="quarter" idx="10"/>
          </p:nvPr>
        </p:nvSpPr>
        <p:spPr/>
        <p:txBody>
          <a:bodyPr/>
          <a:lstStyle/>
          <a:p>
            <a:fld id="{47D5784C-B392-4623-985A-2BF784D46D9E}" type="slidenum">
              <a:rPr lang="es-ES" smtClean="0">
                <a:solidFill>
                  <a:prstClr val="black"/>
                </a:solidFill>
              </a:rPr>
              <a:pPr/>
              <a:t>43</a:t>
            </a:fld>
            <a:endParaRPr lang="es-ES" dirty="0">
              <a:solidFill>
                <a:prstClr val="black"/>
              </a:solidFill>
            </a:endParaRPr>
          </a:p>
        </p:txBody>
      </p:sp>
    </p:spTree>
    <p:extLst>
      <p:ext uri="{BB962C8B-B14F-4D97-AF65-F5344CB8AC3E}">
        <p14:creationId xmlns:p14="http://schemas.microsoft.com/office/powerpoint/2010/main" val="1775395917"/>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Copenhague Botanic Garden</a:t>
            </a:r>
          </a:p>
          <a:p>
            <a:endParaRPr lang="es-ES" dirty="0"/>
          </a:p>
        </p:txBody>
      </p:sp>
      <p:sp>
        <p:nvSpPr>
          <p:cNvPr id="4" name="3 Marcador de número de diapositiva"/>
          <p:cNvSpPr>
            <a:spLocks noGrp="1"/>
          </p:cNvSpPr>
          <p:nvPr>
            <p:ph type="sldNum" sz="quarter" idx="10"/>
          </p:nvPr>
        </p:nvSpPr>
        <p:spPr/>
        <p:txBody>
          <a:bodyPr/>
          <a:lstStyle/>
          <a:p>
            <a:fld id="{47D5784C-B392-4623-985A-2BF784D46D9E}" type="slidenum">
              <a:rPr lang="es-ES" smtClean="0">
                <a:solidFill>
                  <a:prstClr val="black"/>
                </a:solidFill>
              </a:rPr>
              <a:pPr/>
              <a:t>44</a:t>
            </a:fld>
            <a:endParaRPr lang="es-ES" dirty="0">
              <a:solidFill>
                <a:prstClr val="black"/>
              </a:solidFill>
            </a:endParaRPr>
          </a:p>
        </p:txBody>
      </p:sp>
    </p:spTree>
    <p:extLst>
      <p:ext uri="{BB962C8B-B14F-4D97-AF65-F5344CB8AC3E}">
        <p14:creationId xmlns:p14="http://schemas.microsoft.com/office/powerpoint/2010/main" val="377664262"/>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Copenhague Botanic Garden</a:t>
            </a:r>
          </a:p>
        </p:txBody>
      </p:sp>
      <p:sp>
        <p:nvSpPr>
          <p:cNvPr id="4" name="3 Marcador de número de diapositiva"/>
          <p:cNvSpPr>
            <a:spLocks noGrp="1"/>
          </p:cNvSpPr>
          <p:nvPr>
            <p:ph type="sldNum" sz="quarter" idx="10"/>
          </p:nvPr>
        </p:nvSpPr>
        <p:spPr/>
        <p:txBody>
          <a:bodyPr/>
          <a:lstStyle/>
          <a:p>
            <a:fld id="{47D5784C-B392-4623-985A-2BF784D46D9E}" type="slidenum">
              <a:rPr lang="es-ES" smtClean="0">
                <a:solidFill>
                  <a:prstClr val="black"/>
                </a:solidFill>
              </a:rPr>
              <a:pPr/>
              <a:t>45</a:t>
            </a:fld>
            <a:endParaRPr lang="es-ES" dirty="0">
              <a:solidFill>
                <a:prstClr val="black"/>
              </a:solidFill>
            </a:endParaRPr>
          </a:p>
        </p:txBody>
      </p:sp>
    </p:spTree>
    <p:extLst>
      <p:ext uri="{BB962C8B-B14F-4D97-AF65-F5344CB8AC3E}">
        <p14:creationId xmlns:p14="http://schemas.microsoft.com/office/powerpoint/2010/main" val="1775052337"/>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Astrophytum_ornatum_</a:t>
            </a:r>
          </a:p>
        </p:txBody>
      </p:sp>
      <p:sp>
        <p:nvSpPr>
          <p:cNvPr id="4" name="3 Marcador de número de diapositiva"/>
          <p:cNvSpPr>
            <a:spLocks noGrp="1"/>
          </p:cNvSpPr>
          <p:nvPr>
            <p:ph type="sldNum" sz="quarter" idx="10"/>
          </p:nvPr>
        </p:nvSpPr>
        <p:spPr/>
        <p:txBody>
          <a:bodyPr/>
          <a:lstStyle/>
          <a:p>
            <a:fld id="{47D5784C-B392-4623-985A-2BF784D46D9E}" type="slidenum">
              <a:rPr lang="es-ES" smtClean="0">
                <a:solidFill>
                  <a:prstClr val="black"/>
                </a:solidFill>
              </a:rPr>
              <a:pPr/>
              <a:t>46</a:t>
            </a:fld>
            <a:endParaRPr lang="es-ES" dirty="0">
              <a:solidFill>
                <a:prstClr val="black"/>
              </a:solidFill>
            </a:endParaRPr>
          </a:p>
        </p:txBody>
      </p:sp>
    </p:spTree>
    <p:extLst>
      <p:ext uri="{BB962C8B-B14F-4D97-AF65-F5344CB8AC3E}">
        <p14:creationId xmlns:p14="http://schemas.microsoft.com/office/powerpoint/2010/main" val="44824850"/>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Mammillaria_geminispina</a:t>
            </a:r>
          </a:p>
        </p:txBody>
      </p:sp>
      <p:sp>
        <p:nvSpPr>
          <p:cNvPr id="4" name="3 Marcador de número de diapositiva"/>
          <p:cNvSpPr>
            <a:spLocks noGrp="1"/>
          </p:cNvSpPr>
          <p:nvPr>
            <p:ph type="sldNum" sz="quarter" idx="10"/>
          </p:nvPr>
        </p:nvSpPr>
        <p:spPr/>
        <p:txBody>
          <a:bodyPr/>
          <a:lstStyle/>
          <a:p>
            <a:fld id="{47D5784C-B392-4623-985A-2BF784D46D9E}" type="slidenum">
              <a:rPr lang="es-ES" smtClean="0">
                <a:solidFill>
                  <a:prstClr val="black"/>
                </a:solidFill>
              </a:rPr>
              <a:pPr/>
              <a:t>47</a:t>
            </a:fld>
            <a:endParaRPr lang="es-ES" dirty="0">
              <a:solidFill>
                <a:prstClr val="black"/>
              </a:solidFill>
            </a:endParaRPr>
          </a:p>
        </p:txBody>
      </p:sp>
    </p:spTree>
    <p:extLst>
      <p:ext uri="{BB962C8B-B14F-4D97-AF65-F5344CB8AC3E}">
        <p14:creationId xmlns:p14="http://schemas.microsoft.com/office/powerpoint/2010/main" val="2584310088"/>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Copenhagen Botanical Garden.</a:t>
            </a:r>
          </a:p>
        </p:txBody>
      </p:sp>
      <p:sp>
        <p:nvSpPr>
          <p:cNvPr id="4" name="3 Marcador de número de diapositiva"/>
          <p:cNvSpPr>
            <a:spLocks noGrp="1"/>
          </p:cNvSpPr>
          <p:nvPr>
            <p:ph type="sldNum" sz="quarter" idx="10"/>
          </p:nvPr>
        </p:nvSpPr>
        <p:spPr/>
        <p:txBody>
          <a:bodyPr/>
          <a:lstStyle/>
          <a:p>
            <a:fld id="{47D5784C-B392-4623-985A-2BF784D46D9E}" type="slidenum">
              <a:rPr lang="es-ES" smtClean="0">
                <a:solidFill>
                  <a:prstClr val="black"/>
                </a:solidFill>
              </a:rPr>
              <a:pPr/>
              <a:t>48</a:t>
            </a:fld>
            <a:endParaRPr lang="es-ES" dirty="0">
              <a:solidFill>
                <a:prstClr val="black"/>
              </a:solidFill>
            </a:endParaRPr>
          </a:p>
        </p:txBody>
      </p:sp>
    </p:spTree>
    <p:extLst>
      <p:ext uri="{BB962C8B-B14F-4D97-AF65-F5344CB8AC3E}">
        <p14:creationId xmlns:p14="http://schemas.microsoft.com/office/powerpoint/2010/main" val="1742987646"/>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Copenhagen Botanical Garden.</a:t>
            </a:r>
          </a:p>
        </p:txBody>
      </p:sp>
      <p:sp>
        <p:nvSpPr>
          <p:cNvPr id="4" name="3 Marcador de número de diapositiva"/>
          <p:cNvSpPr>
            <a:spLocks noGrp="1"/>
          </p:cNvSpPr>
          <p:nvPr>
            <p:ph type="sldNum" sz="quarter" idx="10"/>
          </p:nvPr>
        </p:nvSpPr>
        <p:spPr/>
        <p:txBody>
          <a:bodyPr/>
          <a:lstStyle/>
          <a:p>
            <a:fld id="{47D5784C-B392-4623-985A-2BF784D46D9E}" type="slidenum">
              <a:rPr lang="es-ES" smtClean="0">
                <a:solidFill>
                  <a:prstClr val="black"/>
                </a:solidFill>
              </a:rPr>
              <a:pPr/>
              <a:t>49</a:t>
            </a:fld>
            <a:endParaRPr lang="es-ES" dirty="0">
              <a:solidFill>
                <a:prstClr val="black"/>
              </a:solidFill>
            </a:endParaRPr>
          </a:p>
        </p:txBody>
      </p:sp>
    </p:spTree>
    <p:extLst>
      <p:ext uri="{BB962C8B-B14F-4D97-AF65-F5344CB8AC3E}">
        <p14:creationId xmlns:p14="http://schemas.microsoft.com/office/powerpoint/2010/main" val="3398016430"/>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Copenhagen Botanical Garden.</a:t>
            </a:r>
          </a:p>
        </p:txBody>
      </p:sp>
      <p:sp>
        <p:nvSpPr>
          <p:cNvPr id="4" name="3 Marcador de número de diapositiva"/>
          <p:cNvSpPr>
            <a:spLocks noGrp="1"/>
          </p:cNvSpPr>
          <p:nvPr>
            <p:ph type="sldNum" sz="quarter" idx="10"/>
          </p:nvPr>
        </p:nvSpPr>
        <p:spPr/>
        <p:txBody>
          <a:bodyPr/>
          <a:lstStyle/>
          <a:p>
            <a:fld id="{47D5784C-B392-4623-985A-2BF784D46D9E}" type="slidenum">
              <a:rPr lang="es-ES" smtClean="0">
                <a:solidFill>
                  <a:prstClr val="black"/>
                </a:solidFill>
              </a:rPr>
              <a:pPr/>
              <a:t>51</a:t>
            </a:fld>
            <a:endParaRPr lang="es-ES" dirty="0">
              <a:solidFill>
                <a:prstClr val="black"/>
              </a:solidFill>
            </a:endParaRPr>
          </a:p>
        </p:txBody>
      </p:sp>
    </p:spTree>
    <p:extLst>
      <p:ext uri="{BB962C8B-B14F-4D97-AF65-F5344CB8AC3E}">
        <p14:creationId xmlns:p14="http://schemas.microsoft.com/office/powerpoint/2010/main" val="1788227595"/>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Copenhagen Botanical Garden.</a:t>
            </a:r>
          </a:p>
        </p:txBody>
      </p:sp>
      <p:sp>
        <p:nvSpPr>
          <p:cNvPr id="4" name="3 Marcador de número de diapositiva"/>
          <p:cNvSpPr>
            <a:spLocks noGrp="1"/>
          </p:cNvSpPr>
          <p:nvPr>
            <p:ph type="sldNum" sz="quarter" idx="10"/>
          </p:nvPr>
        </p:nvSpPr>
        <p:spPr/>
        <p:txBody>
          <a:bodyPr/>
          <a:lstStyle/>
          <a:p>
            <a:fld id="{47D5784C-B392-4623-985A-2BF784D46D9E}" type="slidenum">
              <a:rPr lang="es-ES" smtClean="0">
                <a:solidFill>
                  <a:prstClr val="black"/>
                </a:solidFill>
              </a:rPr>
              <a:pPr/>
              <a:t>52</a:t>
            </a:fld>
            <a:endParaRPr lang="es-ES" dirty="0">
              <a:solidFill>
                <a:prstClr val="black"/>
              </a:solidFill>
            </a:endParaRPr>
          </a:p>
        </p:txBody>
      </p:sp>
    </p:spTree>
    <p:extLst>
      <p:ext uri="{BB962C8B-B14F-4D97-AF65-F5344CB8AC3E}">
        <p14:creationId xmlns:p14="http://schemas.microsoft.com/office/powerpoint/2010/main" val="3593645314"/>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Copenhagen Botanical Garden.</a:t>
            </a:r>
          </a:p>
        </p:txBody>
      </p:sp>
      <p:sp>
        <p:nvSpPr>
          <p:cNvPr id="4" name="3 Marcador de número de diapositiva"/>
          <p:cNvSpPr>
            <a:spLocks noGrp="1"/>
          </p:cNvSpPr>
          <p:nvPr>
            <p:ph type="sldNum" sz="quarter" idx="10"/>
          </p:nvPr>
        </p:nvSpPr>
        <p:spPr/>
        <p:txBody>
          <a:bodyPr/>
          <a:lstStyle/>
          <a:p>
            <a:fld id="{47D5784C-B392-4623-985A-2BF784D46D9E}" type="slidenum">
              <a:rPr lang="es-ES" smtClean="0">
                <a:solidFill>
                  <a:prstClr val="black"/>
                </a:solidFill>
              </a:rPr>
              <a:pPr/>
              <a:t>53</a:t>
            </a:fld>
            <a:endParaRPr lang="es-ES" dirty="0">
              <a:solidFill>
                <a:prstClr val="black"/>
              </a:solidFill>
            </a:endParaRPr>
          </a:p>
        </p:txBody>
      </p:sp>
    </p:spTree>
    <p:extLst>
      <p:ext uri="{BB962C8B-B14F-4D97-AF65-F5344CB8AC3E}">
        <p14:creationId xmlns:p14="http://schemas.microsoft.com/office/powerpoint/2010/main" val="4127550172"/>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Copenhagen Botanical Garden.</a:t>
            </a:r>
          </a:p>
        </p:txBody>
      </p:sp>
      <p:sp>
        <p:nvSpPr>
          <p:cNvPr id="4" name="3 Marcador de número de diapositiva"/>
          <p:cNvSpPr>
            <a:spLocks noGrp="1"/>
          </p:cNvSpPr>
          <p:nvPr>
            <p:ph type="sldNum" sz="quarter" idx="10"/>
          </p:nvPr>
        </p:nvSpPr>
        <p:spPr/>
        <p:txBody>
          <a:bodyPr/>
          <a:lstStyle/>
          <a:p>
            <a:fld id="{47D5784C-B392-4623-985A-2BF784D46D9E}" type="slidenum">
              <a:rPr lang="es-ES" smtClean="0">
                <a:solidFill>
                  <a:prstClr val="black"/>
                </a:solidFill>
              </a:rPr>
              <a:pPr/>
              <a:t>54</a:t>
            </a:fld>
            <a:endParaRPr lang="es-ES" dirty="0">
              <a:solidFill>
                <a:prstClr val="black"/>
              </a:solidFill>
            </a:endParaRPr>
          </a:p>
        </p:txBody>
      </p:sp>
    </p:spTree>
    <p:extLst>
      <p:ext uri="{BB962C8B-B14F-4D97-AF65-F5344CB8AC3E}">
        <p14:creationId xmlns:p14="http://schemas.microsoft.com/office/powerpoint/2010/main" val="869325741"/>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Copenhagen Botanical Garden.</a:t>
            </a:r>
          </a:p>
        </p:txBody>
      </p:sp>
      <p:sp>
        <p:nvSpPr>
          <p:cNvPr id="4" name="3 Marcador de número de diapositiva"/>
          <p:cNvSpPr>
            <a:spLocks noGrp="1"/>
          </p:cNvSpPr>
          <p:nvPr>
            <p:ph type="sldNum" sz="quarter" idx="10"/>
          </p:nvPr>
        </p:nvSpPr>
        <p:spPr/>
        <p:txBody>
          <a:bodyPr/>
          <a:lstStyle/>
          <a:p>
            <a:fld id="{47D5784C-B392-4623-985A-2BF784D46D9E}" type="slidenum">
              <a:rPr lang="es-ES" smtClean="0">
                <a:solidFill>
                  <a:prstClr val="black"/>
                </a:solidFill>
              </a:rPr>
              <a:pPr/>
              <a:t>55</a:t>
            </a:fld>
            <a:endParaRPr lang="es-ES" dirty="0">
              <a:solidFill>
                <a:prstClr val="black"/>
              </a:solidFill>
            </a:endParaRPr>
          </a:p>
        </p:txBody>
      </p:sp>
    </p:spTree>
    <p:extLst>
      <p:ext uri="{BB962C8B-B14F-4D97-AF65-F5344CB8AC3E}">
        <p14:creationId xmlns:p14="http://schemas.microsoft.com/office/powerpoint/2010/main" val="1731375690"/>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Copenhagen Botanical Garden.</a:t>
            </a:r>
          </a:p>
        </p:txBody>
      </p:sp>
      <p:sp>
        <p:nvSpPr>
          <p:cNvPr id="4" name="3 Marcador de número de diapositiva"/>
          <p:cNvSpPr>
            <a:spLocks noGrp="1"/>
          </p:cNvSpPr>
          <p:nvPr>
            <p:ph type="sldNum" sz="quarter" idx="10"/>
          </p:nvPr>
        </p:nvSpPr>
        <p:spPr/>
        <p:txBody>
          <a:bodyPr/>
          <a:lstStyle/>
          <a:p>
            <a:fld id="{47D5784C-B392-4623-985A-2BF784D46D9E}" type="slidenum">
              <a:rPr lang="es-ES" smtClean="0">
                <a:solidFill>
                  <a:prstClr val="black"/>
                </a:solidFill>
              </a:rPr>
              <a:pPr/>
              <a:t>56</a:t>
            </a:fld>
            <a:endParaRPr lang="es-ES" dirty="0">
              <a:solidFill>
                <a:prstClr val="black"/>
              </a:solidFill>
            </a:endParaRPr>
          </a:p>
        </p:txBody>
      </p:sp>
    </p:spTree>
    <p:extLst>
      <p:ext uri="{BB962C8B-B14F-4D97-AF65-F5344CB8AC3E}">
        <p14:creationId xmlns:p14="http://schemas.microsoft.com/office/powerpoint/2010/main" val="2710681531"/>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Copenhagen Botanical Garden.</a:t>
            </a:r>
          </a:p>
        </p:txBody>
      </p:sp>
      <p:sp>
        <p:nvSpPr>
          <p:cNvPr id="4" name="3 Marcador de número de diapositiva"/>
          <p:cNvSpPr>
            <a:spLocks noGrp="1"/>
          </p:cNvSpPr>
          <p:nvPr>
            <p:ph type="sldNum" sz="quarter" idx="10"/>
          </p:nvPr>
        </p:nvSpPr>
        <p:spPr/>
        <p:txBody>
          <a:bodyPr/>
          <a:lstStyle/>
          <a:p>
            <a:fld id="{47D5784C-B392-4623-985A-2BF784D46D9E}" type="slidenum">
              <a:rPr lang="es-ES" smtClean="0">
                <a:solidFill>
                  <a:prstClr val="black"/>
                </a:solidFill>
              </a:rPr>
              <a:pPr/>
              <a:t>57</a:t>
            </a:fld>
            <a:endParaRPr lang="es-ES" dirty="0">
              <a:solidFill>
                <a:prstClr val="black"/>
              </a:solidFill>
            </a:endParaRPr>
          </a:p>
        </p:txBody>
      </p:sp>
    </p:spTree>
    <p:extLst>
      <p:ext uri="{BB962C8B-B14F-4D97-AF65-F5344CB8AC3E}">
        <p14:creationId xmlns:p14="http://schemas.microsoft.com/office/powerpoint/2010/main" val="1229971387"/>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Copenhagen Botanical Garden.</a:t>
            </a:r>
          </a:p>
        </p:txBody>
      </p:sp>
      <p:sp>
        <p:nvSpPr>
          <p:cNvPr id="4" name="3 Marcador de número de diapositiva"/>
          <p:cNvSpPr>
            <a:spLocks noGrp="1"/>
          </p:cNvSpPr>
          <p:nvPr>
            <p:ph type="sldNum" sz="quarter" idx="10"/>
          </p:nvPr>
        </p:nvSpPr>
        <p:spPr/>
        <p:txBody>
          <a:bodyPr/>
          <a:lstStyle/>
          <a:p>
            <a:fld id="{47D5784C-B392-4623-985A-2BF784D46D9E}" type="slidenum">
              <a:rPr lang="es-ES" smtClean="0">
                <a:solidFill>
                  <a:prstClr val="black"/>
                </a:solidFill>
              </a:rPr>
              <a:pPr/>
              <a:t>58</a:t>
            </a:fld>
            <a:endParaRPr lang="es-ES" dirty="0">
              <a:solidFill>
                <a:prstClr val="black"/>
              </a:solidFill>
            </a:endParaRPr>
          </a:p>
        </p:txBody>
      </p:sp>
    </p:spTree>
    <p:extLst>
      <p:ext uri="{BB962C8B-B14F-4D97-AF65-F5344CB8AC3E}">
        <p14:creationId xmlns:p14="http://schemas.microsoft.com/office/powerpoint/2010/main" val="4018529556"/>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Copenhagen Botanical Garden.</a:t>
            </a:r>
          </a:p>
        </p:txBody>
      </p:sp>
      <p:sp>
        <p:nvSpPr>
          <p:cNvPr id="4" name="3 Marcador de número de diapositiva"/>
          <p:cNvSpPr>
            <a:spLocks noGrp="1"/>
          </p:cNvSpPr>
          <p:nvPr>
            <p:ph type="sldNum" sz="quarter" idx="10"/>
          </p:nvPr>
        </p:nvSpPr>
        <p:spPr/>
        <p:txBody>
          <a:bodyPr/>
          <a:lstStyle/>
          <a:p>
            <a:fld id="{47D5784C-B392-4623-985A-2BF784D46D9E}" type="slidenum">
              <a:rPr lang="es-ES" smtClean="0">
                <a:solidFill>
                  <a:prstClr val="black"/>
                </a:solidFill>
              </a:rPr>
              <a:pPr/>
              <a:t>59</a:t>
            </a:fld>
            <a:endParaRPr lang="es-ES" dirty="0">
              <a:solidFill>
                <a:prstClr val="black"/>
              </a:solidFill>
            </a:endParaRPr>
          </a:p>
        </p:txBody>
      </p:sp>
    </p:spTree>
    <p:extLst>
      <p:ext uri="{BB962C8B-B14F-4D97-AF65-F5344CB8AC3E}">
        <p14:creationId xmlns:p14="http://schemas.microsoft.com/office/powerpoint/2010/main" val="1940228700"/>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Copenhagen Botanical Garden.</a:t>
            </a:r>
          </a:p>
        </p:txBody>
      </p:sp>
      <p:sp>
        <p:nvSpPr>
          <p:cNvPr id="4" name="3 Marcador de número de diapositiva"/>
          <p:cNvSpPr>
            <a:spLocks noGrp="1"/>
          </p:cNvSpPr>
          <p:nvPr>
            <p:ph type="sldNum" sz="quarter" idx="10"/>
          </p:nvPr>
        </p:nvSpPr>
        <p:spPr/>
        <p:txBody>
          <a:bodyPr/>
          <a:lstStyle/>
          <a:p>
            <a:fld id="{47D5784C-B392-4623-985A-2BF784D46D9E}" type="slidenum">
              <a:rPr lang="es-ES" smtClean="0">
                <a:solidFill>
                  <a:prstClr val="black"/>
                </a:solidFill>
              </a:rPr>
              <a:pPr/>
              <a:t>60</a:t>
            </a:fld>
            <a:endParaRPr lang="es-ES" dirty="0">
              <a:solidFill>
                <a:prstClr val="black"/>
              </a:solidFill>
            </a:endParaRPr>
          </a:p>
        </p:txBody>
      </p:sp>
    </p:spTree>
    <p:extLst>
      <p:ext uri="{BB962C8B-B14F-4D97-AF65-F5344CB8AC3E}">
        <p14:creationId xmlns:p14="http://schemas.microsoft.com/office/powerpoint/2010/main" val="3891580206"/>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Copenhagen Botanical Garden.</a:t>
            </a:r>
          </a:p>
        </p:txBody>
      </p:sp>
      <p:sp>
        <p:nvSpPr>
          <p:cNvPr id="4" name="3 Marcador de número de diapositiva"/>
          <p:cNvSpPr>
            <a:spLocks noGrp="1"/>
          </p:cNvSpPr>
          <p:nvPr>
            <p:ph type="sldNum" sz="quarter" idx="10"/>
          </p:nvPr>
        </p:nvSpPr>
        <p:spPr/>
        <p:txBody>
          <a:bodyPr/>
          <a:lstStyle/>
          <a:p>
            <a:fld id="{47D5784C-B392-4623-985A-2BF784D46D9E}" type="slidenum">
              <a:rPr lang="es-ES" smtClean="0">
                <a:solidFill>
                  <a:prstClr val="black"/>
                </a:solidFill>
              </a:rPr>
              <a:pPr/>
              <a:t>61</a:t>
            </a:fld>
            <a:endParaRPr lang="es-ES" dirty="0">
              <a:solidFill>
                <a:prstClr val="black"/>
              </a:solidFill>
            </a:endParaRPr>
          </a:p>
        </p:txBody>
      </p:sp>
    </p:spTree>
    <p:extLst>
      <p:ext uri="{BB962C8B-B14F-4D97-AF65-F5344CB8AC3E}">
        <p14:creationId xmlns:p14="http://schemas.microsoft.com/office/powerpoint/2010/main" val="1887965321"/>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Copenhagen Botanical Garden.</a:t>
            </a:r>
          </a:p>
        </p:txBody>
      </p:sp>
      <p:sp>
        <p:nvSpPr>
          <p:cNvPr id="4" name="3 Marcador de número de diapositiva"/>
          <p:cNvSpPr>
            <a:spLocks noGrp="1"/>
          </p:cNvSpPr>
          <p:nvPr>
            <p:ph type="sldNum" sz="quarter" idx="10"/>
          </p:nvPr>
        </p:nvSpPr>
        <p:spPr/>
        <p:txBody>
          <a:bodyPr/>
          <a:lstStyle/>
          <a:p>
            <a:fld id="{47D5784C-B392-4623-985A-2BF784D46D9E}" type="slidenum">
              <a:rPr lang="es-ES" smtClean="0">
                <a:solidFill>
                  <a:prstClr val="black"/>
                </a:solidFill>
              </a:rPr>
              <a:pPr/>
              <a:t>62</a:t>
            </a:fld>
            <a:endParaRPr lang="es-ES" dirty="0">
              <a:solidFill>
                <a:prstClr val="black"/>
              </a:solidFill>
            </a:endParaRPr>
          </a:p>
        </p:txBody>
      </p:sp>
    </p:spTree>
    <p:extLst>
      <p:ext uri="{BB962C8B-B14F-4D97-AF65-F5344CB8AC3E}">
        <p14:creationId xmlns:p14="http://schemas.microsoft.com/office/powerpoint/2010/main" val="1512720516"/>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Copenhagen Botanical Garden.</a:t>
            </a:r>
          </a:p>
        </p:txBody>
      </p:sp>
      <p:sp>
        <p:nvSpPr>
          <p:cNvPr id="4" name="3 Marcador de número de diapositiva"/>
          <p:cNvSpPr>
            <a:spLocks noGrp="1"/>
          </p:cNvSpPr>
          <p:nvPr>
            <p:ph type="sldNum" sz="quarter" idx="10"/>
          </p:nvPr>
        </p:nvSpPr>
        <p:spPr/>
        <p:txBody>
          <a:bodyPr/>
          <a:lstStyle/>
          <a:p>
            <a:fld id="{47D5784C-B392-4623-985A-2BF784D46D9E}" type="slidenum">
              <a:rPr lang="es-ES" smtClean="0">
                <a:solidFill>
                  <a:prstClr val="black"/>
                </a:solidFill>
              </a:rPr>
              <a:pPr/>
              <a:t>63</a:t>
            </a:fld>
            <a:endParaRPr lang="es-ES" dirty="0">
              <a:solidFill>
                <a:prstClr val="black"/>
              </a:solidFill>
            </a:endParaRPr>
          </a:p>
        </p:txBody>
      </p:sp>
    </p:spTree>
    <p:extLst>
      <p:ext uri="{BB962C8B-B14F-4D97-AF65-F5344CB8AC3E}">
        <p14:creationId xmlns:p14="http://schemas.microsoft.com/office/powerpoint/2010/main" val="2263719332"/>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Copenhagen Botanical Garden.</a:t>
            </a:r>
          </a:p>
        </p:txBody>
      </p:sp>
      <p:sp>
        <p:nvSpPr>
          <p:cNvPr id="4" name="3 Marcador de número de diapositiva"/>
          <p:cNvSpPr>
            <a:spLocks noGrp="1"/>
          </p:cNvSpPr>
          <p:nvPr>
            <p:ph type="sldNum" sz="quarter" idx="10"/>
          </p:nvPr>
        </p:nvSpPr>
        <p:spPr/>
        <p:txBody>
          <a:bodyPr/>
          <a:lstStyle/>
          <a:p>
            <a:fld id="{47D5784C-B392-4623-985A-2BF784D46D9E}" type="slidenum">
              <a:rPr lang="es-ES" smtClean="0">
                <a:solidFill>
                  <a:prstClr val="black"/>
                </a:solidFill>
              </a:rPr>
              <a:pPr/>
              <a:t>64</a:t>
            </a:fld>
            <a:endParaRPr lang="es-ES" dirty="0">
              <a:solidFill>
                <a:prstClr val="black"/>
              </a:solidFill>
            </a:endParaRPr>
          </a:p>
        </p:txBody>
      </p:sp>
    </p:spTree>
    <p:extLst>
      <p:ext uri="{BB962C8B-B14F-4D97-AF65-F5344CB8AC3E}">
        <p14:creationId xmlns:p14="http://schemas.microsoft.com/office/powerpoint/2010/main" val="1097213350"/>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Copenhagen Botanical Garden.</a:t>
            </a:r>
          </a:p>
        </p:txBody>
      </p:sp>
      <p:sp>
        <p:nvSpPr>
          <p:cNvPr id="4" name="3 Marcador de número de diapositiva"/>
          <p:cNvSpPr>
            <a:spLocks noGrp="1"/>
          </p:cNvSpPr>
          <p:nvPr>
            <p:ph type="sldNum" sz="quarter" idx="10"/>
          </p:nvPr>
        </p:nvSpPr>
        <p:spPr/>
        <p:txBody>
          <a:bodyPr/>
          <a:lstStyle/>
          <a:p>
            <a:fld id="{47D5784C-B392-4623-985A-2BF784D46D9E}" type="slidenum">
              <a:rPr lang="es-ES" smtClean="0">
                <a:solidFill>
                  <a:prstClr val="black"/>
                </a:solidFill>
              </a:rPr>
              <a:pPr/>
              <a:t>65</a:t>
            </a:fld>
            <a:endParaRPr lang="es-ES" dirty="0">
              <a:solidFill>
                <a:prstClr val="black"/>
              </a:solidFill>
            </a:endParaRPr>
          </a:p>
        </p:txBody>
      </p:sp>
    </p:spTree>
    <p:extLst>
      <p:ext uri="{BB962C8B-B14F-4D97-AF65-F5344CB8AC3E}">
        <p14:creationId xmlns:p14="http://schemas.microsoft.com/office/powerpoint/2010/main" val="1156578759"/>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Copenhague Botanical Garden..-Amazon</a:t>
            </a:r>
            <a:r>
              <a:rPr lang="es-ES" baseline="0" dirty="0"/>
              <a:t> y Sandalbinder</a:t>
            </a:r>
            <a:endParaRPr lang="es-ES" dirty="0"/>
          </a:p>
        </p:txBody>
      </p:sp>
      <p:sp>
        <p:nvSpPr>
          <p:cNvPr id="4" name="3 Marcador de número de diapositiva"/>
          <p:cNvSpPr>
            <a:spLocks noGrp="1"/>
          </p:cNvSpPr>
          <p:nvPr>
            <p:ph type="sldNum" sz="quarter" idx="10"/>
          </p:nvPr>
        </p:nvSpPr>
        <p:spPr/>
        <p:txBody>
          <a:bodyPr/>
          <a:lstStyle/>
          <a:p>
            <a:fld id="{47D5784C-B392-4623-985A-2BF784D46D9E}" type="slidenum">
              <a:rPr lang="es-ES" smtClean="0">
                <a:solidFill>
                  <a:prstClr val="black"/>
                </a:solidFill>
              </a:rPr>
              <a:pPr/>
              <a:t>66</a:t>
            </a:fld>
            <a:endParaRPr lang="es-ES" dirty="0">
              <a:solidFill>
                <a:prstClr val="black"/>
              </a:solidFill>
            </a:endParaRPr>
          </a:p>
        </p:txBody>
      </p:sp>
    </p:spTree>
    <p:extLst>
      <p:ext uri="{BB962C8B-B14F-4D97-AF65-F5344CB8AC3E}">
        <p14:creationId xmlns:p14="http://schemas.microsoft.com/office/powerpoint/2010/main" val="4090057806"/>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Copenhaguen Botanical Garden.-Artemis</a:t>
            </a:r>
          </a:p>
        </p:txBody>
      </p:sp>
      <p:sp>
        <p:nvSpPr>
          <p:cNvPr id="4" name="3 Marcador de número de diapositiva"/>
          <p:cNvSpPr>
            <a:spLocks noGrp="1"/>
          </p:cNvSpPr>
          <p:nvPr>
            <p:ph type="sldNum" sz="quarter" idx="10"/>
          </p:nvPr>
        </p:nvSpPr>
        <p:spPr/>
        <p:txBody>
          <a:bodyPr/>
          <a:lstStyle/>
          <a:p>
            <a:fld id="{47D5784C-B392-4623-985A-2BF784D46D9E}" type="slidenum">
              <a:rPr lang="es-ES" smtClean="0">
                <a:solidFill>
                  <a:prstClr val="black"/>
                </a:solidFill>
              </a:rPr>
              <a:pPr/>
              <a:t>67</a:t>
            </a:fld>
            <a:endParaRPr lang="es-ES" dirty="0">
              <a:solidFill>
                <a:prstClr val="black"/>
              </a:solidFill>
            </a:endParaRPr>
          </a:p>
        </p:txBody>
      </p:sp>
    </p:spTree>
    <p:extLst>
      <p:ext uri="{BB962C8B-B14F-4D97-AF65-F5344CB8AC3E}">
        <p14:creationId xmlns:p14="http://schemas.microsoft.com/office/powerpoint/2010/main" val="2244927029"/>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Copenhague Botanical Garden.-Diana de Versalles y Althena Lamnia</a:t>
            </a:r>
          </a:p>
        </p:txBody>
      </p:sp>
      <p:sp>
        <p:nvSpPr>
          <p:cNvPr id="4" name="3 Marcador de número de diapositiva"/>
          <p:cNvSpPr>
            <a:spLocks noGrp="1"/>
          </p:cNvSpPr>
          <p:nvPr>
            <p:ph type="sldNum" sz="quarter" idx="10"/>
          </p:nvPr>
        </p:nvSpPr>
        <p:spPr/>
        <p:txBody>
          <a:bodyPr/>
          <a:lstStyle/>
          <a:p>
            <a:fld id="{47D5784C-B392-4623-985A-2BF784D46D9E}" type="slidenum">
              <a:rPr lang="es-ES" smtClean="0">
                <a:solidFill>
                  <a:prstClr val="black"/>
                </a:solidFill>
              </a:rPr>
              <a:pPr/>
              <a:t>68</a:t>
            </a:fld>
            <a:endParaRPr lang="es-ES" dirty="0">
              <a:solidFill>
                <a:prstClr val="black"/>
              </a:solidFill>
            </a:endParaRPr>
          </a:p>
        </p:txBody>
      </p:sp>
    </p:spTree>
    <p:extLst>
      <p:ext uri="{BB962C8B-B14F-4D97-AF65-F5344CB8AC3E}">
        <p14:creationId xmlns:p14="http://schemas.microsoft.com/office/powerpoint/2010/main" val="2644436124"/>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Copenhague Botanical Garden.-Althena  y Marsyas</a:t>
            </a:r>
          </a:p>
        </p:txBody>
      </p:sp>
      <p:sp>
        <p:nvSpPr>
          <p:cNvPr id="4" name="3 Marcador de número de diapositiva"/>
          <p:cNvSpPr>
            <a:spLocks noGrp="1"/>
          </p:cNvSpPr>
          <p:nvPr>
            <p:ph type="sldNum" sz="quarter" idx="10"/>
          </p:nvPr>
        </p:nvSpPr>
        <p:spPr/>
        <p:txBody>
          <a:bodyPr/>
          <a:lstStyle/>
          <a:p>
            <a:fld id="{47D5784C-B392-4623-985A-2BF784D46D9E}" type="slidenum">
              <a:rPr lang="es-ES" smtClean="0">
                <a:solidFill>
                  <a:prstClr val="black"/>
                </a:solidFill>
              </a:rPr>
              <a:pPr/>
              <a:t>69</a:t>
            </a:fld>
            <a:endParaRPr lang="es-ES" dirty="0">
              <a:solidFill>
                <a:prstClr val="black"/>
              </a:solidFill>
            </a:endParaRPr>
          </a:p>
        </p:txBody>
      </p:sp>
    </p:spTree>
    <p:extLst>
      <p:ext uri="{BB962C8B-B14F-4D97-AF65-F5344CB8AC3E}">
        <p14:creationId xmlns:p14="http://schemas.microsoft.com/office/powerpoint/2010/main" val="3096941763"/>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Copenhague Botanical Garden.-Althea y Marsya</a:t>
            </a:r>
          </a:p>
        </p:txBody>
      </p:sp>
      <p:sp>
        <p:nvSpPr>
          <p:cNvPr id="4" name="3 Marcador de número de diapositiva"/>
          <p:cNvSpPr>
            <a:spLocks noGrp="1"/>
          </p:cNvSpPr>
          <p:nvPr>
            <p:ph type="sldNum" sz="quarter" idx="10"/>
          </p:nvPr>
        </p:nvSpPr>
        <p:spPr/>
        <p:txBody>
          <a:bodyPr/>
          <a:lstStyle/>
          <a:p>
            <a:fld id="{47D5784C-B392-4623-985A-2BF784D46D9E}" type="slidenum">
              <a:rPr lang="es-ES" smtClean="0">
                <a:solidFill>
                  <a:prstClr val="black"/>
                </a:solidFill>
              </a:rPr>
              <a:pPr/>
              <a:t>70</a:t>
            </a:fld>
            <a:endParaRPr lang="es-ES" dirty="0">
              <a:solidFill>
                <a:prstClr val="black"/>
              </a:solidFill>
            </a:endParaRPr>
          </a:p>
        </p:txBody>
      </p:sp>
    </p:spTree>
    <p:extLst>
      <p:ext uri="{BB962C8B-B14F-4D97-AF65-F5344CB8AC3E}">
        <p14:creationId xmlns:p14="http://schemas.microsoft.com/office/powerpoint/2010/main" val="1054502326"/>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Copenhague Botanical Garden.-Discobolus</a:t>
            </a:r>
          </a:p>
        </p:txBody>
      </p:sp>
      <p:sp>
        <p:nvSpPr>
          <p:cNvPr id="4" name="3 Marcador de número de diapositiva"/>
          <p:cNvSpPr>
            <a:spLocks noGrp="1"/>
          </p:cNvSpPr>
          <p:nvPr>
            <p:ph type="sldNum" sz="quarter" idx="10"/>
          </p:nvPr>
        </p:nvSpPr>
        <p:spPr/>
        <p:txBody>
          <a:bodyPr/>
          <a:lstStyle/>
          <a:p>
            <a:fld id="{47D5784C-B392-4623-985A-2BF784D46D9E}" type="slidenum">
              <a:rPr lang="es-ES" smtClean="0">
                <a:solidFill>
                  <a:prstClr val="black"/>
                </a:solidFill>
              </a:rPr>
              <a:pPr/>
              <a:t>71</a:t>
            </a:fld>
            <a:endParaRPr lang="es-ES" dirty="0">
              <a:solidFill>
                <a:prstClr val="black"/>
              </a:solidFill>
            </a:endParaRPr>
          </a:p>
        </p:txBody>
      </p:sp>
    </p:spTree>
    <p:extLst>
      <p:ext uri="{BB962C8B-B14F-4D97-AF65-F5344CB8AC3E}">
        <p14:creationId xmlns:p14="http://schemas.microsoft.com/office/powerpoint/2010/main" val="2470362812"/>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Pellaea_falcata_</a:t>
            </a:r>
          </a:p>
        </p:txBody>
      </p:sp>
      <p:sp>
        <p:nvSpPr>
          <p:cNvPr id="4" name="3 Marcador de número de diapositiva"/>
          <p:cNvSpPr>
            <a:spLocks noGrp="1"/>
          </p:cNvSpPr>
          <p:nvPr>
            <p:ph type="sldNum" sz="quarter" idx="10"/>
          </p:nvPr>
        </p:nvSpPr>
        <p:spPr/>
        <p:txBody>
          <a:bodyPr/>
          <a:lstStyle/>
          <a:p>
            <a:fld id="{47D5784C-B392-4623-985A-2BF784D46D9E}" type="slidenum">
              <a:rPr lang="es-ES" smtClean="0">
                <a:solidFill>
                  <a:prstClr val="black"/>
                </a:solidFill>
              </a:rPr>
              <a:pPr/>
              <a:t>72</a:t>
            </a:fld>
            <a:endParaRPr lang="es-ES" dirty="0">
              <a:solidFill>
                <a:prstClr val="black"/>
              </a:solidFill>
            </a:endParaRPr>
          </a:p>
        </p:txBody>
      </p:sp>
    </p:spTree>
    <p:extLst>
      <p:ext uri="{BB962C8B-B14F-4D97-AF65-F5344CB8AC3E}">
        <p14:creationId xmlns:p14="http://schemas.microsoft.com/office/powerpoint/2010/main" val="2271783808"/>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Saxifraga_stolonifera_-</a:t>
            </a:r>
          </a:p>
        </p:txBody>
      </p:sp>
      <p:sp>
        <p:nvSpPr>
          <p:cNvPr id="4" name="3 Marcador de número de diapositiva"/>
          <p:cNvSpPr>
            <a:spLocks noGrp="1"/>
          </p:cNvSpPr>
          <p:nvPr>
            <p:ph type="sldNum" sz="quarter" idx="10"/>
          </p:nvPr>
        </p:nvSpPr>
        <p:spPr/>
        <p:txBody>
          <a:bodyPr/>
          <a:lstStyle/>
          <a:p>
            <a:fld id="{47D5784C-B392-4623-985A-2BF784D46D9E}" type="slidenum">
              <a:rPr lang="es-ES" smtClean="0">
                <a:solidFill>
                  <a:prstClr val="black"/>
                </a:solidFill>
              </a:rPr>
              <a:pPr/>
              <a:t>73</a:t>
            </a:fld>
            <a:endParaRPr lang="es-ES" dirty="0">
              <a:solidFill>
                <a:prstClr val="black"/>
              </a:solidFill>
            </a:endParaRPr>
          </a:p>
        </p:txBody>
      </p:sp>
    </p:spTree>
    <p:extLst>
      <p:ext uri="{BB962C8B-B14F-4D97-AF65-F5344CB8AC3E}">
        <p14:creationId xmlns:p14="http://schemas.microsoft.com/office/powerpoint/2010/main" val="2296698739"/>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Saxifraga_stolonifera_</a:t>
            </a:r>
          </a:p>
        </p:txBody>
      </p:sp>
      <p:sp>
        <p:nvSpPr>
          <p:cNvPr id="4" name="3 Marcador de número de diapositiva"/>
          <p:cNvSpPr>
            <a:spLocks noGrp="1"/>
          </p:cNvSpPr>
          <p:nvPr>
            <p:ph type="sldNum" sz="quarter" idx="10"/>
          </p:nvPr>
        </p:nvSpPr>
        <p:spPr/>
        <p:txBody>
          <a:bodyPr/>
          <a:lstStyle/>
          <a:p>
            <a:fld id="{47D5784C-B392-4623-985A-2BF784D46D9E}" type="slidenum">
              <a:rPr lang="es-ES" smtClean="0">
                <a:solidFill>
                  <a:prstClr val="black"/>
                </a:solidFill>
              </a:rPr>
              <a:pPr/>
              <a:t>74</a:t>
            </a:fld>
            <a:endParaRPr lang="es-ES" dirty="0">
              <a:solidFill>
                <a:prstClr val="black"/>
              </a:solidFill>
            </a:endParaRPr>
          </a:p>
        </p:txBody>
      </p:sp>
    </p:spTree>
    <p:extLst>
      <p:ext uri="{BB962C8B-B14F-4D97-AF65-F5344CB8AC3E}">
        <p14:creationId xmlns:p14="http://schemas.microsoft.com/office/powerpoint/2010/main" val="1904243166"/>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Sedum</a:t>
            </a:r>
            <a:r>
              <a:rPr lang="es-ES" baseline="0" dirty="0"/>
              <a:t> </a:t>
            </a:r>
            <a:r>
              <a:rPr lang="es-ES" dirty="0"/>
              <a:t>pachyclados</a:t>
            </a:r>
          </a:p>
        </p:txBody>
      </p:sp>
      <p:sp>
        <p:nvSpPr>
          <p:cNvPr id="4" name="3 Marcador de número de diapositiva"/>
          <p:cNvSpPr>
            <a:spLocks noGrp="1"/>
          </p:cNvSpPr>
          <p:nvPr>
            <p:ph type="sldNum" sz="quarter" idx="10"/>
          </p:nvPr>
        </p:nvSpPr>
        <p:spPr/>
        <p:txBody>
          <a:bodyPr/>
          <a:lstStyle/>
          <a:p>
            <a:fld id="{47D5784C-B392-4623-985A-2BF784D46D9E}" type="slidenum">
              <a:rPr lang="es-ES" smtClean="0">
                <a:solidFill>
                  <a:prstClr val="black"/>
                </a:solidFill>
              </a:rPr>
              <a:pPr/>
              <a:t>75</a:t>
            </a:fld>
            <a:endParaRPr lang="es-ES" dirty="0">
              <a:solidFill>
                <a:prstClr val="black"/>
              </a:solidFill>
            </a:endParaRPr>
          </a:p>
        </p:txBody>
      </p:sp>
    </p:spTree>
    <p:extLst>
      <p:ext uri="{BB962C8B-B14F-4D97-AF65-F5344CB8AC3E}">
        <p14:creationId xmlns:p14="http://schemas.microsoft.com/office/powerpoint/2010/main" val="276489134"/>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Sempervivum_leucanthum</a:t>
            </a:r>
          </a:p>
        </p:txBody>
      </p:sp>
      <p:sp>
        <p:nvSpPr>
          <p:cNvPr id="4" name="3 Marcador de número de diapositiva"/>
          <p:cNvSpPr>
            <a:spLocks noGrp="1"/>
          </p:cNvSpPr>
          <p:nvPr>
            <p:ph type="sldNum" sz="quarter" idx="10"/>
          </p:nvPr>
        </p:nvSpPr>
        <p:spPr/>
        <p:txBody>
          <a:bodyPr/>
          <a:lstStyle/>
          <a:p>
            <a:fld id="{47D5784C-B392-4623-985A-2BF784D46D9E}" type="slidenum">
              <a:rPr lang="es-ES" smtClean="0">
                <a:solidFill>
                  <a:prstClr val="black"/>
                </a:solidFill>
              </a:rPr>
              <a:pPr/>
              <a:t>76</a:t>
            </a:fld>
            <a:endParaRPr lang="es-ES" dirty="0">
              <a:solidFill>
                <a:prstClr val="black"/>
              </a:solidFill>
            </a:endParaRPr>
          </a:p>
        </p:txBody>
      </p:sp>
    </p:spTree>
    <p:extLst>
      <p:ext uri="{BB962C8B-B14F-4D97-AF65-F5344CB8AC3E}">
        <p14:creationId xmlns:p14="http://schemas.microsoft.com/office/powerpoint/2010/main" val="234322051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spTree>
      <p:nvGrpSpPr>
        <p:cNvPr id="1" name=""/>
        <p:cNvGrpSpPr/>
        <p:nvPr/>
      </p:nvGrpSpPr>
      <p:grpSpPr>
        <a:xfrm>
          <a:off x="0" y="0"/>
          <a:ext cx="0" cy="0"/>
          <a:chOff x="0" y="0"/>
          <a:chExt cx="0" cy="0"/>
        </a:xfrm>
      </p:grpSpPr>
      <p:sp>
        <p:nvSpPr>
          <p:cNvPr id="8" name="7 Título"/>
          <p:cNvSpPr>
            <a:spLocks noGrp="1"/>
          </p:cNvSpPr>
          <p:nvPr>
            <p:ph type="ctrTitle"/>
          </p:nvPr>
        </p:nvSpPr>
        <p:spPr>
          <a:xfrm>
            <a:off x="2286000" y="3124200"/>
            <a:ext cx="6172200" cy="1894362"/>
          </a:xfrm>
        </p:spPr>
        <p:txBody>
          <a:bodyPr/>
          <a:lstStyle>
            <a:lvl1pPr>
              <a:defRPr b="1"/>
            </a:lvl1pPr>
          </a:lstStyle>
          <a:p>
            <a:r>
              <a:rPr kumimoji="0" lang="es-ES"/>
              <a:t>Haga clic para modificar el estilo de título del patrón</a:t>
            </a:r>
            <a:endParaRPr kumimoji="0" lang="en-US"/>
          </a:p>
        </p:txBody>
      </p:sp>
      <p:sp>
        <p:nvSpPr>
          <p:cNvPr id="9" name="8 Subtítulo"/>
          <p:cNvSpPr>
            <a:spLocks noGrp="1"/>
          </p:cNvSpPr>
          <p:nvPr>
            <p:ph type="subTitle" idx="1"/>
          </p:nvPr>
        </p:nvSpPr>
        <p:spPr>
          <a:xfrm>
            <a:off x="2286000" y="5003322"/>
            <a:ext cx="6172200" cy="1371600"/>
          </a:xfrm>
        </p:spPr>
        <p:txBody>
          <a:bodyPr/>
          <a:lstStyle>
            <a:lvl1pPr marL="0" indent="0" algn="l">
              <a:buNone/>
              <a:defRPr sz="1800" b="1">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s-ES"/>
              <a:t>Haga clic para modificar el estilo de subtítulo del patrón</a:t>
            </a:r>
            <a:endParaRPr kumimoji="0" lang="en-US"/>
          </a:p>
        </p:txBody>
      </p:sp>
      <p:sp>
        <p:nvSpPr>
          <p:cNvPr id="28" name="27 Marcador de fecha"/>
          <p:cNvSpPr>
            <a:spLocks noGrp="1"/>
          </p:cNvSpPr>
          <p:nvPr>
            <p:ph type="dt" sz="half" idx="10"/>
          </p:nvPr>
        </p:nvSpPr>
        <p:spPr bwMode="auto">
          <a:xfrm rot="5400000">
            <a:off x="7764621" y="1174097"/>
            <a:ext cx="2286000" cy="381000"/>
          </a:xfrm>
        </p:spPr>
        <p:txBody>
          <a:bodyPr/>
          <a:lstStyle/>
          <a:p>
            <a:pPr eaLnBrk="1" latinLnBrk="0" hangingPunct="1"/>
            <a:fld id="{E6F9B8CD-342D-4579-98EC-A8FD6B7370E1}" type="datetimeFigureOut">
              <a:rPr lang="en-US" smtClean="0"/>
              <a:pPr eaLnBrk="1" latinLnBrk="0" hangingPunct="1"/>
              <a:t>3/10/2018</a:t>
            </a:fld>
            <a:endParaRPr lang="en-US" dirty="0"/>
          </a:p>
        </p:txBody>
      </p:sp>
      <p:sp>
        <p:nvSpPr>
          <p:cNvPr id="17" name="16 Marcador de pie de página"/>
          <p:cNvSpPr>
            <a:spLocks noGrp="1"/>
          </p:cNvSpPr>
          <p:nvPr>
            <p:ph type="ftr" sz="quarter" idx="11"/>
          </p:nvPr>
        </p:nvSpPr>
        <p:spPr bwMode="auto">
          <a:xfrm rot="5400000">
            <a:off x="7077269" y="4181669"/>
            <a:ext cx="3657600" cy="384048"/>
          </a:xfrm>
        </p:spPr>
        <p:txBody>
          <a:bodyPr/>
          <a:lstStyle/>
          <a:p>
            <a:endParaRPr kumimoji="0" lang="en-US" dirty="0"/>
          </a:p>
        </p:txBody>
      </p:sp>
      <p:sp>
        <p:nvSpPr>
          <p:cNvPr id="10" name="9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11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4" name="13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9" name="18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10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8" name="17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0" name="19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5" name="14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2" name="21 Conector recto"/>
          <p:cNvSpPr>
            <a:spLocks noChangeShapeType="1"/>
          </p:cNvSpPr>
          <p:nvPr/>
        </p:nvSpPr>
        <p:spPr bwMode="auto">
          <a:xfrm>
            <a:off x="9113856"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7" name="26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20 Elipse"/>
          <p:cNvSpPr/>
          <p:nvPr/>
        </p:nvSpPr>
        <p:spPr bwMode="auto">
          <a:xfrm>
            <a:off x="609600" y="3429000"/>
            <a:ext cx="1295400" cy="1295400"/>
          </a:xfrm>
          <a:prstGeom prst="ellipse">
            <a:avLst/>
          </a:prstGeom>
          <a:solidFill>
            <a:schemeClr val="accent1"/>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Elipse"/>
          <p:cNvSpPr/>
          <p:nvPr/>
        </p:nvSpPr>
        <p:spPr bwMode="auto">
          <a:xfrm>
            <a:off x="1309632"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4" name="23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25 Elipse"/>
          <p:cNvSpPr/>
          <p:nvPr/>
        </p:nvSpPr>
        <p:spPr bwMode="auto">
          <a:xfrm>
            <a:off x="1664208" y="5788152"/>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5" name="24 Elipse"/>
          <p:cNvSpPr/>
          <p:nvPr/>
        </p:nvSpPr>
        <p:spPr>
          <a:xfrm>
            <a:off x="1905000" y="4495800"/>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9" name="28 Marcador de número de diapositiva"/>
          <p:cNvSpPr>
            <a:spLocks noGrp="1"/>
          </p:cNvSpPr>
          <p:nvPr>
            <p:ph type="sldNum" sz="quarter" idx="12"/>
          </p:nvPr>
        </p:nvSpPr>
        <p:spPr bwMode="auto">
          <a:xfrm>
            <a:off x="1325544" y="4928702"/>
            <a:ext cx="609600" cy="517524"/>
          </a:xfrm>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8" name="7 Marcador de contenido"/>
          <p:cNvSpPr>
            <a:spLocks noGrp="1"/>
          </p:cNvSpPr>
          <p:nvPr>
            <p:ph sz="quarter" idx="1"/>
          </p:nvPr>
        </p:nvSpPr>
        <p:spPr>
          <a:xfrm>
            <a:off x="457200" y="1600200"/>
            <a:ext cx="7467600" cy="4873752"/>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7" name="6 Marcador de fecha"/>
          <p:cNvSpPr>
            <a:spLocks noGrp="1"/>
          </p:cNvSpPr>
          <p:nvPr>
            <p:ph type="dt" sz="half" idx="14"/>
          </p:nvPr>
        </p:nvSpPr>
        <p:spPr/>
        <p:txBody>
          <a:bodyPr rtlCol="0"/>
          <a:lstStyle/>
          <a:p>
            <a:pPr algn="r" eaLnBrk="1" latinLnBrk="0" hangingPunct="1"/>
            <a:fld id="{E6F9B8CD-342D-4579-98EC-A8FD6B7370E1}" type="datetimeFigureOut">
              <a:rPr lang="en-US" smtClean="0"/>
              <a:pPr algn="r" eaLnBrk="1" latinLnBrk="0" hangingPunct="1"/>
              <a:t>3/10/2018</a:t>
            </a:fld>
            <a:endParaRPr lang="en-US" dirty="0"/>
          </a:p>
        </p:txBody>
      </p:sp>
      <p:sp>
        <p:nvSpPr>
          <p:cNvPr id="9" name="8 Marcador de número de diapositiva"/>
          <p:cNvSpPr>
            <a:spLocks noGrp="1"/>
          </p:cNvSpPr>
          <p:nvPr>
            <p:ph type="sldNum" sz="quarter" idx="15"/>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10" name="9 Marcador de pie de página"/>
          <p:cNvSpPr>
            <a:spLocks noGrp="1"/>
          </p:cNvSpPr>
          <p:nvPr>
            <p:ph type="ftr" sz="quarter" idx="16"/>
          </p:nvPr>
        </p:nvSpPr>
        <p:spPr/>
        <p:txBody>
          <a:bodyPr rtlCol="0"/>
          <a:lstStyle/>
          <a:p>
            <a:endParaRPr kumimoji="0"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2286000" y="2895600"/>
            <a:ext cx="6172200" cy="2053590"/>
          </a:xfrm>
        </p:spPr>
        <p:txBody>
          <a:bodyPr/>
          <a:lstStyle>
            <a:lvl1pPr algn="l">
              <a:buNone/>
              <a:defRPr sz="3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1"/>
          </p:nvPr>
        </p:nvSpPr>
        <p:spPr>
          <a:xfrm>
            <a:off x="2286000" y="5010150"/>
            <a:ext cx="6172200" cy="1371600"/>
          </a:xfrm>
        </p:spPr>
        <p:txBody>
          <a:bodyPr anchor="t"/>
          <a:lstStyle>
            <a:lvl1pPr marL="0" indent="0">
              <a:buNone/>
              <a:defRPr sz="1800" b="1">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s-ES"/>
              <a:t>Haga clic para modificar el estilo de texto del patrón</a:t>
            </a:r>
          </a:p>
        </p:txBody>
      </p:sp>
      <p:sp>
        <p:nvSpPr>
          <p:cNvPr id="4" name="3 Marcador de fecha"/>
          <p:cNvSpPr>
            <a:spLocks noGrp="1"/>
          </p:cNvSpPr>
          <p:nvPr>
            <p:ph type="dt" sz="half" idx="10"/>
          </p:nvPr>
        </p:nvSpPr>
        <p:spPr bwMode="auto">
          <a:xfrm rot="5400000">
            <a:off x="7763256" y="1170432"/>
            <a:ext cx="2286000" cy="381000"/>
          </a:xfrm>
        </p:spPr>
        <p:txBody>
          <a:bodyPr/>
          <a:lstStyle/>
          <a:p>
            <a:pPr eaLnBrk="1" latinLnBrk="0" hangingPunct="1"/>
            <a:fld id="{E6F9B8CD-342D-4579-98EC-A8FD6B7370E1}" type="datetimeFigureOut">
              <a:rPr lang="en-US" smtClean="0"/>
              <a:pPr eaLnBrk="1" latinLnBrk="0" hangingPunct="1"/>
              <a:t>3/10/2018</a:t>
            </a:fld>
            <a:endParaRPr lang="en-US" dirty="0"/>
          </a:p>
        </p:txBody>
      </p:sp>
      <p:sp>
        <p:nvSpPr>
          <p:cNvPr id="5" name="4 Marcador de pie de página"/>
          <p:cNvSpPr>
            <a:spLocks noGrp="1"/>
          </p:cNvSpPr>
          <p:nvPr>
            <p:ph type="ftr" sz="quarter" idx="11"/>
          </p:nvPr>
        </p:nvSpPr>
        <p:spPr bwMode="auto">
          <a:xfrm rot="5400000">
            <a:off x="7077456" y="4178808"/>
            <a:ext cx="3657600" cy="384048"/>
          </a:xfrm>
        </p:spPr>
        <p:txBody>
          <a:bodyPr/>
          <a:lstStyle/>
          <a:p>
            <a:endParaRPr kumimoji="0" lang="en-US" dirty="0"/>
          </a:p>
        </p:txBody>
      </p:sp>
      <p:sp>
        <p:nvSpPr>
          <p:cNvPr id="9" name="8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0" name="9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10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11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3" name="12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4" name="13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5" name="14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7" name="16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8" name="17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9" name="18 Elipse"/>
          <p:cNvSpPr/>
          <p:nvPr/>
        </p:nvSpPr>
        <p:spPr bwMode="auto">
          <a:xfrm>
            <a:off x="609600" y="3429000"/>
            <a:ext cx="1295400" cy="129540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0" name="19 Elipse"/>
          <p:cNvSpPr/>
          <p:nvPr/>
        </p:nvSpPr>
        <p:spPr bwMode="auto">
          <a:xfrm>
            <a:off x="1324704"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20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2" name="21 Elipse"/>
          <p:cNvSpPr/>
          <p:nvPr/>
        </p:nvSpPr>
        <p:spPr bwMode="auto">
          <a:xfrm>
            <a:off x="1664208" y="5791200"/>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Elipse"/>
          <p:cNvSpPr/>
          <p:nvPr/>
        </p:nvSpPr>
        <p:spPr bwMode="auto">
          <a:xfrm>
            <a:off x="1879040" y="4479888"/>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25 Conector recto"/>
          <p:cNvSpPr>
            <a:spLocks noChangeShapeType="1"/>
          </p:cNvSpPr>
          <p:nvPr/>
        </p:nvSpPr>
        <p:spPr bwMode="auto">
          <a:xfrm>
            <a:off x="9097944"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6" name="5 Marcador de número de diapositiva"/>
          <p:cNvSpPr>
            <a:spLocks noGrp="1"/>
          </p:cNvSpPr>
          <p:nvPr>
            <p:ph type="sldNum" sz="quarter" idx="12"/>
          </p:nvPr>
        </p:nvSpPr>
        <p:spPr bwMode="auto">
          <a:xfrm>
            <a:off x="1340616" y="4928702"/>
            <a:ext cx="609600" cy="517524"/>
          </a:xfrm>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5" name="4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3/10/2018</a:t>
            </a:fld>
            <a:endParaRPr lang="en-US" dirty="0"/>
          </a:p>
        </p:txBody>
      </p:sp>
      <p:sp>
        <p:nvSpPr>
          <p:cNvPr id="6" name="5 Marcador de pie de página"/>
          <p:cNvSpPr>
            <a:spLocks noGrp="1"/>
          </p:cNvSpPr>
          <p:nvPr>
            <p:ph type="ftr" sz="quarter" idx="11"/>
          </p:nvPr>
        </p:nvSpPr>
        <p:spPr/>
        <p:txBody>
          <a:bodyPr/>
          <a:lstStyle/>
          <a:p>
            <a:endParaRPr kumimoji="0" lang="en-US" dirty="0"/>
          </a:p>
        </p:txBody>
      </p:sp>
      <p:sp>
        <p:nvSpPr>
          <p:cNvPr id="7" name="6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
        <p:nvSpPr>
          <p:cNvPr id="9" name="8 Marcador de contenido"/>
          <p:cNvSpPr>
            <a:spLocks noGrp="1"/>
          </p:cNvSpPr>
          <p:nvPr>
            <p:ph sz="quarter" idx="1"/>
          </p:nvPr>
        </p:nvSpPr>
        <p:spPr>
          <a:xfrm>
            <a:off x="457200"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1" name="10 Marcador de contenido"/>
          <p:cNvSpPr>
            <a:spLocks noGrp="1"/>
          </p:cNvSpPr>
          <p:nvPr>
            <p:ph sz="quarter" idx="2"/>
          </p:nvPr>
        </p:nvSpPr>
        <p:spPr>
          <a:xfrm>
            <a:off x="4270248"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7543800" cy="1143000"/>
          </a:xfrm>
        </p:spPr>
        <p:txBody>
          <a:bodyPr anchor="b"/>
          <a:lstStyle>
            <a:lvl1pPr>
              <a:defRPr/>
            </a:lvl1pPr>
          </a:lstStyle>
          <a:p>
            <a:r>
              <a:rPr kumimoji="0" lang="es-ES"/>
              <a:t>Haga clic para modificar el estilo de título del patrón</a:t>
            </a:r>
            <a:endParaRPr kumimoji="0" lang="en-US"/>
          </a:p>
        </p:txBody>
      </p:sp>
      <p:sp>
        <p:nvSpPr>
          <p:cNvPr id="7" name="6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3/10/2018</a:t>
            </a:fld>
            <a:endParaRPr lang="en-US" dirty="0"/>
          </a:p>
        </p:txBody>
      </p:sp>
      <p:sp>
        <p:nvSpPr>
          <p:cNvPr id="8" name="7 Marcador de pie de página"/>
          <p:cNvSpPr>
            <a:spLocks noGrp="1"/>
          </p:cNvSpPr>
          <p:nvPr>
            <p:ph type="ftr" sz="quarter" idx="11"/>
          </p:nvPr>
        </p:nvSpPr>
        <p:spPr/>
        <p:txBody>
          <a:bodyPr/>
          <a:lstStyle/>
          <a:p>
            <a:endParaRPr kumimoji="0" lang="en-US" dirty="0"/>
          </a:p>
        </p:txBody>
      </p:sp>
      <p:sp>
        <p:nvSpPr>
          <p:cNvPr id="9" name="8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
        <p:nvSpPr>
          <p:cNvPr id="11" name="10 Marcador de contenido"/>
          <p:cNvSpPr>
            <a:spLocks noGrp="1"/>
          </p:cNvSpPr>
          <p:nvPr>
            <p:ph sz="quarter" idx="2"/>
          </p:nvPr>
        </p:nvSpPr>
        <p:spPr>
          <a:xfrm>
            <a:off x="457200"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3" name="12 Marcador de contenido"/>
          <p:cNvSpPr>
            <a:spLocks noGrp="1"/>
          </p:cNvSpPr>
          <p:nvPr>
            <p:ph sz="quarter" idx="4"/>
          </p:nvPr>
        </p:nvSpPr>
        <p:spPr>
          <a:xfrm>
            <a:off x="4371975"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2" name="11 Marcador de texto"/>
          <p:cNvSpPr>
            <a:spLocks noGrp="1"/>
          </p:cNvSpPr>
          <p:nvPr>
            <p:ph type="body" sz="quarter" idx="1"/>
          </p:nvPr>
        </p:nvSpPr>
        <p:spPr>
          <a:xfrm>
            <a:off x="4572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
        <p:nvSpPr>
          <p:cNvPr id="14" name="13 Marcador de texto"/>
          <p:cNvSpPr>
            <a:spLocks noGrp="1"/>
          </p:cNvSpPr>
          <p:nvPr>
            <p:ph type="body" sz="quarter" idx="3"/>
          </p:nvPr>
        </p:nvSpPr>
        <p:spPr>
          <a:xfrm>
            <a:off x="43434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6" name="5 Marcador de fecha"/>
          <p:cNvSpPr>
            <a:spLocks noGrp="1"/>
          </p:cNvSpPr>
          <p:nvPr>
            <p:ph type="dt" sz="half" idx="10"/>
          </p:nvPr>
        </p:nvSpPr>
        <p:spPr/>
        <p:txBody>
          <a:bodyPr rtlCol="0"/>
          <a:lstStyle/>
          <a:p>
            <a:pPr algn="r" eaLnBrk="1" latinLnBrk="0" hangingPunct="1"/>
            <a:fld id="{E6F9B8CD-342D-4579-98EC-A8FD6B7370E1}" type="datetimeFigureOut">
              <a:rPr lang="en-US" smtClean="0"/>
              <a:pPr algn="r" eaLnBrk="1" latinLnBrk="0" hangingPunct="1"/>
              <a:t>3/10/2018</a:t>
            </a:fld>
            <a:endParaRPr lang="en-US" dirty="0"/>
          </a:p>
        </p:txBody>
      </p:sp>
      <p:sp>
        <p:nvSpPr>
          <p:cNvPr id="7" name="6 Marcador de número de diapositiva"/>
          <p:cNvSpPr>
            <a:spLocks noGrp="1"/>
          </p:cNvSpPr>
          <p:nvPr>
            <p:ph type="sldNum" sz="quarter" idx="11"/>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8" name="7 Marcador de pie de página"/>
          <p:cNvSpPr>
            <a:spLocks noGrp="1"/>
          </p:cNvSpPr>
          <p:nvPr>
            <p:ph type="ftr" sz="quarter" idx="12"/>
          </p:nvPr>
        </p:nvSpPr>
        <p:spPr/>
        <p:txBody>
          <a:bodyPr rtlCol="0"/>
          <a:lstStyle/>
          <a:p>
            <a:endParaRPr kumimoji="0"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3/10/2018</a:t>
            </a:fld>
            <a:endParaRPr lang="en-US" dirty="0"/>
          </a:p>
        </p:txBody>
      </p:sp>
      <p:sp>
        <p:nvSpPr>
          <p:cNvPr id="3" name="2 Marcador de pie de página"/>
          <p:cNvSpPr>
            <a:spLocks noGrp="1"/>
          </p:cNvSpPr>
          <p:nvPr>
            <p:ph type="ftr" sz="quarter" idx="11"/>
          </p:nvPr>
        </p:nvSpPr>
        <p:spPr/>
        <p:txBody>
          <a:bodyPr/>
          <a:lstStyle/>
          <a:p>
            <a:endParaRPr kumimoji="0" lang="en-US" dirty="0"/>
          </a:p>
        </p:txBody>
      </p:sp>
      <p:sp>
        <p:nvSpPr>
          <p:cNvPr id="4" name="3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ido con título">
    <p:spTree>
      <p:nvGrpSpPr>
        <p:cNvPr id="1" name=""/>
        <p:cNvGrpSpPr/>
        <p:nvPr/>
      </p:nvGrpSpPr>
      <p:grpSpPr>
        <a:xfrm>
          <a:off x="0" y="0"/>
          <a:ext cx="0" cy="0"/>
          <a:chOff x="0" y="0"/>
          <a:chExt cx="0" cy="0"/>
        </a:xfrm>
      </p:grpSpPr>
      <p:sp>
        <p:nvSpPr>
          <p:cNvPr id="10" name="9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 name="1 Título"/>
          <p:cNvSpPr>
            <a:spLocks noGrp="1"/>
          </p:cNvSpPr>
          <p:nvPr>
            <p:ph type="title"/>
          </p:nvPr>
        </p:nvSpPr>
        <p:spPr>
          <a:xfrm rot="5400000">
            <a:off x="3371850" y="3200400"/>
            <a:ext cx="6309360" cy="457200"/>
          </a:xfrm>
        </p:spPr>
        <p:txBody>
          <a:bodyPr anchor="b"/>
          <a:lstStyle>
            <a:lvl1pPr algn="l">
              <a:buNone/>
              <a:defRPr sz="2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2"/>
          </p:nvPr>
        </p:nvSpPr>
        <p:spPr>
          <a:xfrm>
            <a:off x="6812280" y="274320"/>
            <a:ext cx="1527048" cy="4983480"/>
          </a:xfrm>
        </p:spPr>
        <p:txBody>
          <a:bodyPr/>
          <a:lstStyle>
            <a:lvl1pPr marL="0" indent="0">
              <a:spcBef>
                <a:spcPts val="400"/>
              </a:spcBef>
              <a:spcAft>
                <a:spcPts val="1000"/>
              </a:spcAft>
              <a:buNone/>
              <a:defRPr sz="1200"/>
            </a:lvl1pPr>
            <a:lvl2pPr>
              <a:buNone/>
              <a:defRPr sz="1200"/>
            </a:lvl2pPr>
            <a:lvl3pPr>
              <a:buNone/>
              <a:defRPr sz="1000"/>
            </a:lvl3pPr>
            <a:lvl4pPr>
              <a:buNone/>
              <a:defRPr sz="900"/>
            </a:lvl4pPr>
            <a:lvl5pPr>
              <a:buNone/>
              <a:defRPr sz="900"/>
            </a:lvl5pPr>
          </a:lstStyle>
          <a:p>
            <a:pPr lvl="0" eaLnBrk="1" latinLnBrk="0" hangingPunct="1"/>
            <a:r>
              <a:rPr kumimoji="0" lang="es-ES"/>
              <a:t>Haga clic para modificar el estilo de texto del patrón</a:t>
            </a:r>
          </a:p>
        </p:txBody>
      </p:sp>
      <p:sp>
        <p:nvSpPr>
          <p:cNvPr id="8" name="7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9" name="8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1" name="10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2" name="11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3" name="12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4" name="13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8" name="17 Marcador de contenido"/>
          <p:cNvSpPr>
            <a:spLocks noGrp="1"/>
          </p:cNvSpPr>
          <p:nvPr>
            <p:ph sz="quarter" idx="1"/>
          </p:nvPr>
        </p:nvSpPr>
        <p:spPr>
          <a:xfrm>
            <a:off x="304800" y="274320"/>
            <a:ext cx="5638800" cy="6327648"/>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21" name="20 Marcador de fecha"/>
          <p:cNvSpPr>
            <a:spLocks noGrp="1"/>
          </p:cNvSpPr>
          <p:nvPr>
            <p:ph type="dt" sz="half" idx="14"/>
          </p:nvPr>
        </p:nvSpPr>
        <p:spPr/>
        <p:txBody>
          <a:bodyPr rtlCol="0"/>
          <a:lstStyle/>
          <a:p>
            <a:pPr algn="r" eaLnBrk="1" latinLnBrk="0" hangingPunct="1"/>
            <a:fld id="{E6F9B8CD-342D-4579-98EC-A8FD6B7370E1}" type="datetimeFigureOut">
              <a:rPr lang="en-US" smtClean="0"/>
              <a:pPr algn="r" eaLnBrk="1" latinLnBrk="0" hangingPunct="1"/>
              <a:t>3/10/2018</a:t>
            </a:fld>
            <a:endParaRPr lang="en-US" dirty="0"/>
          </a:p>
        </p:txBody>
      </p:sp>
      <p:sp>
        <p:nvSpPr>
          <p:cNvPr id="22" name="21 Marcador de número de diapositiva"/>
          <p:cNvSpPr>
            <a:spLocks noGrp="1"/>
          </p:cNvSpPr>
          <p:nvPr>
            <p:ph type="sldNum" sz="quarter" idx="15"/>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23" name="22 Marcador de pie de página"/>
          <p:cNvSpPr>
            <a:spLocks noGrp="1"/>
          </p:cNvSpPr>
          <p:nvPr>
            <p:ph type="ftr" sz="quarter" idx="16"/>
          </p:nvPr>
        </p:nvSpPr>
        <p:spPr/>
        <p:txBody>
          <a:bodyPr rtlCol="0"/>
          <a:lstStyle/>
          <a:p>
            <a:endParaRPr kumimoji="0"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agen con título">
    <p:spTree>
      <p:nvGrpSpPr>
        <p:cNvPr id="1" name=""/>
        <p:cNvGrpSpPr/>
        <p:nvPr/>
      </p:nvGrpSpPr>
      <p:grpSpPr>
        <a:xfrm>
          <a:off x="0" y="0"/>
          <a:ext cx="0" cy="0"/>
          <a:chOff x="0" y="0"/>
          <a:chExt cx="0" cy="0"/>
        </a:xfrm>
      </p:grpSpPr>
      <p:sp>
        <p:nvSpPr>
          <p:cNvPr id="9" name="8 Conector recto"/>
          <p:cNvSpPr>
            <a:spLocks noChangeShapeType="1"/>
          </p:cNvSpPr>
          <p:nvPr/>
        </p:nvSpPr>
        <p:spPr bwMode="auto">
          <a:xfrm>
            <a:off x="87630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3" name="12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 name="1 Título"/>
          <p:cNvSpPr>
            <a:spLocks noGrp="1"/>
          </p:cNvSpPr>
          <p:nvPr>
            <p:ph type="title"/>
          </p:nvPr>
        </p:nvSpPr>
        <p:spPr>
          <a:xfrm rot="5400000">
            <a:off x="3350133" y="3200400"/>
            <a:ext cx="6309360" cy="457200"/>
          </a:xfrm>
        </p:spPr>
        <p:txBody>
          <a:bodyPr anchor="b"/>
          <a:lstStyle>
            <a:lvl1pPr algn="l">
              <a:buNone/>
              <a:defRPr sz="2000" b="1"/>
            </a:lvl1pPr>
          </a:lstStyle>
          <a:p>
            <a:r>
              <a:rPr kumimoji="0" lang="es-ES"/>
              <a:t>Haga clic para modificar el estilo de título del patrón</a:t>
            </a:r>
            <a:endParaRPr kumimoji="0" lang="en-US"/>
          </a:p>
        </p:txBody>
      </p:sp>
      <p:sp>
        <p:nvSpPr>
          <p:cNvPr id="3" name="2 Marcador de posición de imagen"/>
          <p:cNvSpPr>
            <a:spLocks noGrp="1"/>
          </p:cNvSpPr>
          <p:nvPr>
            <p:ph type="pic" idx="1"/>
          </p:nvPr>
        </p:nvSpPr>
        <p:spPr>
          <a:xfrm>
            <a:off x="0" y="0"/>
            <a:ext cx="6172200" cy="6858000"/>
          </a:xfrm>
          <a:solidFill>
            <a:schemeClr val="bg2"/>
          </a:solidFill>
          <a:ln w="1270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lstStyle>
            <a:lvl1pPr marL="0" indent="0">
              <a:buNone/>
              <a:defRPr sz="3200"/>
            </a:lvl1pPr>
          </a:lstStyle>
          <a:p>
            <a:pPr algn="ctr" eaLnBrk="1" latinLnBrk="0" hangingPunct="1">
              <a:buFontTx/>
              <a:buNone/>
            </a:pPr>
            <a:r>
              <a:rPr kumimoji="0" lang="es-ES" dirty="0"/>
              <a:t>Haga clic en el icono para agregar una imagen</a:t>
            </a:r>
            <a:endParaRPr kumimoji="0" lang="en-US" dirty="0"/>
          </a:p>
        </p:txBody>
      </p:sp>
      <p:sp>
        <p:nvSpPr>
          <p:cNvPr id="4" name="3 Marcador de texto"/>
          <p:cNvSpPr>
            <a:spLocks noGrp="1"/>
          </p:cNvSpPr>
          <p:nvPr>
            <p:ph type="body" sz="half" idx="2"/>
          </p:nvPr>
        </p:nvSpPr>
        <p:spPr>
          <a:xfrm>
            <a:off x="6765798" y="264795"/>
            <a:ext cx="1524000" cy="4956048"/>
          </a:xfrm>
        </p:spPr>
        <p:txBody>
          <a:bodyPr rot="0" spcFirstLastPara="0" vertOverflow="overflow" horzOverflow="overflow" vert="horz" wrap="square" lIns="91440" tIns="45720" rIns="91440" bIns="45720" numCol="1" spcCol="274320" rtlCol="0" fromWordArt="0" anchor="t" anchorCtr="0" forceAA="0" compatLnSpc="1">
            <a:normAutofit/>
          </a:bodyPr>
          <a:lstStyle>
            <a:lvl1pPr marL="0" indent="0">
              <a:spcBef>
                <a:spcPts val="100"/>
              </a:spcBef>
              <a:spcAft>
                <a:spcPts val="400"/>
              </a:spcAft>
              <a:buFontTx/>
              <a:buNone/>
              <a:defRPr sz="1200"/>
            </a:lvl1pPr>
            <a:lvl2pPr>
              <a:defRPr sz="1200"/>
            </a:lvl2pPr>
            <a:lvl3pPr>
              <a:defRPr sz="1000"/>
            </a:lvl3pPr>
            <a:lvl4pPr>
              <a:defRPr sz="900"/>
            </a:lvl4pPr>
            <a:lvl5pPr>
              <a:defRPr sz="900"/>
            </a:lvl5pPr>
          </a:lstStyle>
          <a:p>
            <a:pPr lvl="0" eaLnBrk="1" latinLnBrk="0" hangingPunct="1"/>
            <a:r>
              <a:rPr kumimoji="0" lang="es-ES"/>
              <a:t>Haga clic para modificar el estilo de texto del patrón</a:t>
            </a:r>
          </a:p>
        </p:txBody>
      </p:sp>
      <p:sp>
        <p:nvSpPr>
          <p:cNvPr id="10" name="9 Conector recto"/>
          <p:cNvSpPr>
            <a:spLocks noChangeShapeType="1"/>
          </p:cNvSpPr>
          <p:nvPr/>
        </p:nvSpPr>
        <p:spPr bwMode="auto">
          <a:xfrm>
            <a:off x="8991600" y="0"/>
            <a:ext cx="0" cy="6858000"/>
          </a:xfrm>
          <a:prstGeom prst="line">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1" name="10 Rectángulo"/>
          <p:cNvSpPr/>
          <p:nvPr/>
        </p:nvSpPr>
        <p:spPr bwMode="auto">
          <a:xfrm>
            <a:off x="8839200" y="0"/>
            <a:ext cx="304800" cy="6858000"/>
          </a:xfrm>
          <a:prstGeom prst="rect">
            <a:avLst/>
          </a:prstGeom>
          <a:solidFill>
            <a:schemeClr val="accent1">
              <a:tint val="6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11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9" name="18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0" name="19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7" name="16 Marcador de fecha"/>
          <p:cNvSpPr>
            <a:spLocks noGrp="1"/>
          </p:cNvSpPr>
          <p:nvPr>
            <p:ph type="dt" sz="half" idx="10"/>
          </p:nvPr>
        </p:nvSpPr>
        <p:spPr/>
        <p:txBody>
          <a:bodyPr rtlCol="0"/>
          <a:lstStyle/>
          <a:p>
            <a:pPr algn="r" eaLnBrk="1" latinLnBrk="0" hangingPunct="1"/>
            <a:fld id="{E6F9B8CD-342D-4579-98EC-A8FD6B7370E1}" type="datetimeFigureOut">
              <a:rPr lang="en-US" smtClean="0"/>
              <a:pPr algn="r" eaLnBrk="1" latinLnBrk="0" hangingPunct="1"/>
              <a:t>3/10/2018</a:t>
            </a:fld>
            <a:endParaRPr lang="en-US" dirty="0"/>
          </a:p>
        </p:txBody>
      </p:sp>
      <p:sp>
        <p:nvSpPr>
          <p:cNvPr id="18" name="17 Marcador de número de diapositiva"/>
          <p:cNvSpPr>
            <a:spLocks noGrp="1"/>
          </p:cNvSpPr>
          <p:nvPr>
            <p:ph type="sldNum" sz="quarter" idx="11"/>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21" name="20 Marcador de pie de página"/>
          <p:cNvSpPr>
            <a:spLocks noGrp="1"/>
          </p:cNvSpPr>
          <p:nvPr>
            <p:ph type="ftr" sz="quarter" idx="12"/>
          </p:nvPr>
        </p:nvSpPr>
        <p:spPr/>
        <p:txBody>
          <a:bodyPr rtlCol="0"/>
          <a:lstStyle/>
          <a:p>
            <a:endParaRPr kumimoji="0"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3/10/2018</a:t>
            </a:fld>
            <a:endParaRPr lang="en-US" dirty="0"/>
          </a:p>
        </p:txBody>
      </p:sp>
      <p:sp>
        <p:nvSpPr>
          <p:cNvPr id="5" name="4 Marcador de pie de página"/>
          <p:cNvSpPr>
            <a:spLocks noGrp="1"/>
          </p:cNvSpPr>
          <p:nvPr>
            <p:ph type="ftr" sz="quarter" idx="11"/>
          </p:nvPr>
        </p:nvSpPr>
        <p:spPr/>
        <p:txBody>
          <a:bodyPr/>
          <a:lstStyle/>
          <a:p>
            <a:endParaRPr kumimoji="0" lang="en-US" dirty="0"/>
          </a:p>
        </p:txBody>
      </p:sp>
      <p:sp>
        <p:nvSpPr>
          <p:cNvPr id="6" name="5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9"/>
            <a:ext cx="1676400" cy="5851525"/>
          </a:xfrm>
        </p:spPr>
        <p:txBody>
          <a:bodyPr vert="eaVert"/>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a:xfrm>
            <a:off x="457200" y="274638"/>
            <a:ext cx="6019800" cy="5851525"/>
          </a:xfrm>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3/10/2018</a:t>
            </a:fld>
            <a:endParaRPr lang="en-US" dirty="0"/>
          </a:p>
        </p:txBody>
      </p:sp>
      <p:sp>
        <p:nvSpPr>
          <p:cNvPr id="5" name="4 Marcador de pie de página"/>
          <p:cNvSpPr>
            <a:spLocks noGrp="1"/>
          </p:cNvSpPr>
          <p:nvPr>
            <p:ph type="ftr" sz="quarter" idx="11"/>
          </p:nvPr>
        </p:nvSpPr>
        <p:spPr/>
        <p:txBody>
          <a:bodyPr/>
          <a:lstStyle/>
          <a:p>
            <a:endParaRPr kumimoji="0" lang="en-US" dirty="0"/>
          </a:p>
        </p:txBody>
      </p:sp>
      <p:sp>
        <p:nvSpPr>
          <p:cNvPr id="6" name="5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16" name="15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2" name="21 Marcador de título"/>
          <p:cNvSpPr>
            <a:spLocks noGrp="1"/>
          </p:cNvSpPr>
          <p:nvPr>
            <p:ph type="title"/>
          </p:nvPr>
        </p:nvSpPr>
        <p:spPr>
          <a:xfrm>
            <a:off x="457200" y="274638"/>
            <a:ext cx="7467600" cy="1143000"/>
          </a:xfrm>
          <a:prstGeom prst="rect">
            <a:avLst/>
          </a:prstGeom>
        </p:spPr>
        <p:txBody>
          <a:bodyPr vert="horz" anchor="b">
            <a:normAutofit/>
          </a:bodyPr>
          <a:lstStyle/>
          <a:p>
            <a:r>
              <a:rPr kumimoji="0" lang="es-ES"/>
              <a:t>Haga clic para modificar el estilo de título del patrón</a:t>
            </a:r>
            <a:endParaRPr kumimoji="0" lang="en-US"/>
          </a:p>
        </p:txBody>
      </p:sp>
      <p:sp>
        <p:nvSpPr>
          <p:cNvPr id="13" name="12 Marcador de texto"/>
          <p:cNvSpPr>
            <a:spLocks noGrp="1"/>
          </p:cNvSpPr>
          <p:nvPr>
            <p:ph type="body" idx="1"/>
          </p:nvPr>
        </p:nvSpPr>
        <p:spPr>
          <a:xfrm>
            <a:off x="457200" y="1600200"/>
            <a:ext cx="7467600" cy="4873752"/>
          </a:xfrm>
          <a:prstGeom prst="rect">
            <a:avLst/>
          </a:prstGeom>
        </p:spPr>
        <p:txBody>
          <a:bodyPr vert="horz">
            <a:normAutofit/>
          </a:bodyPr>
          <a:lstStyle/>
          <a:p>
            <a:pPr lvl="0" eaLnBrk="1" latinLnBrk="0" hangingPunct="1"/>
            <a:r>
              <a:rPr kumimoji="0" lang="es-ES"/>
              <a:t>Haga clic para modificar el estilo de texto del patrón</a:t>
            </a:r>
          </a:p>
          <a:p>
            <a:pPr lvl="1" eaLnBrk="1" latinLnBrk="0" hangingPunct="1"/>
            <a:r>
              <a:rPr kumimoji="0" lang="es-ES"/>
              <a:t>Segundo nivel</a:t>
            </a:r>
          </a:p>
          <a:p>
            <a:pPr lvl="2" eaLnBrk="1" latinLnBrk="0" hangingPunct="1"/>
            <a:r>
              <a:rPr kumimoji="0" lang="es-ES"/>
              <a:t>Tercer nivel</a:t>
            </a:r>
          </a:p>
          <a:p>
            <a:pPr lvl="3" eaLnBrk="1" latinLnBrk="0" hangingPunct="1"/>
            <a:r>
              <a:rPr kumimoji="0" lang="es-ES"/>
              <a:t>Cuarto nivel</a:t>
            </a:r>
          </a:p>
          <a:p>
            <a:pPr lvl="4" eaLnBrk="1" latinLnBrk="0" hangingPunct="1"/>
            <a:r>
              <a:rPr kumimoji="0" lang="es-ES"/>
              <a:t>Quinto nivel</a:t>
            </a:r>
            <a:endParaRPr kumimoji="0" lang="en-US"/>
          </a:p>
        </p:txBody>
      </p:sp>
      <p:sp>
        <p:nvSpPr>
          <p:cNvPr id="14" name="13 Marcador de fecha"/>
          <p:cNvSpPr>
            <a:spLocks noGrp="1"/>
          </p:cNvSpPr>
          <p:nvPr>
            <p:ph type="dt" sz="half" idx="2"/>
          </p:nvPr>
        </p:nvSpPr>
        <p:spPr>
          <a:xfrm rot="5400000">
            <a:off x="7589520" y="1081851"/>
            <a:ext cx="2011680" cy="384048"/>
          </a:xfrm>
          <a:prstGeom prst="rect">
            <a:avLst/>
          </a:prstGeom>
        </p:spPr>
        <p:txBody>
          <a:bodyPr vert="horz" anchor="ctr" anchorCtr="0"/>
          <a:lstStyle>
            <a:lvl1pPr algn="r" eaLnBrk="1" latinLnBrk="0" hangingPunct="1">
              <a:defRPr kumimoji="0" sz="1200">
                <a:solidFill>
                  <a:schemeClr val="tx2"/>
                </a:solidFill>
              </a:defRPr>
            </a:lvl1pPr>
          </a:lstStyle>
          <a:p>
            <a:pPr algn="r" eaLnBrk="1" latinLnBrk="0" hangingPunct="1"/>
            <a:fld id="{E6F9B8CD-342D-4579-98EC-A8FD6B7370E1}" type="datetimeFigureOut">
              <a:rPr lang="en-US" smtClean="0"/>
              <a:pPr algn="r" eaLnBrk="1" latinLnBrk="0" hangingPunct="1"/>
              <a:t>3/10/2018</a:t>
            </a:fld>
            <a:endParaRPr lang="en-US" dirty="0">
              <a:solidFill>
                <a:schemeClr val="tx2"/>
              </a:solidFill>
            </a:endParaRPr>
          </a:p>
        </p:txBody>
      </p:sp>
      <p:sp>
        <p:nvSpPr>
          <p:cNvPr id="3" name="2 Marcador de pie de página"/>
          <p:cNvSpPr>
            <a:spLocks noGrp="1"/>
          </p:cNvSpPr>
          <p:nvPr>
            <p:ph type="ftr" sz="quarter" idx="3"/>
          </p:nvPr>
        </p:nvSpPr>
        <p:spPr>
          <a:xfrm rot="5400000">
            <a:off x="6990186" y="3737240"/>
            <a:ext cx="3200400" cy="365760"/>
          </a:xfrm>
          <a:prstGeom prst="rect">
            <a:avLst/>
          </a:prstGeom>
        </p:spPr>
        <p:txBody>
          <a:bodyPr vert="horz" anchor="ctr" anchorCtr="0"/>
          <a:lstStyle>
            <a:lvl1pPr algn="l" eaLnBrk="1" latinLnBrk="0" hangingPunct="1">
              <a:defRPr kumimoji="0" sz="1200">
                <a:solidFill>
                  <a:schemeClr val="tx2"/>
                </a:solidFill>
              </a:defRPr>
            </a:lvl1pPr>
          </a:lstStyle>
          <a:p>
            <a:pPr algn="l" eaLnBrk="1" latinLnBrk="0" hangingPunct="1"/>
            <a:endParaRPr kumimoji="0" lang="en-US" dirty="0">
              <a:solidFill>
                <a:schemeClr val="tx2"/>
              </a:solidFill>
            </a:endParaRPr>
          </a:p>
        </p:txBody>
      </p:sp>
      <p:sp>
        <p:nvSpPr>
          <p:cNvPr id="7" name="6 Conector recto"/>
          <p:cNvSpPr>
            <a:spLocks noChangeShapeType="1"/>
          </p:cNvSpPr>
          <p:nvPr/>
        </p:nvSpPr>
        <p:spPr bwMode="auto">
          <a:xfrm>
            <a:off x="76200"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9" name="8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0" name="9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10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2" name="11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Marcador de número de diapositiva"/>
          <p:cNvSpPr>
            <a:spLocks noGrp="1"/>
          </p:cNvSpPr>
          <p:nvPr>
            <p:ph type="sldNum" sz="quarter" idx="4"/>
          </p:nvPr>
        </p:nvSpPr>
        <p:spPr>
          <a:xfrm>
            <a:off x="8129016" y="5734050"/>
            <a:ext cx="609600" cy="521208"/>
          </a:xfrm>
          <a:prstGeom prst="rect">
            <a:avLst/>
          </a:prstGeom>
        </p:spPr>
        <p:txBody>
          <a:bodyPr vert="horz" anchor="ctr"/>
          <a:lstStyle>
            <a:lvl1pPr algn="ctr" eaLnBrk="1" latinLnBrk="0" hangingPunct="1">
              <a:defRPr kumimoji="0" sz="1400" b="1">
                <a:solidFill>
                  <a:srgbClr val="FFFFFF"/>
                </a:solidFill>
              </a:defRPr>
            </a:lvl1pPr>
          </a:lstStyle>
          <a:p>
            <a:pPr algn="ctr" eaLnBrk="1" latinLnBrk="0" hangingPunct="1"/>
            <a:fld id="{2BBB5E19-F10A-4C2F-BF6F-11C513378A2E}" type="slidenum">
              <a:rPr kumimoji="0" lang="en-US" smtClean="0"/>
              <a:pPr algn="ctr" eaLnBrk="1" latinLnBrk="0" hangingPunct="1"/>
              <a:t>‹Nº›</a:t>
            </a:fld>
            <a:endParaRPr kumimoji="0" lang="en-US" sz="1400" b="1" dirty="0">
              <a:solidFill>
                <a:srgbClr val="FFFFFF"/>
              </a:solidFill>
            </a:endParaRPr>
          </a:p>
        </p:txBody>
      </p:sp>
    </p:spTree>
  </p:cSld>
  <p:clrMap bg1="dk1" tx1="lt1" bg2="dk2" tx2="lt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rtl="0" eaLnBrk="1" latinLnBrk="0" hangingPunct="1">
        <a:spcBef>
          <a:spcPct val="0"/>
        </a:spcBef>
        <a:buNone/>
        <a:defRPr kumimoji="0" sz="3000" b="0" kern="1200" cap="small" baseline="0">
          <a:solidFill>
            <a:schemeClr val="tx2"/>
          </a:solidFill>
          <a:latin typeface="+mj-lt"/>
          <a:ea typeface="+mj-ea"/>
          <a:cs typeface="+mj-cs"/>
        </a:defRPr>
      </a:lvl1pPr>
    </p:titleStyle>
    <p:bodyStyle>
      <a:lvl1pPr marL="274320" indent="-274320" algn="l" rtl="0" eaLnBrk="1" latinLnBrk="0" hangingPunct="1">
        <a:spcBef>
          <a:spcPts val="600"/>
        </a:spcBef>
        <a:buClr>
          <a:schemeClr val="accent1"/>
        </a:buClr>
        <a:buSzPct val="70000"/>
        <a:buFont typeface="Wingdings"/>
        <a:buChar char=""/>
        <a:defRPr kumimoji="0" sz="2400" kern="1200">
          <a:solidFill>
            <a:schemeClr val="tx1"/>
          </a:solidFill>
          <a:latin typeface="+mn-lt"/>
          <a:ea typeface="+mn-ea"/>
          <a:cs typeface="+mn-cs"/>
        </a:defRPr>
      </a:lvl1pPr>
      <a:lvl2pPr marL="640080" indent="-274320" algn="l" rtl="0" eaLnBrk="1" latinLnBrk="0" hangingPunct="1">
        <a:spcBef>
          <a:spcPct val="20000"/>
        </a:spcBef>
        <a:buClr>
          <a:schemeClr val="accent1"/>
        </a:buClr>
        <a:buSzPct val="80000"/>
        <a:buFont typeface="Wingdings 2"/>
        <a:buChar char=""/>
        <a:defRPr kumimoji="0" sz="2100" kern="1200">
          <a:solidFill>
            <a:schemeClr val="tx1"/>
          </a:solidFill>
          <a:latin typeface="+mn-lt"/>
          <a:ea typeface="+mn-ea"/>
          <a:cs typeface="+mn-cs"/>
        </a:defRPr>
      </a:lvl2pPr>
      <a:lvl3pPr marL="914400" indent="-182880" algn="l" rtl="0" eaLnBrk="1" latinLnBrk="0" hangingPunct="1">
        <a:spcBef>
          <a:spcPct val="20000"/>
        </a:spcBef>
        <a:buClr>
          <a:schemeClr val="accent1">
            <a:shade val="75000"/>
          </a:schemeClr>
        </a:buClr>
        <a:buSzPct val="60000"/>
        <a:buFont typeface="Wingdings"/>
        <a:buChar char=""/>
        <a:defRPr kumimoji="0" sz="1800" kern="1200">
          <a:solidFill>
            <a:schemeClr val="tx1"/>
          </a:solidFill>
          <a:latin typeface="+mn-lt"/>
          <a:ea typeface="+mn-ea"/>
          <a:cs typeface="+mn-cs"/>
        </a:defRPr>
      </a:lvl3pPr>
      <a:lvl4pPr marL="1188720" indent="-182880" algn="l" rtl="0" eaLnBrk="1" latinLnBrk="0" hangingPunct="1">
        <a:spcBef>
          <a:spcPct val="20000"/>
        </a:spcBef>
        <a:buClr>
          <a:schemeClr val="accent1">
            <a:tint val="60000"/>
          </a:schemeClr>
        </a:buClr>
        <a:buSzPct val="60000"/>
        <a:buFont typeface="Wingdings"/>
        <a:buChar char=""/>
        <a:defRPr kumimoji="0" sz="1800" kern="1200">
          <a:solidFill>
            <a:schemeClr val="tx1"/>
          </a:solidFill>
          <a:latin typeface="+mn-lt"/>
          <a:ea typeface="+mn-ea"/>
          <a:cs typeface="+mn-cs"/>
        </a:defRPr>
      </a:lvl4pPr>
      <a:lvl5pPr marL="1463040" indent="-182880" algn="l" rtl="0" eaLnBrk="1" latinLnBrk="0" hangingPunct="1">
        <a:spcBef>
          <a:spcPct val="20000"/>
        </a:spcBef>
        <a:buClr>
          <a:schemeClr val="accent2">
            <a:tint val="60000"/>
          </a:schemeClr>
        </a:buClr>
        <a:buSzPct val="68000"/>
        <a:buFont typeface="Wingdings 2"/>
        <a:buChar char=""/>
        <a:defRPr kumimoji="0" sz="1600" kern="1200">
          <a:solidFill>
            <a:schemeClr val="tx1"/>
          </a:solidFill>
          <a:latin typeface="+mn-lt"/>
          <a:ea typeface="+mn-ea"/>
          <a:cs typeface="+mn-cs"/>
        </a:defRPr>
      </a:lvl5pPr>
      <a:lvl6pPr marL="1737360" indent="-182880" algn="l" rtl="0" eaLnBrk="1" latinLnBrk="0" hangingPunct="1">
        <a:spcBef>
          <a:spcPct val="20000"/>
        </a:spcBef>
        <a:buClr>
          <a:schemeClr val="accent1"/>
        </a:buClr>
        <a:buChar char="•"/>
        <a:defRPr kumimoji="0" sz="1600" kern="1200">
          <a:solidFill>
            <a:schemeClr val="tx2"/>
          </a:solidFill>
          <a:latin typeface="+mn-lt"/>
          <a:ea typeface="+mn-ea"/>
          <a:cs typeface="+mn-cs"/>
        </a:defRPr>
      </a:lvl6pPr>
      <a:lvl7pPr marL="2011680" indent="-182880" algn="l" rtl="0" eaLnBrk="1" latinLnBrk="0" hangingPunct="1">
        <a:spcBef>
          <a:spcPct val="20000"/>
        </a:spcBef>
        <a:buClr>
          <a:schemeClr val="accent1">
            <a:tint val="60000"/>
          </a:schemeClr>
        </a:buClr>
        <a:buSzPct val="60000"/>
        <a:buFont typeface="Wingdings"/>
        <a:buChar char=""/>
        <a:defRPr kumimoji="0" sz="1400" kern="1200" baseline="0">
          <a:solidFill>
            <a:schemeClr val="tx2"/>
          </a:solidFill>
          <a:latin typeface="+mn-lt"/>
          <a:ea typeface="+mn-ea"/>
          <a:cs typeface="+mn-cs"/>
        </a:defRPr>
      </a:lvl7pPr>
      <a:lvl8pPr marL="2286000" indent="-182880" algn="l" rtl="0" eaLnBrk="1" latinLnBrk="0" hangingPunct="1">
        <a:spcBef>
          <a:spcPct val="20000"/>
        </a:spcBef>
        <a:buClr>
          <a:schemeClr val="accent2"/>
        </a:buClr>
        <a:buChar char="•"/>
        <a:defRPr kumimoji="0" sz="1400" kern="1200" cap="small" baseline="0">
          <a:solidFill>
            <a:schemeClr val="tx2"/>
          </a:solidFill>
          <a:latin typeface="+mn-lt"/>
          <a:ea typeface="+mn-ea"/>
          <a:cs typeface="+mn-cs"/>
        </a:defRPr>
      </a:lvl8pPr>
      <a:lvl9pPr marL="2560320" indent="-182880" algn="l" rtl="0" eaLnBrk="1" latinLnBrk="0" hangingPunct="1">
        <a:spcBef>
          <a:spcPct val="20000"/>
        </a:spcBef>
        <a:buClr>
          <a:schemeClr val="accent1">
            <a:shade val="75000"/>
          </a:schemeClr>
        </a:buClr>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image" Target="../media/image20.jpg"/><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2" Type="http://schemas.openxmlformats.org/officeDocument/2006/relationships/image" Target="../media/image21.jpg"/><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3" Type="http://schemas.openxmlformats.org/officeDocument/2006/relationships/image" Target="../media/image22.jpg"/><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3" Type="http://schemas.openxmlformats.org/officeDocument/2006/relationships/image" Target="../media/image23.jpg"/><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3" Type="http://schemas.openxmlformats.org/officeDocument/2006/relationships/image" Target="../media/image24.jpg"/><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3" Type="http://schemas.openxmlformats.org/officeDocument/2006/relationships/image" Target="../media/image26.jpg"/><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2" Type="http://schemas.openxmlformats.org/officeDocument/2006/relationships/image" Target="../media/image27.jpg"/><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3" Type="http://schemas.openxmlformats.org/officeDocument/2006/relationships/image" Target="../media/image28.jpg"/><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3" Type="http://schemas.openxmlformats.org/officeDocument/2006/relationships/image" Target="../media/image29.jpg"/><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3" Type="http://schemas.openxmlformats.org/officeDocument/2006/relationships/image" Target="../media/image30.jpg"/><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3" Type="http://schemas.openxmlformats.org/officeDocument/2006/relationships/image" Target="../media/image31.jpg"/><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3" Type="http://schemas.openxmlformats.org/officeDocument/2006/relationships/image" Target="../media/image32.jpg"/><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3" Type="http://schemas.openxmlformats.org/officeDocument/2006/relationships/image" Target="../media/image33.jpg"/><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3" Type="http://schemas.openxmlformats.org/officeDocument/2006/relationships/image" Target="../media/image34.jpg"/><Relationship Id="rId2" Type="http://schemas.openxmlformats.org/officeDocument/2006/relationships/notesSlide" Target="../notesSlides/notesSlide28.xml"/><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3" Type="http://schemas.openxmlformats.org/officeDocument/2006/relationships/image" Target="../media/image35.jpg"/><Relationship Id="rId2" Type="http://schemas.openxmlformats.org/officeDocument/2006/relationships/notesSlide" Target="../notesSlides/notesSlide29.xml"/><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notesSlide" Target="../notesSlides/notesSlide30.xml"/><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3" Type="http://schemas.openxmlformats.org/officeDocument/2006/relationships/image" Target="../media/image37.jpg"/><Relationship Id="rId2" Type="http://schemas.openxmlformats.org/officeDocument/2006/relationships/notesSlide" Target="../notesSlides/notesSlide31.xml"/><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3" Type="http://schemas.openxmlformats.org/officeDocument/2006/relationships/image" Target="../media/image38.jpg"/><Relationship Id="rId2" Type="http://schemas.openxmlformats.org/officeDocument/2006/relationships/notesSlide" Target="../notesSlides/notesSlide32.xml"/><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3" Type="http://schemas.openxmlformats.org/officeDocument/2006/relationships/image" Target="../media/image39.jpg"/><Relationship Id="rId2" Type="http://schemas.openxmlformats.org/officeDocument/2006/relationships/notesSlide" Target="../notesSlides/notesSlide33.xml"/><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3" Type="http://schemas.openxmlformats.org/officeDocument/2006/relationships/image" Target="../media/image40.jpg"/><Relationship Id="rId2" Type="http://schemas.openxmlformats.org/officeDocument/2006/relationships/notesSlide" Target="../notesSlides/notesSlide34.xml"/><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2" Type="http://schemas.openxmlformats.org/officeDocument/2006/relationships/image" Target="../media/image41.jpeg"/><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3" Type="http://schemas.openxmlformats.org/officeDocument/2006/relationships/image" Target="../media/image42.jpg"/><Relationship Id="rId2" Type="http://schemas.openxmlformats.org/officeDocument/2006/relationships/notesSlide" Target="../notesSlides/notesSlide35.xml"/><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3" Type="http://schemas.openxmlformats.org/officeDocument/2006/relationships/image" Target="../media/image43.jpg"/><Relationship Id="rId2" Type="http://schemas.openxmlformats.org/officeDocument/2006/relationships/notesSlide" Target="../notesSlides/notesSlide36.xml"/><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3" Type="http://schemas.openxmlformats.org/officeDocument/2006/relationships/image" Target="../media/image21.jpg"/><Relationship Id="rId2" Type="http://schemas.openxmlformats.org/officeDocument/2006/relationships/notesSlide" Target="../notesSlides/notesSlide37.xml"/><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notesSlide" Target="../notesSlides/notesSlide38.xml"/><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3" Type="http://schemas.openxmlformats.org/officeDocument/2006/relationships/image" Target="../media/image45.jpg"/><Relationship Id="rId2" Type="http://schemas.openxmlformats.org/officeDocument/2006/relationships/notesSlide" Target="../notesSlides/notesSlide39.xml"/><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3" Type="http://schemas.openxmlformats.org/officeDocument/2006/relationships/image" Target="../media/image46.jpg"/><Relationship Id="rId2" Type="http://schemas.openxmlformats.org/officeDocument/2006/relationships/notesSlide" Target="../notesSlides/notesSlide40.xml"/><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3" Type="http://schemas.openxmlformats.org/officeDocument/2006/relationships/image" Target="../media/image47.jpg"/><Relationship Id="rId2" Type="http://schemas.openxmlformats.org/officeDocument/2006/relationships/notesSlide" Target="../notesSlides/notesSlide41.xml"/><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3" Type="http://schemas.openxmlformats.org/officeDocument/2006/relationships/image" Target="../media/image48.jpeg"/><Relationship Id="rId2" Type="http://schemas.openxmlformats.org/officeDocument/2006/relationships/notesSlide" Target="../notesSlides/notesSlide42.xml"/><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3" Type="http://schemas.openxmlformats.org/officeDocument/2006/relationships/image" Target="../media/image49.jpg"/><Relationship Id="rId2" Type="http://schemas.openxmlformats.org/officeDocument/2006/relationships/notesSlide" Target="../notesSlides/notesSlide43.xml"/><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3" Type="http://schemas.openxmlformats.org/officeDocument/2006/relationships/image" Target="../media/image50.jpg"/><Relationship Id="rId2" Type="http://schemas.openxmlformats.org/officeDocument/2006/relationships/notesSlide" Target="../notesSlides/notesSlide44.xml"/><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3" Type="http://schemas.openxmlformats.org/officeDocument/2006/relationships/image" Target="../media/image51.jpg"/><Relationship Id="rId2" Type="http://schemas.openxmlformats.org/officeDocument/2006/relationships/notesSlide" Target="../notesSlides/notesSlide45.xml"/><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3" Type="http://schemas.openxmlformats.org/officeDocument/2006/relationships/image" Target="../media/image52.jpg"/><Relationship Id="rId2" Type="http://schemas.openxmlformats.org/officeDocument/2006/relationships/notesSlide" Target="../notesSlides/notesSlide46.xml"/><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3" Type="http://schemas.openxmlformats.org/officeDocument/2006/relationships/image" Target="../media/image20.jpg"/><Relationship Id="rId2" Type="http://schemas.openxmlformats.org/officeDocument/2006/relationships/notesSlide" Target="../notesSlides/notesSlide47.xml"/><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3" Type="http://schemas.openxmlformats.org/officeDocument/2006/relationships/image" Target="../media/image53.jpg"/><Relationship Id="rId2" Type="http://schemas.openxmlformats.org/officeDocument/2006/relationships/notesSlide" Target="../notesSlides/notesSlide48.xml"/><Relationship Id="rId1" Type="http://schemas.openxmlformats.org/officeDocument/2006/relationships/slideLayout" Target="../slideLayouts/slideLayout7.xml"/></Relationships>
</file>

<file path=ppt/slides/_rels/slide65.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notesSlide" Target="../notesSlides/notesSlide49.xml"/><Relationship Id="rId1" Type="http://schemas.openxmlformats.org/officeDocument/2006/relationships/slideLayout" Target="../slideLayouts/slideLayout7.xml"/></Relationships>
</file>

<file path=ppt/slides/_rels/slide66.xml.rels><?xml version="1.0" encoding="UTF-8" standalone="yes"?>
<Relationships xmlns="http://schemas.openxmlformats.org/package/2006/relationships"><Relationship Id="rId3" Type="http://schemas.openxmlformats.org/officeDocument/2006/relationships/image" Target="../media/image54.jpg"/><Relationship Id="rId2" Type="http://schemas.openxmlformats.org/officeDocument/2006/relationships/notesSlide" Target="../notesSlides/notesSlide50.xml"/><Relationship Id="rId1" Type="http://schemas.openxmlformats.org/officeDocument/2006/relationships/slideLayout" Target="../slideLayouts/slideLayout7.xml"/><Relationship Id="rId4" Type="http://schemas.openxmlformats.org/officeDocument/2006/relationships/image" Target="../media/image55.jpg"/></Relationships>
</file>

<file path=ppt/slides/_rels/slide67.xml.rels><?xml version="1.0" encoding="UTF-8" standalone="yes"?>
<Relationships xmlns="http://schemas.openxmlformats.org/package/2006/relationships"><Relationship Id="rId3" Type="http://schemas.openxmlformats.org/officeDocument/2006/relationships/image" Target="../media/image56.jpg"/><Relationship Id="rId2" Type="http://schemas.openxmlformats.org/officeDocument/2006/relationships/notesSlide" Target="../notesSlides/notesSlide51.xml"/><Relationship Id="rId1" Type="http://schemas.openxmlformats.org/officeDocument/2006/relationships/slideLayout" Target="../slideLayouts/slideLayout7.xml"/><Relationship Id="rId4" Type="http://schemas.openxmlformats.org/officeDocument/2006/relationships/image" Target="../media/image57.png"/></Relationships>
</file>

<file path=ppt/slides/_rels/slide68.xml.rels><?xml version="1.0" encoding="UTF-8" standalone="yes"?>
<Relationships xmlns="http://schemas.openxmlformats.org/package/2006/relationships"><Relationship Id="rId3" Type="http://schemas.openxmlformats.org/officeDocument/2006/relationships/image" Target="../media/image58.jpg"/><Relationship Id="rId2" Type="http://schemas.openxmlformats.org/officeDocument/2006/relationships/notesSlide" Target="../notesSlides/notesSlide52.xml"/><Relationship Id="rId1" Type="http://schemas.openxmlformats.org/officeDocument/2006/relationships/slideLayout" Target="../slideLayouts/slideLayout7.xml"/><Relationship Id="rId4" Type="http://schemas.openxmlformats.org/officeDocument/2006/relationships/image" Target="../media/image59.jpeg"/></Relationships>
</file>

<file path=ppt/slides/_rels/slide69.xml.rels><?xml version="1.0" encoding="UTF-8" standalone="yes"?>
<Relationships xmlns="http://schemas.openxmlformats.org/package/2006/relationships"><Relationship Id="rId3" Type="http://schemas.openxmlformats.org/officeDocument/2006/relationships/image" Target="../media/image60.jpg"/><Relationship Id="rId2" Type="http://schemas.openxmlformats.org/officeDocument/2006/relationships/notesSlide" Target="../notesSlides/notesSlide53.xml"/><Relationship Id="rId1" Type="http://schemas.openxmlformats.org/officeDocument/2006/relationships/slideLayout" Target="../slideLayouts/slideLayout7.xml"/></Relationships>
</file>

<file path=ppt/slides/_rels/slide70.xml.rels><?xml version="1.0" encoding="UTF-8" standalone="yes"?>
<Relationships xmlns="http://schemas.openxmlformats.org/package/2006/relationships"><Relationship Id="rId3" Type="http://schemas.openxmlformats.org/officeDocument/2006/relationships/image" Target="../media/image61.jpg"/><Relationship Id="rId2" Type="http://schemas.openxmlformats.org/officeDocument/2006/relationships/notesSlide" Target="../notesSlides/notesSlide54.xml"/><Relationship Id="rId1" Type="http://schemas.openxmlformats.org/officeDocument/2006/relationships/slideLayout" Target="../slideLayouts/slideLayout7.xml"/></Relationships>
</file>

<file path=ppt/slides/_rels/slide71.xml.rels><?xml version="1.0" encoding="UTF-8" standalone="yes"?>
<Relationships xmlns="http://schemas.openxmlformats.org/package/2006/relationships"><Relationship Id="rId3" Type="http://schemas.openxmlformats.org/officeDocument/2006/relationships/image" Target="../media/image62.jpg"/><Relationship Id="rId2" Type="http://schemas.openxmlformats.org/officeDocument/2006/relationships/notesSlide" Target="../notesSlides/notesSlide55.xml"/><Relationship Id="rId1" Type="http://schemas.openxmlformats.org/officeDocument/2006/relationships/slideLayout" Target="../slideLayouts/slideLayout7.xml"/><Relationship Id="rId4" Type="http://schemas.openxmlformats.org/officeDocument/2006/relationships/image" Target="../media/image63.jpg"/></Relationships>
</file>

<file path=ppt/slides/_rels/slide72.xml.rels><?xml version="1.0" encoding="UTF-8" standalone="yes"?>
<Relationships xmlns="http://schemas.openxmlformats.org/package/2006/relationships"><Relationship Id="rId3" Type="http://schemas.openxmlformats.org/officeDocument/2006/relationships/image" Target="../media/image64.jpg"/><Relationship Id="rId2" Type="http://schemas.openxmlformats.org/officeDocument/2006/relationships/notesSlide" Target="../notesSlides/notesSlide56.xml"/><Relationship Id="rId1" Type="http://schemas.openxmlformats.org/officeDocument/2006/relationships/slideLayout" Target="../slideLayouts/slideLayout7.xml"/></Relationships>
</file>

<file path=ppt/slides/_rels/slide73.xml.rels><?xml version="1.0" encoding="UTF-8" standalone="yes"?>
<Relationships xmlns="http://schemas.openxmlformats.org/package/2006/relationships"><Relationship Id="rId3" Type="http://schemas.openxmlformats.org/officeDocument/2006/relationships/image" Target="../media/image65.jpg"/><Relationship Id="rId2" Type="http://schemas.openxmlformats.org/officeDocument/2006/relationships/notesSlide" Target="../notesSlides/notesSlide57.xml"/><Relationship Id="rId1" Type="http://schemas.openxmlformats.org/officeDocument/2006/relationships/slideLayout" Target="../slideLayouts/slideLayout7.xml"/></Relationships>
</file>

<file path=ppt/slides/_rels/slide74.xml.rels><?xml version="1.0" encoding="UTF-8" standalone="yes"?>
<Relationships xmlns="http://schemas.openxmlformats.org/package/2006/relationships"><Relationship Id="rId3" Type="http://schemas.openxmlformats.org/officeDocument/2006/relationships/image" Target="../media/image66.jpg"/><Relationship Id="rId2" Type="http://schemas.openxmlformats.org/officeDocument/2006/relationships/notesSlide" Target="../notesSlides/notesSlide58.xml"/><Relationship Id="rId1" Type="http://schemas.openxmlformats.org/officeDocument/2006/relationships/slideLayout" Target="../slideLayouts/slideLayout7.xml"/><Relationship Id="rId4" Type="http://schemas.openxmlformats.org/officeDocument/2006/relationships/image" Target="../media/image67.jpg"/></Relationships>
</file>

<file path=ppt/slides/_rels/slide75.xml.rels><?xml version="1.0" encoding="UTF-8" standalone="yes"?>
<Relationships xmlns="http://schemas.openxmlformats.org/package/2006/relationships"><Relationship Id="rId3" Type="http://schemas.openxmlformats.org/officeDocument/2006/relationships/image" Target="../media/image68.jpg"/><Relationship Id="rId2" Type="http://schemas.openxmlformats.org/officeDocument/2006/relationships/notesSlide" Target="../notesSlides/notesSlide59.xml"/><Relationship Id="rId1" Type="http://schemas.openxmlformats.org/officeDocument/2006/relationships/slideLayout" Target="../slideLayouts/slideLayout7.xml"/></Relationships>
</file>

<file path=ppt/slides/_rels/slide76.xml.rels><?xml version="1.0" encoding="UTF-8" standalone="yes"?>
<Relationships xmlns="http://schemas.openxmlformats.org/package/2006/relationships"><Relationship Id="rId3" Type="http://schemas.openxmlformats.org/officeDocument/2006/relationships/image" Target="../media/image69.jpg"/><Relationship Id="rId2" Type="http://schemas.openxmlformats.org/officeDocument/2006/relationships/notesSlide" Target="../notesSlides/notesSlide60.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a:xfrm>
            <a:off x="2286000" y="1124744"/>
            <a:ext cx="6318448" cy="2088232"/>
          </a:xfrm>
        </p:spPr>
        <p:txBody>
          <a:bodyPr>
            <a:noAutofit/>
          </a:bodyPr>
          <a:lstStyle/>
          <a:p>
            <a:r>
              <a:rPr lang="es-ES" sz="3200" dirty="0"/>
              <a:t>EUROPA.-LA VUELTA AL MUNDO EN 885 JARDINES.-DINAMARCA.-Ñ.-</a:t>
            </a:r>
          </a:p>
        </p:txBody>
      </p:sp>
      <p:sp>
        <p:nvSpPr>
          <p:cNvPr id="3" name="2 Subtítulo"/>
          <p:cNvSpPr>
            <a:spLocks noGrp="1"/>
          </p:cNvSpPr>
          <p:nvPr>
            <p:ph type="subTitle" idx="1"/>
          </p:nvPr>
        </p:nvSpPr>
        <p:spPr>
          <a:xfrm>
            <a:off x="4139952" y="5003322"/>
            <a:ext cx="4318248" cy="1371600"/>
          </a:xfrm>
        </p:spPr>
        <p:txBody>
          <a:bodyPr>
            <a:normAutofit fontScale="92500"/>
          </a:bodyPr>
          <a:lstStyle/>
          <a:p>
            <a:r>
              <a:rPr lang="es-ES" dirty="0"/>
              <a:t>Selección de textos y fotografías por</a:t>
            </a:r>
          </a:p>
          <a:p>
            <a:r>
              <a:rPr lang="es-ES" sz="2800" dirty="0"/>
              <a:t>JOSE ELIAS BONELLS</a:t>
            </a:r>
          </a:p>
          <a:p>
            <a:endParaRPr lang="es-ES" sz="2800" dirty="0"/>
          </a:p>
        </p:txBody>
      </p:sp>
    </p:spTree>
    <p:extLst>
      <p:ext uri="{BB962C8B-B14F-4D97-AF65-F5344CB8AC3E}">
        <p14:creationId xmlns:p14="http://schemas.microsoft.com/office/powerpoint/2010/main" val="67028204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Tivoli Park Gardens</a:t>
            </a:r>
          </a:p>
        </p:txBody>
      </p:sp>
      <p:sp>
        <p:nvSpPr>
          <p:cNvPr id="3" name="2 Marcador de contenido"/>
          <p:cNvSpPr>
            <a:spLocks noGrp="1"/>
          </p:cNvSpPr>
          <p:nvPr>
            <p:ph sz="quarter" idx="1"/>
          </p:nvPr>
        </p:nvSpPr>
        <p:spPr/>
        <p:txBody>
          <a:bodyPr>
            <a:normAutofit lnSpcReduction="10000"/>
          </a:bodyPr>
          <a:lstStyle/>
          <a:p>
            <a:r>
              <a:rPr lang="es-ES" dirty="0"/>
              <a:t>Jardines de Tivoli (o simplemente Tivoli) es un famoso parque de atracciones y parque de diversiones en Copenhague , Dinamarca . El parque abrió sus puertas el 15 de agosto 1843 y es el segundo parque de atracciones más antiguo del mundo, después de Dyrehavsbakken en las cercanías de Klampenborg . </a:t>
            </a:r>
          </a:p>
          <a:p>
            <a:r>
              <a:rPr lang="es-ES" dirty="0"/>
              <a:t>Con 4.033.000 visitantes en 2012, Tivoli es el segundo parque más popular de temporada el tema en el mundo, el parque temático más visitado de Escandinavia y la cuarta más visitada de Europa, sólo por detrás de Disneyland Paris , Europa-Park Rust y el Efteling .</a:t>
            </a:r>
          </a:p>
          <a:p>
            <a:endParaRPr lang="es-ES" dirty="0"/>
          </a:p>
        </p:txBody>
      </p:sp>
    </p:spTree>
    <p:extLst>
      <p:ext uri="{BB962C8B-B14F-4D97-AF65-F5344CB8AC3E}">
        <p14:creationId xmlns:p14="http://schemas.microsoft.com/office/powerpoint/2010/main" val="105906681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31819506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71003652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43332416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53820235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59449639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17928"/>
            <a:ext cx="9144000" cy="6840071"/>
          </a:xfrm>
          <a:prstGeom prst="rect">
            <a:avLst/>
          </a:prstGeom>
        </p:spPr>
      </p:pic>
    </p:spTree>
    <p:extLst>
      <p:ext uri="{BB962C8B-B14F-4D97-AF65-F5344CB8AC3E}">
        <p14:creationId xmlns:p14="http://schemas.microsoft.com/office/powerpoint/2010/main" val="398449183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398585408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07422710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98226273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96603511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8520" y="0"/>
            <a:ext cx="9252520" cy="6858000"/>
          </a:xfrm>
          <a:prstGeom prst="rect">
            <a:avLst/>
          </a:prstGeom>
        </p:spPr>
      </p:pic>
    </p:spTree>
    <p:extLst>
      <p:ext uri="{BB962C8B-B14F-4D97-AF65-F5344CB8AC3E}">
        <p14:creationId xmlns:p14="http://schemas.microsoft.com/office/powerpoint/2010/main" val="386870008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8520" y="0"/>
            <a:ext cx="9252520" cy="6858000"/>
          </a:xfrm>
          <a:prstGeom prst="rect">
            <a:avLst/>
          </a:prstGeom>
        </p:spPr>
      </p:pic>
    </p:spTree>
    <p:extLst>
      <p:ext uri="{BB962C8B-B14F-4D97-AF65-F5344CB8AC3E}">
        <p14:creationId xmlns:p14="http://schemas.microsoft.com/office/powerpoint/2010/main" val="291141614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0694072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383" y="0"/>
            <a:ext cx="9139233" cy="6858000"/>
          </a:xfrm>
          <a:prstGeom prst="rect">
            <a:avLst/>
          </a:prstGeom>
        </p:spPr>
      </p:pic>
    </p:spTree>
    <p:extLst>
      <p:ext uri="{BB962C8B-B14F-4D97-AF65-F5344CB8AC3E}">
        <p14:creationId xmlns:p14="http://schemas.microsoft.com/office/powerpoint/2010/main" val="405405054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Copenhagen Botanic Garden</a:t>
            </a:r>
          </a:p>
        </p:txBody>
      </p:sp>
      <p:sp>
        <p:nvSpPr>
          <p:cNvPr id="3" name="2 Marcador de contenido"/>
          <p:cNvSpPr>
            <a:spLocks noGrp="1"/>
          </p:cNvSpPr>
          <p:nvPr>
            <p:ph sz="quarter" idx="1"/>
          </p:nvPr>
        </p:nvSpPr>
        <p:spPr/>
        <p:txBody>
          <a:bodyPr>
            <a:normAutofit lnSpcReduction="10000"/>
          </a:bodyPr>
          <a:lstStyle/>
          <a:p>
            <a:r>
              <a:rPr lang="es-ES" dirty="0"/>
              <a:t>The University of Copenhagen Botanical Garden , por lo general se refiere simplemente como Copenhagen Botanical Garden, es un jardín botánico situado en el centro de Copenhague , Dinamarca . </a:t>
            </a:r>
          </a:p>
          <a:p>
            <a:r>
              <a:rPr lang="es-ES" dirty="0"/>
              <a:t>Cubre un área de 10 hectáreas y se caracteriza especialmente por sus amplios y complejos históricos invernaderos datan de 1874. </a:t>
            </a:r>
          </a:p>
          <a:p>
            <a:r>
              <a:rPr lang="es-ES" dirty="0"/>
              <a:t>El jardín es parte del Museo de Historia Natural de Dinamarca , que es en sí mismo parte de la Universidad de Copenhague, de la Facultad de Ciencias . Sirve tanto para la investigación, la educación y con fines recreativos. </a:t>
            </a:r>
          </a:p>
        </p:txBody>
      </p:sp>
    </p:spTree>
    <p:extLst>
      <p:ext uri="{BB962C8B-B14F-4D97-AF65-F5344CB8AC3E}">
        <p14:creationId xmlns:p14="http://schemas.microsoft.com/office/powerpoint/2010/main" val="157966934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04664"/>
            <a:ext cx="7467600" cy="6069288"/>
          </a:xfrm>
        </p:spPr>
        <p:txBody>
          <a:bodyPr>
            <a:normAutofit/>
          </a:bodyPr>
          <a:lstStyle/>
          <a:p>
            <a:r>
              <a:rPr lang="es-ES" dirty="0"/>
              <a:t>El jardín botánico fue establecido por primera vez en 1600 pero se trasladó dos veces antes de que finalmente fue dada su ubicación actual en 1870. Probablemente fue fundada para asegurar una colección de plantas medicinales daneses después de la Reforma había visto muchos conventos y sus jardines abandonados o demolidos.</a:t>
            </a:r>
          </a:p>
          <a:p>
            <a:r>
              <a:rPr lang="es-ES" dirty="0"/>
              <a:t>El primer jardín, conocido como Hortus Medicus, fue creada el 2 de agosto 1600 por cédula real en un terreno donado por el rey Christian IV . Se encuentra en Skidenstraede (Krystalgad actual) y una residencia de uno de los profesores de la universidad también fue construido en el sitio. </a:t>
            </a:r>
          </a:p>
        </p:txBody>
      </p:sp>
    </p:spTree>
    <p:extLst>
      <p:ext uri="{BB962C8B-B14F-4D97-AF65-F5344CB8AC3E}">
        <p14:creationId xmlns:p14="http://schemas.microsoft.com/office/powerpoint/2010/main" val="164588073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620688"/>
            <a:ext cx="7467600" cy="5853264"/>
          </a:xfrm>
        </p:spPr>
        <p:txBody>
          <a:bodyPr>
            <a:normAutofit/>
          </a:bodyPr>
          <a:lstStyle/>
          <a:p>
            <a:r>
              <a:rPr lang="es-ES" dirty="0"/>
              <a:t>Se posó sobre el profesor en la residencia para mantener el jardín, con independencia de que la silla que sostenía. </a:t>
            </a:r>
          </a:p>
          <a:p>
            <a:r>
              <a:rPr lang="es-ES" dirty="0"/>
              <a:t>En 1621 Ole Worm tomó personalmente la responsabilidad por el jardín y se enriqueció con un gran número de plantas medicinales daneses, así como especies raras extranjeras que recibió de sus muchos contactos profesionales en el extranjero.</a:t>
            </a:r>
          </a:p>
          <a:p>
            <a:r>
              <a:rPr lang="es-ES" dirty="0"/>
              <a:t>Un segundo jardín botánico fue presentado por Georg Christian Oeder en 1752 en la recién fundada Frederiksstaden distrito a petición de Frederik V en un lugar atravesado por Amaliegade justo al norte del Hospital de Frederik . </a:t>
            </a:r>
          </a:p>
        </p:txBody>
      </p:sp>
    </p:spTree>
    <p:extLst>
      <p:ext uri="{BB962C8B-B14F-4D97-AF65-F5344CB8AC3E}">
        <p14:creationId xmlns:p14="http://schemas.microsoft.com/office/powerpoint/2010/main" val="362676881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260648"/>
            <a:ext cx="7467600" cy="6213304"/>
          </a:xfrm>
        </p:spPr>
        <p:txBody>
          <a:bodyPr/>
          <a:lstStyle/>
          <a:p>
            <a:r>
              <a:rPr lang="es-ES" dirty="0"/>
              <a:t>La sección occidental más pequeña, que abarca poco menos de media hectárea, estaba equipado con un invernadero, mientras que la parte oriental se mantuvo prácticamente sin plantar.</a:t>
            </a:r>
          </a:p>
          <a:p>
            <a:r>
              <a:rPr lang="es-ES" dirty="0"/>
              <a:t> El jardín fue abierto al público en 1763.</a:t>
            </a:r>
          </a:p>
          <a:p>
            <a:r>
              <a:rPr lang="es-ES" dirty="0"/>
              <a:t>En 1770 parte del Jardín de Oeder fue puesto a disposición del jardín botánico de la Universidad.</a:t>
            </a:r>
          </a:p>
          <a:p>
            <a:r>
              <a:rPr lang="es-ES" dirty="0"/>
              <a:t> El año anterior Cristiano VII había donado 2.500 táleros a la Universidad, el interés de que se utilizaría para el Jardín Botánico.</a:t>
            </a:r>
          </a:p>
          <a:p>
            <a:r>
              <a:rPr lang="es-ES" dirty="0"/>
              <a:t> Esto ha creado la base económica para una ampliación, pero ya que no había espacio para él en su dirección original, la solución fuera del sitio fue aprobada finalmente.</a:t>
            </a:r>
          </a:p>
          <a:p>
            <a:endParaRPr lang="es-ES" dirty="0"/>
          </a:p>
        </p:txBody>
      </p:sp>
    </p:spTree>
    <p:extLst>
      <p:ext uri="{BB962C8B-B14F-4D97-AF65-F5344CB8AC3E}">
        <p14:creationId xmlns:p14="http://schemas.microsoft.com/office/powerpoint/2010/main" val="303844944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76672"/>
            <a:ext cx="7467600" cy="5997280"/>
          </a:xfrm>
        </p:spPr>
        <p:txBody>
          <a:bodyPr>
            <a:normAutofit lnSpcReduction="10000"/>
          </a:bodyPr>
          <a:lstStyle/>
          <a:p>
            <a:r>
              <a:rPr lang="es-ES" dirty="0"/>
              <a:t>Oeder convirtió en el primer director del Jardín Botánico. Para subrayar su importancia económica, así como en el espíritu de la época de la Ilustración , comenzó un trabajo en progreso que se convertiría en Flora Danica , una obra ilustrada que describe todas las plantas danesas y noruegas. Oeder fue despedido en 1771 en relación con la Friedrich Johann Struensee asunto.</a:t>
            </a:r>
          </a:p>
          <a:p>
            <a:r>
              <a:rPr lang="es-ES" dirty="0"/>
              <a:t> El jardín botánico tiene su ubicación actual en 1870. Cuatro años después, en 1874 los jardines tiene su gran complejo de invernaderos, a iniciativa de Carlsberg fundador JC Jacobsen , que también financió. Su inspiración fue el de la construcción de la copa Palacio de Cristal que fue erigida para la Exposición Universal de Londres en 1851.  </a:t>
            </a:r>
          </a:p>
          <a:p>
            <a:endParaRPr lang="es-ES" dirty="0"/>
          </a:p>
          <a:p>
            <a:endParaRPr lang="es-ES" dirty="0"/>
          </a:p>
        </p:txBody>
      </p:sp>
    </p:spTree>
    <p:extLst>
      <p:ext uri="{BB962C8B-B14F-4D97-AF65-F5344CB8AC3E}">
        <p14:creationId xmlns:p14="http://schemas.microsoft.com/office/powerpoint/2010/main" val="104829087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908720"/>
            <a:ext cx="7467600" cy="5565232"/>
          </a:xfrm>
        </p:spPr>
        <p:txBody>
          <a:bodyPr/>
          <a:lstStyle/>
          <a:p>
            <a:r>
              <a:rPr lang="es-ES" dirty="0"/>
              <a:t>En 1977, los jardines incluidos los invernaderos se convirtieron enumerados por las autoridades danesas de conservación. </a:t>
            </a:r>
          </a:p>
          <a:p>
            <a:r>
              <a:rPr lang="es-ES" dirty="0"/>
              <a:t>Copenhagen Botanical Garden es un jardín informal con entrada gratuita.</a:t>
            </a:r>
          </a:p>
          <a:p>
            <a:r>
              <a:rPr lang="es-ES" dirty="0"/>
              <a:t> Hay conservatorios , un museo y herbario , una biblioteca (entrada sólo con cita previa) una tienda de plantas, semillas y una pequeña selección de los equipos de jardín y lugar para comer.</a:t>
            </a:r>
          </a:p>
          <a:p>
            <a:r>
              <a:rPr lang="es-ES" dirty="0"/>
              <a:t>Los jardines botánicos contienen más de 13.000 especies , casi todas las cuales han sido recogidos en el medio silvestre</a:t>
            </a:r>
          </a:p>
          <a:p>
            <a:endParaRPr lang="es-ES" dirty="0"/>
          </a:p>
        </p:txBody>
      </p:sp>
    </p:spTree>
    <p:extLst>
      <p:ext uri="{BB962C8B-B14F-4D97-AF65-F5344CB8AC3E}">
        <p14:creationId xmlns:p14="http://schemas.microsoft.com/office/powerpoint/2010/main" val="87641390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332656"/>
            <a:ext cx="7467600" cy="6141296"/>
          </a:xfrm>
        </p:spPr>
        <p:txBody>
          <a:bodyPr/>
          <a:lstStyle/>
          <a:p>
            <a:r>
              <a:rPr lang="es-ES" dirty="0"/>
              <a:t>El jardín está organizado en diferentes secciones como: plantas danesas (600 especies), plantas perennes (1.100 especies), plantas anuales (1.100 especies), rocallas con plantas de las zonas montañosas del sur de Europa Conifer colina central y que se plantan con coníferas árboles.</a:t>
            </a:r>
          </a:p>
          <a:p>
            <a:r>
              <a:rPr lang="es-ES" dirty="0"/>
              <a:t> Una de las nuevas inclusiones es un jardín de  rododendros.</a:t>
            </a:r>
          </a:p>
          <a:p>
            <a:r>
              <a:rPr lang="es-ES" dirty="0"/>
              <a:t>El jardín tiene muchas especies de árboles hermosos. </a:t>
            </a:r>
          </a:p>
          <a:p>
            <a:r>
              <a:rPr lang="es-ES" dirty="0"/>
              <a:t> El árbol más antiguo de los jardines es un taxodium de 1806 que se mueve a lo largo de la antigua ubicación a una edad de 60 años. </a:t>
            </a:r>
          </a:p>
          <a:p>
            <a:endParaRPr lang="es-ES" dirty="0"/>
          </a:p>
        </p:txBody>
      </p:sp>
    </p:spTree>
    <p:extLst>
      <p:ext uri="{BB962C8B-B14F-4D97-AF65-F5344CB8AC3E}">
        <p14:creationId xmlns:p14="http://schemas.microsoft.com/office/powerpoint/2010/main" val="239626233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332656"/>
            <a:ext cx="7467600" cy="6141296"/>
          </a:xfrm>
        </p:spPr>
        <p:txBody>
          <a:bodyPr>
            <a:normAutofit lnSpcReduction="10000"/>
          </a:bodyPr>
          <a:lstStyle/>
          <a:p>
            <a:r>
              <a:rPr lang="es-ES" dirty="0"/>
              <a:t>Los jardines cuentan con 27 invernaderos.</a:t>
            </a:r>
          </a:p>
          <a:p>
            <a:r>
              <a:rPr lang="es-ES" dirty="0"/>
              <a:t> Los más notables son los 3.000 metros cuadrados de invierno complejo desde 1874. La Casa de las Palmeras en su centro se encuentra a 16 metros de altura y tiene estrechas, de hierro fundido escalera de caracol que conduce a un pasillo en la parte superior. Las plantas son una palmera de 1824 y una buena colección de cícadas , algunas ogf que tienen más de 100 años de antigüedad. A cincuenta metros de largo casa invernadero una extensa colección de cactus y otras plantas suculentas , mientras que otra se casas de orquídeas y begonias . Un moderno invernadero se dedica a caudiciformes . El jardín también tiene un invernadero especial de aire acondicionado que se puede volver a crear entornos adecuados para las plantas árticas</a:t>
            </a:r>
          </a:p>
        </p:txBody>
      </p:sp>
    </p:spTree>
    <p:extLst>
      <p:ext uri="{BB962C8B-B14F-4D97-AF65-F5344CB8AC3E}">
        <p14:creationId xmlns:p14="http://schemas.microsoft.com/office/powerpoint/2010/main" val="157859323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76917491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86474917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16277942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90642964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223122560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43745498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206077953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985175194"/>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949897344"/>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299491259"/>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t="3271" b="5966"/>
          <a:stretch/>
        </p:blipFill>
        <p:spPr>
          <a:xfrm>
            <a:off x="0" y="0"/>
            <a:ext cx="9144000" cy="6857999"/>
          </a:xfrm>
          <a:prstGeom prst="rect">
            <a:avLst/>
          </a:prstGeom>
        </p:spPr>
      </p:pic>
    </p:spTree>
    <p:extLst>
      <p:ext uri="{BB962C8B-B14F-4D97-AF65-F5344CB8AC3E}">
        <p14:creationId xmlns:p14="http://schemas.microsoft.com/office/powerpoint/2010/main" val="2012150882"/>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2">
            <a:extLst>
              <a:ext uri="{28A0092B-C50C-407E-A947-70E740481C1C}">
                <a14:useLocalDpi xmlns:a14="http://schemas.microsoft.com/office/drawing/2010/main" val="0"/>
              </a:ext>
            </a:extLst>
          </a:blip>
          <a:srcRect t="5727" b="6044"/>
          <a:stretch/>
        </p:blipFill>
        <p:spPr>
          <a:xfrm>
            <a:off x="0" y="-56322"/>
            <a:ext cx="9144000" cy="6858000"/>
          </a:xfrm>
          <a:prstGeom prst="rect">
            <a:avLst/>
          </a:prstGeom>
        </p:spPr>
      </p:pic>
    </p:spTree>
    <p:extLst>
      <p:ext uri="{BB962C8B-B14F-4D97-AF65-F5344CB8AC3E}">
        <p14:creationId xmlns:p14="http://schemas.microsoft.com/office/powerpoint/2010/main" val="629517122"/>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756288519"/>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199912250"/>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604919143"/>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986168086"/>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58693204"/>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918280196"/>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971623901"/>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084156380"/>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842315005"/>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09104777"/>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578941070"/>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910739390"/>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4348"/>
          <a:stretch/>
        </p:blipFill>
        <p:spPr>
          <a:xfrm>
            <a:off x="0" y="0"/>
            <a:ext cx="9144000" cy="6858000"/>
          </a:xfrm>
          <a:prstGeom prst="rect">
            <a:avLst/>
          </a:prstGeom>
        </p:spPr>
      </p:pic>
    </p:spTree>
    <p:extLst>
      <p:ext uri="{BB962C8B-B14F-4D97-AF65-F5344CB8AC3E}">
        <p14:creationId xmlns:p14="http://schemas.microsoft.com/office/powerpoint/2010/main" val="1605170913"/>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783215254"/>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
            <a:ext cx="9144000" cy="6858000"/>
          </a:xfrm>
          <a:prstGeom prst="rect">
            <a:avLst/>
          </a:prstGeom>
        </p:spPr>
      </p:pic>
    </p:spTree>
    <p:extLst>
      <p:ext uri="{BB962C8B-B14F-4D97-AF65-F5344CB8AC3E}">
        <p14:creationId xmlns:p14="http://schemas.microsoft.com/office/powerpoint/2010/main" val="1826518746"/>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682163744"/>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99392"/>
            <a:ext cx="9144000" cy="6957391"/>
          </a:xfrm>
          <a:prstGeom prst="rect">
            <a:avLst/>
          </a:prstGeom>
        </p:spPr>
      </p:pic>
    </p:spTree>
    <p:extLst>
      <p:ext uri="{BB962C8B-B14F-4D97-AF65-F5344CB8AC3E}">
        <p14:creationId xmlns:p14="http://schemas.microsoft.com/office/powerpoint/2010/main" val="2759585725"/>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436540114"/>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028041032"/>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889033240"/>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404908983"/>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116636273"/>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513518603"/>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t="4793"/>
          <a:stretch/>
        </p:blipFill>
        <p:spPr>
          <a:xfrm>
            <a:off x="0" y="0"/>
            <a:ext cx="9144000" cy="6855135"/>
          </a:xfrm>
          <a:prstGeom prst="rect">
            <a:avLst/>
          </a:prstGeom>
        </p:spPr>
      </p:pic>
    </p:spTree>
    <p:extLst>
      <p:ext uri="{BB962C8B-B14F-4D97-AF65-F5344CB8AC3E}">
        <p14:creationId xmlns:p14="http://schemas.microsoft.com/office/powerpoint/2010/main" val="1474626247"/>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8520" y="0"/>
            <a:ext cx="9252520" cy="6957392"/>
          </a:xfrm>
          <a:prstGeom prst="rect">
            <a:avLst/>
          </a:prstGeom>
        </p:spPr>
      </p:pic>
    </p:spTree>
    <p:extLst>
      <p:ext uri="{BB962C8B-B14F-4D97-AF65-F5344CB8AC3E}">
        <p14:creationId xmlns:p14="http://schemas.microsoft.com/office/powerpoint/2010/main" val="1378792537"/>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349444240"/>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420828420"/>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217507854"/>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850649056"/>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5143500" cy="6858000"/>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355975" y="4665"/>
            <a:ext cx="4798707" cy="6858000"/>
          </a:xfrm>
          <a:prstGeom prst="rect">
            <a:avLst/>
          </a:prstGeom>
        </p:spPr>
      </p:pic>
    </p:spTree>
    <p:extLst>
      <p:ext uri="{BB962C8B-B14F-4D97-AF65-F5344CB8AC3E}">
        <p14:creationId xmlns:p14="http://schemas.microsoft.com/office/powerpoint/2010/main" val="3938662623"/>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5143500" cy="6858000"/>
          </a:xfrm>
          <a:prstGeom prst="rect">
            <a:avLst/>
          </a:prstGeom>
        </p:spPr>
      </p:pic>
      <p:pic>
        <p:nvPicPr>
          <p:cNvPr id="1026"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860032" y="3851"/>
            <a:ext cx="4283968" cy="685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206048062"/>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2779" y="0"/>
            <a:ext cx="4775245" cy="6858000"/>
          </a:xfrm>
          <a:prstGeom prst="rect">
            <a:avLst/>
          </a:prstGeom>
        </p:spPr>
      </p:pic>
      <p:pic>
        <p:nvPicPr>
          <p:cNvPr id="3" name="2 Imagen"/>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800464" y="-95200"/>
            <a:ext cx="4343535" cy="7200800"/>
          </a:xfrm>
          <a:prstGeom prst="rect">
            <a:avLst/>
          </a:prstGeom>
        </p:spPr>
      </p:pic>
    </p:spTree>
    <p:extLst>
      <p:ext uri="{BB962C8B-B14F-4D97-AF65-F5344CB8AC3E}">
        <p14:creationId xmlns:p14="http://schemas.microsoft.com/office/powerpoint/2010/main" val="4192438979"/>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376593635"/>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148058271"/>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5143500" cy="6974632"/>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355975" y="0"/>
            <a:ext cx="4775955" cy="6858000"/>
          </a:xfrm>
          <a:prstGeom prst="rect">
            <a:avLst/>
          </a:prstGeom>
        </p:spPr>
      </p:pic>
    </p:spTree>
    <p:extLst>
      <p:ext uri="{BB962C8B-B14F-4D97-AF65-F5344CB8AC3E}">
        <p14:creationId xmlns:p14="http://schemas.microsoft.com/office/powerpoint/2010/main" val="24505546"/>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20632258"/>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972468133"/>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43070"/>
            <a:ext cx="5143500" cy="6858000"/>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355976" y="0"/>
            <a:ext cx="4788024" cy="6858000"/>
          </a:xfrm>
          <a:prstGeom prst="rect">
            <a:avLst/>
          </a:prstGeom>
        </p:spPr>
      </p:pic>
    </p:spTree>
    <p:extLst>
      <p:ext uri="{BB962C8B-B14F-4D97-AF65-F5344CB8AC3E}">
        <p14:creationId xmlns:p14="http://schemas.microsoft.com/office/powerpoint/2010/main" val="3419221570"/>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150245951"/>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172257346"/>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Default Theme">
  <a:themeElements>
    <a:clrScheme name="Oriel">
      <a:dk1>
        <a:sysClr val="windowText" lastClr="000000"/>
      </a:dk1>
      <a:lt1>
        <a:sysClr val="window" lastClr="FFFFFF"/>
      </a:lt1>
      <a:dk2>
        <a:srgbClr val="575F6D"/>
      </a:dk2>
      <a:lt2>
        <a:srgbClr val="FFF39D"/>
      </a:lt2>
      <a:accent1>
        <a:srgbClr val="FE8637"/>
      </a:accent1>
      <a:accent2>
        <a:srgbClr val="7598D9"/>
      </a:accent2>
      <a:accent3>
        <a:srgbClr val="B32C16"/>
      </a:accent3>
      <a:accent4>
        <a:srgbClr val="F5CD2D"/>
      </a:accent4>
      <a:accent5>
        <a:srgbClr val="AEBAD5"/>
      </a:accent5>
      <a:accent6>
        <a:srgbClr val="777C84"/>
      </a:accent6>
      <a:hlink>
        <a:srgbClr val="D2611C"/>
      </a:hlink>
      <a:folHlink>
        <a:srgbClr val="3B435B"/>
      </a:folHlink>
    </a:clrScheme>
    <a:fontScheme name="Oriel">
      <a:majorFont>
        <a:latin typeface="Century Schoolbook"/>
        <a:ea typeface=""/>
        <a:cs typeface=""/>
        <a:font script="Jpan" typeface="ＭＳ Ｐ明朝"/>
        <a:font script="Hang" typeface="휴먼매직체"/>
        <a:font script="Hans" typeface="华文楷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Schoolbook"/>
        <a:ea typeface=""/>
        <a:cs typeface=""/>
        <a:font script="Jpan" typeface="ＭＳ Ｐ明朝"/>
        <a:font script="Hang" typeface="휴먼매직체"/>
        <a:font script="Hans" typeface="宋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riel">
      <a:fillStyleLst>
        <a:solidFill>
          <a:schemeClr val="phClr"/>
        </a:solidFill>
        <a:gradFill rotWithShape="1">
          <a:gsLst>
            <a:gs pos="0">
              <a:schemeClr val="phClr">
                <a:tint val="35000"/>
                <a:satMod val="260000"/>
              </a:schemeClr>
            </a:gs>
            <a:gs pos="30000">
              <a:schemeClr val="phClr">
                <a:tint val="38000"/>
                <a:satMod val="260000"/>
              </a:schemeClr>
            </a:gs>
            <a:gs pos="75000">
              <a:schemeClr val="phClr">
                <a:tint val="55000"/>
                <a:satMod val="255000"/>
              </a:schemeClr>
            </a:gs>
            <a:gs pos="100000">
              <a:schemeClr val="phClr">
                <a:tint val="70000"/>
                <a:satMod val="255000"/>
              </a:schemeClr>
            </a:gs>
          </a:gsLst>
          <a:path path="circle">
            <a:fillToRect l="5000" t="100000" r="120000" b="10000"/>
          </a:path>
        </a:gradFill>
        <a:gradFill rotWithShape="1">
          <a:gsLst>
            <a:gs pos="0">
              <a:schemeClr val="phClr">
                <a:shade val="63000"/>
                <a:satMod val="165000"/>
              </a:schemeClr>
            </a:gs>
            <a:gs pos="30000">
              <a:schemeClr val="phClr">
                <a:shade val="58000"/>
                <a:satMod val="165000"/>
              </a:schemeClr>
            </a:gs>
            <a:gs pos="75000">
              <a:schemeClr val="phClr">
                <a:shade val="30000"/>
                <a:satMod val="175000"/>
              </a:schemeClr>
            </a:gs>
            <a:gs pos="100000">
              <a:schemeClr val="phClr">
                <a:shade val="15000"/>
                <a:satMod val="175000"/>
              </a:schemeClr>
            </a:gs>
          </a:gsLst>
          <a:path path="circle">
            <a:fillToRect l="5000" t="100000" r="120000" b="10000"/>
          </a:path>
        </a:gradFill>
      </a:fillStyleLst>
      <a:lnStyleLst>
        <a:ln w="12700" cap="flat" cmpd="sng" algn="ctr">
          <a:solidFill>
            <a:schemeClr val="phClr">
              <a:shade val="70000"/>
              <a:satMod val="150000"/>
            </a:schemeClr>
          </a:solidFill>
          <a:prstDash val="solid"/>
        </a:ln>
        <a:ln w="25400" cap="flat" cmpd="sng" algn="ctr">
          <a:solidFill>
            <a:schemeClr val="phClr"/>
          </a:solidFill>
          <a:prstDash val="solid"/>
        </a:ln>
        <a:ln w="34925" cap="flat" cmpd="sng" algn="ctr">
          <a:solidFill>
            <a:schemeClr val="phClr"/>
          </a:solidFill>
          <a:prstDash val="solid"/>
        </a:ln>
      </a:lnStyleLst>
      <a:effectStyleLst>
        <a:effectStyle>
          <a:effectLst>
            <a:outerShdw blurRad="50800" dist="25000" dir="5400000" rotWithShape="0">
              <a:srgbClr val="000000">
                <a:alpha val="40000"/>
              </a:srgbClr>
            </a:outerShdw>
          </a:effectLst>
        </a:effectStyle>
        <a:effectStyle>
          <a:effectLst>
            <a:outerShdw blurRad="50800" dist="20000" dir="5400000" rotWithShape="0">
              <a:srgbClr val="000000">
                <a:alpha val="42000"/>
              </a:srgbClr>
            </a:outerShdw>
          </a:effectLst>
        </a:effectStyle>
        <a:effectStyle>
          <a:effectLst>
            <a:outerShdw blurRad="50800" dist="20000" dir="5400000" rotWithShape="0">
              <a:srgbClr val="000000">
                <a:alpha val="42000"/>
              </a:srgbClr>
            </a:outerShdw>
          </a:effectLst>
          <a:scene3d>
            <a:camera prst="orthographicFront">
              <a:rot lat="0" lon="0" rev="0"/>
            </a:camera>
            <a:lightRig rig="balanced" dir="t">
              <a:rot lat="0" lon="0" rev="0"/>
            </a:lightRig>
          </a:scene3d>
          <a:sp3d>
            <a:bevelT w="47625" h="69850"/>
            <a:contourClr>
              <a:schemeClr val="lt1"/>
            </a:contourClr>
          </a:sp3d>
        </a:effectStyle>
      </a:effectStyleLst>
      <a:bgFillStyleLst>
        <a:solidFill>
          <a:schemeClr val="phClr"/>
        </a:solidFill>
        <a:gradFill rotWithShape="1">
          <a:gsLst>
            <a:gs pos="0">
              <a:schemeClr val="phClr">
                <a:shade val="58000"/>
                <a:satMod val="125000"/>
              </a:schemeClr>
            </a:gs>
            <a:gs pos="40000">
              <a:schemeClr val="phClr">
                <a:tint val="90000"/>
                <a:shade val="90000"/>
                <a:satMod val="120000"/>
              </a:schemeClr>
            </a:gs>
            <a:gs pos="100000">
              <a:schemeClr val="phClr">
                <a:tint val="50000"/>
              </a:schemeClr>
            </a:gs>
          </a:gsLst>
          <a:lin ang="16200000" scaled="1"/>
        </a:gradFill>
        <a:blipFill>
          <a:blip xmlns:r="http://schemas.openxmlformats.org/officeDocument/2006/relationships" r:embed="rId1">
            <a:duotone>
              <a:schemeClr val="phClr">
                <a:shade val="80000"/>
              </a:schemeClr>
              <a:schemeClr val="phClr">
                <a:tint val="91000"/>
              </a:schemeClr>
            </a:duotone>
          </a:blip>
          <a:tile tx="0" ty="0" sx="40000" sy="50000" flip="y" algn="tl"/>
        </a:blipFill>
      </a:bgFillStyleLst>
    </a:fmtScheme>
  </a:themeElements>
  <a:objectDefaults/>
  <a:extraClrScheme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219</TotalTime>
  <Words>1284</Words>
  <Application>Microsoft Office PowerPoint</Application>
  <PresentationFormat>Presentación en pantalla (4:3)</PresentationFormat>
  <Paragraphs>152</Paragraphs>
  <Slides>76</Slides>
  <Notes>60</Notes>
  <HiddenSlides>0</HiddenSlides>
  <MMClips>0</MMClips>
  <ScaleCrop>false</ScaleCrop>
  <HeadingPairs>
    <vt:vector size="6" baseType="variant">
      <vt:variant>
        <vt:lpstr>Fuentes usadas</vt:lpstr>
      </vt:variant>
      <vt:variant>
        <vt:i4>4</vt:i4>
      </vt:variant>
      <vt:variant>
        <vt:lpstr>Tema</vt:lpstr>
      </vt:variant>
      <vt:variant>
        <vt:i4>1</vt:i4>
      </vt:variant>
      <vt:variant>
        <vt:lpstr>Títulos de diapositiva</vt:lpstr>
      </vt:variant>
      <vt:variant>
        <vt:i4>76</vt:i4>
      </vt:variant>
    </vt:vector>
  </HeadingPairs>
  <TitlesOfParts>
    <vt:vector size="81" baseType="lpstr">
      <vt:lpstr>Calibri</vt:lpstr>
      <vt:lpstr>Century Schoolbook</vt:lpstr>
      <vt:lpstr>Wingdings</vt:lpstr>
      <vt:lpstr>Wingdings 2</vt:lpstr>
      <vt:lpstr>Default Theme</vt:lpstr>
      <vt:lpstr>EUROPA.-LA VUELTA AL MUNDO EN 885 JARDINES.-DINAMARCA.-Ñ.-</vt:lpstr>
      <vt:lpstr>Tivoli Park Gardens</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Copenhagen Botanic Garden</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LA VUELTA AL MUNDO EN 80 JARDINES.-AD.-francia</dc:title>
  <dc:creator>Josep</dc:creator>
  <cp:lastModifiedBy>Usuario</cp:lastModifiedBy>
  <cp:revision>11</cp:revision>
  <dcterms:created xsi:type="dcterms:W3CDTF">2013-08-24T06:13:10Z</dcterms:created>
  <dcterms:modified xsi:type="dcterms:W3CDTF">2018-03-10T05:39:42Z</dcterms:modified>
</cp:coreProperties>
</file>