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A0450-0A49-4C98-95CA-5ADD0453B084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765B2-F345-4938-A067-D38FD196E7F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649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57F3911-360A-40AC-B3DF-DA3982475A5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FED1FA-C9B6-43E3-BF6F-D0CB67E020F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1588C9-7525-499C-99ED-C17CDF8EC45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918476-4079-40E0-BE70-6D3EEDDFCB7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05E1BF-D2FE-4A20-8DF2-B5F4B3D4E2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AF1FB3-14E1-4CF7-82B4-BF15C798024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EF2E86-9127-4C84-BA5F-D3202AD62F2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4AEA59-9228-4812-BB1C-FDD90FFE53F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 .-Rosenborg Castle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C54021-6C98-43D0-A20D-BD9694EE64A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E8969F-7A8D-4B9D-8FE7-C602FE7DA97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2040D6-2FBD-4D64-8176-E1AFFE7AE3E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320B7E-02A1-4E72-B099-960C0E7F207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E05AC5-308F-424F-A208-67BA6D611A2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B055B0-DE4D-4052-A255-9C2E723FC30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Castle.-Crocus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3E5159-153E-4FD3-9727-14E328CC61E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93E19E-308E-4A4A-A2D8-E2A55EB84AD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93BAB8-3A50-49C1-9D7A-0A93CAD5A62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68F4B8-6D05-4AE9-A736-2F5B263381A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C783DA-E2C7-4468-9043-DC6BEB4EDDB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9F78EE-C7F4-4335-8F67-7044FFF8E6A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B5B278-39A3-42CD-9FC9-4D61EFDBE89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64ACFF-6A40-443D-A193-EDBEB3BBD94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5E4BFE-DA54-4591-9501-04227B37078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06BBE6-9E86-4382-841F-D2C298E0889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9827FF-EA36-43C6-B7F8-E74551CDC4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BEA470-6E6E-43E4-836B-4639EA7FFEA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1DD4DE-CDD8-4CB6-A9BB-F43FC198B02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56F86D-BC37-4A0D-92AA-C40B85702EB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0F38DD-919F-4D8F-B601-DCDCEEC05F9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0AA72F-5EA4-45E0-BF71-E7E784999F3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786658-CFD3-453F-92EB-B3B131E2D35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0292E1-CCC4-4A2C-A17D-02051887475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CA73D6-48B5-4FB8-AD85-269F72FF8BB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E31BF5-E179-4CAE-A264-B16C08C15D4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41E9AF-6D4A-4C95-A28F-CB5EDC4BD0A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F797A1-4E43-42FA-8C29-01424843919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Copenague.-Rosenborg Castle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ED3A6E-9283-4ABF-9674-7DFF737B95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51F7D6-A184-4595-8317-9001E6BCBF7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4DDFE1-FD06-40CB-B0DD-609CB8DE7B9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A6D8F3-0B1E-4F91-A1FF-D47191E7A9D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1C1B3E-B025-46AD-965A-1AE3948AAE5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C4DA83-927F-45D8-A122-9723D784BB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A950CD-92D2-44FA-BB3A-F44EB4918E0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794CBA-5612-43A6-832A-92A1EBCF2AF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7DB3FE-69FF-472D-B451-B1C35397EB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Castle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32E016-338E-43C0-A53E-29FE0F76F3B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Copenhague.-Rosenborg Castel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8F8EE8-4518-46D8-8CA5-87BF07C1B69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3DB735-3B1C-4F15-84E3-87A31A4ED5F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0A4BF8-F683-4FB5-9FA8-C6311895756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0E82E24-7D78-4988-BE4C-9295D22128D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948810-7563-4B49-B3FF-0C79AF427F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A50FA2-51F0-4A3A-8F33-F89ED514836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A5DF4B-FD5F-49E3-B3F5-8FC41209C45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FDD6095-6864-40D4-97D0-8077A9A00CB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ABD0AA-10B3-401C-A7A3-82F1D8DF89F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86672B-E6F7-4885-B4D8-2F2F8BEAE1C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5BBAA1-9CCD-4936-95A6-1B877892C84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Park.-Hallowen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9B393C-24E1-434B-B987-DF32C9D75AD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Copenhague.-Tivoli Park.-Hallowen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EF6227-A1D9-424C-A0B9-8D2CDCA2B18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9E4BD9-338A-4B5B-A2E4-FFA2ACD480E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Fredrerikspark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821055-C5C7-46EE-AA80-60CC946DF22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 Frederick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C4B964-7AE3-44A2-B852-E425E219A71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Frederikspark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C848AA-74D8-44E7-B6C8-5B8680D79AA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Frederikspark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29C701-4E87-4BCA-892B-58D30C1ECC7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Frederiksberg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C083F3-1682-4D15-92E2-2DC2866A2CD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2907FE-F9D9-418C-B98A-12C28DBBED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3238B24-13A7-4466-8C4C-F7E2208DAEC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720671-472F-4821-B746-94BEF7557E2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66AB25-193E-422A-9BF7-C01C93C566F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4A79B5-F55A-4481-891A-5F0139C1F8A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F8BF1C-F5B5-463F-A7F7-ACE5643E84B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ED2650-578D-498C-A577-1D0F8DBF77C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8D8281-444E-4BE7-9706-CAE978722DF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8BCFB7-A4CB-4F34-87F2-77CCF471EC7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532DC8-7897-45CB-ACFC-16AF8BECAE1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A89B19-3BD8-4EC7-835C-DFA41077C83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4320ED-C7BE-4F8F-A774-43F7A2A76B6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Federiksborg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D0A426-89D3-4BBA-BF85-819F8831C11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9713DF-24E1-4F42-B290-16D1DD93979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A7767C-9FA3-48C3-8FF1-A4E56B7B871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C101A2-2244-468B-92D4-DA1D31E1248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67C9F9-BC44-4B70-9E87-79531B95E7B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105C91-A759-4429-A3D2-A76382C20C9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24CE1D-519A-4A62-BD7D-020C972B145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A0F080-B371-4E9A-9F68-54E5D07D5A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Frederiksborg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AB416A-D095-4881-99F0-BD4C56D7B4A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8EC648-68BA-4CEA-BD91-B225C634AF4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CE2E93-829D-4C0D-B97C-FA8F1B43D6D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591D4D-1524-4DBB-9E7F-DE533D00E3C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43DD930-5E4A-47E4-8FB4-86D91E12FB4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A23F2E-CB24-4905-B7CD-EE3EB733B85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1EF0DC-23BA-4567-AF52-C4571ADB17A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1530E0-7976-44AA-87DB-F6725D3812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8A8BA1-0CE9-41D0-922A-C81394120F9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D58A48-7EEC-49D6-84E4-473E5C08367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C8FFF9-7697-41CE-BBAC-7456291E681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A1351C-9CE9-4BE9-BC93-98F2C7B4F82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AB5BB0-0114-458F-B7DC-DBC5BF67BE3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9BBC1F-EDDE-4FE1-8974-ADDD4A4BF18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4AFA9D-4603-48F3-824B-7792DEC1842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3CC735-F8C5-493D-A4C2-76CBD6F39BF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Dottningholm Palace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623F3D-E796-4378-B31F-F20561D14AB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F8AAF9-7909-4BCF-817C-2EEE0BC2BF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59B6AA-7F55-4DFE-A73F-A8A971ED3E3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E8650C-3C3B-4DE1-9BE8-785F5872D7D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FE3D97-5791-4850-9487-4D64E8AE55A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2BF807-C766-424E-87B6-49DF69C68F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910175-7904-484B-851B-A2FE9B9424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545A5A-F253-4000-BCAF-FEDB6BA4003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4D00C3-C145-4350-9A7D-9CDB2CA2360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774BC1-1AFB-4F83-A255-16BD2C395DA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Drottningholm Palace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0DACB7-7A71-4EA9-B01C-0C2A245450A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745D85-A6C8-4093-BA18-658A5B523C1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59A5FF-6115-432C-A282-C0E706151D4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083304-7211-4953-9171-69C1B432C01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3326FB-CCB7-4514-BA14-C95DEE46110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Copenhague.-Fredensborg Park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FA308E-1672-48EC-8895-692DE5A5042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Copenhague.-Orsted Park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Fredensborg.-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8AE183-5C8E-4400-97A7-CA471006D4C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Fredensborg.-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ABAD19-AB10-42DA-B3B4-AA314948CC9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Fredensborg.-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B613F1-8E9F-42D3-B3B6-91F03066C2D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Fredensborg.-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A2650B-6D5C-4EE3-AA9A-BB52AFBBA60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Fredensborg.-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067D65A-E748-483C-A73F-D3AACFDFFF2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Fredensborg.-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E021C2-BBBB-4969-BCF6-8B2E2038E32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Fredensborg.-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6E57C4-3F61-40DB-9F87-74B6C2F8AED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172200" cy="1872208"/>
          </a:xfrm>
        </p:spPr>
        <p:txBody>
          <a:bodyPr/>
          <a:lstStyle/>
          <a:p>
            <a:r>
              <a:rPr lang="es-ES" dirty="0"/>
              <a:t>EUROPA.-LA VUELTA AL MUNDO EN 885 JARDINES.-DINAMARCA.-E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44008" y="5003322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9613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ES_tradnl" sz="3800" b="1" dirty="0">
                <a:solidFill>
                  <a:schemeClr val="tx1"/>
                </a:solidFill>
              </a:rPr>
              <a:t>ROSENBORG CASTLE GARDENS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b="1" dirty="0"/>
              <a:t>Es un pequeño castillo situado en el cen- tro de la capital danesa en Copenhague.</a:t>
            </a:r>
          </a:p>
          <a:p>
            <a:pPr eaLnBrk="1" hangingPunct="1">
              <a:defRPr/>
            </a:pPr>
            <a:r>
              <a:rPr lang="es-ES_tradnl" sz="2800" b="1" dirty="0"/>
              <a:t>Fue construido en estilo renacentista holandés y se a ampliado varias veces.</a:t>
            </a:r>
          </a:p>
          <a:p>
            <a:pPr eaLnBrk="1" hangingPunct="1">
              <a:defRPr/>
            </a:pPr>
            <a:r>
              <a:rPr lang="es-ES_tradnl" sz="2800" b="1" dirty="0"/>
              <a:t>El castillo esta abierto al publico, en el se exhiben colecciones Reales.</a:t>
            </a:r>
          </a:p>
          <a:p>
            <a:pPr eaLnBrk="1" hangingPunct="1">
              <a:defRPr/>
            </a:pPr>
            <a:r>
              <a:rPr lang="es-ES_tradnl" sz="2800" b="1" dirty="0"/>
              <a:t>Actualmente es propiedad del Estado.</a:t>
            </a:r>
          </a:p>
          <a:p>
            <a:pPr eaLnBrk="1" hangingPunct="1">
              <a:defRPr/>
            </a:pPr>
            <a:r>
              <a:rPr lang="es-ES_tradnl" sz="2800" b="1" dirty="0"/>
              <a:t> Se abrió al publico en 1838.</a:t>
            </a:r>
          </a:p>
        </p:txBody>
      </p:sp>
    </p:spTree>
    <p:extLst>
      <p:ext uri="{BB962C8B-B14F-4D97-AF65-F5344CB8AC3E}">
        <p14:creationId xmlns:p14="http://schemas.microsoft.com/office/powerpoint/2010/main" val="74898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836712"/>
            <a:ext cx="7342584" cy="52592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b="1" dirty="0"/>
              <a:t>Es el mas antiguo y mas visitado de Copenhague con 2´5 millones de visitantes al año.</a:t>
            </a:r>
          </a:p>
          <a:p>
            <a:pPr eaLnBrk="1" hangingPunct="1">
              <a:defRPr/>
            </a:pPr>
            <a:r>
              <a:rPr lang="es-ES_tradnl" sz="2800" b="1" dirty="0"/>
              <a:t>En 1606 Christian IV inicio la construcción del jardín paisajístico simultáneamente con la construcción del castillo.</a:t>
            </a:r>
          </a:p>
          <a:p>
            <a:pPr eaLnBrk="1" hangingPunct="1">
              <a:defRPr/>
            </a:pPr>
            <a:r>
              <a:rPr lang="es-ES_tradnl" sz="2800" b="1" dirty="0"/>
              <a:t>Destaca la gran explanada de Crocus en la parte central del castillo.</a:t>
            </a:r>
          </a:p>
        </p:txBody>
      </p:sp>
    </p:spTree>
    <p:extLst>
      <p:ext uri="{BB962C8B-B14F-4D97-AF65-F5344CB8AC3E}">
        <p14:creationId xmlns:p14="http://schemas.microsoft.com/office/powerpoint/2010/main" val="367319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164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875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269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648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346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285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120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664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135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655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626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788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606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765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386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2449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462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opne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-458788"/>
            <a:ext cx="5976938" cy="760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 descr="Copenhag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315913"/>
            <a:ext cx="4895850" cy="763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773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496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018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820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360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6207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456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826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4335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7408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5768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645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376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2754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5263"/>
            <a:ext cx="9753600" cy="724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977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038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openhagu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9487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op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0367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8083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9093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52337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36160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0058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7964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297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1697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94488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0921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TIVOLI PARK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b="1" dirty="0"/>
              <a:t>Es un famoso parque de atracciones de Copenhague.</a:t>
            </a:r>
          </a:p>
          <a:p>
            <a:pPr eaLnBrk="1" hangingPunct="1">
              <a:defRPr/>
            </a:pPr>
            <a:r>
              <a:rPr lang="es-ES_tradnl" sz="2800" b="1" dirty="0"/>
              <a:t>El parque se inauguro el 15 de agosto de 1843, siendo uno de los parques que ha sobrevivido intacto hasta nuestros días.</a:t>
            </a:r>
          </a:p>
          <a:p>
            <a:pPr eaLnBrk="1" hangingPunct="1">
              <a:defRPr/>
            </a:pPr>
            <a:r>
              <a:rPr lang="es-ES_tradnl" sz="2800" b="1" dirty="0"/>
              <a:t>El fundador Georg Carstensten le indicaba al rey Christian VIII que “ cuando las personas se divertian,no pensaban en política “</a:t>
            </a:r>
          </a:p>
        </p:txBody>
      </p:sp>
    </p:spTree>
    <p:extLst>
      <p:ext uri="{BB962C8B-B14F-4D97-AF65-F5344CB8AC3E}">
        <p14:creationId xmlns:p14="http://schemas.microsoft.com/office/powerpoint/2010/main" val="1329968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908720"/>
            <a:ext cx="7198568" cy="518728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b="1" dirty="0"/>
              <a:t>El monarca concedió en uso los 61.000 m2 de la fortificada Glacis fuera de Verterpont   ( la puerta Oeste) por la renta anual de 945 coronas.</a:t>
            </a:r>
          </a:p>
          <a:p>
            <a:pPr eaLnBrk="1" hangingPunct="1">
              <a:defRPr/>
            </a:pPr>
            <a:r>
              <a:rPr lang="es-ES_tradnl" sz="2800" b="1" dirty="0"/>
              <a:t>Entonces fuera de la ciudad, hoy en el centro de Copenhague.</a:t>
            </a:r>
          </a:p>
        </p:txBody>
      </p:sp>
    </p:spTree>
    <p:extLst>
      <p:ext uri="{BB962C8B-B14F-4D97-AF65-F5344CB8AC3E}">
        <p14:creationId xmlns:p14="http://schemas.microsoft.com/office/powerpoint/2010/main" val="9736691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Tivoli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5138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2829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5317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62378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5261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3702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Tiv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9185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Tivol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9512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Tivol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0521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Tivol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5662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FREDERIKSPARK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2856"/>
            <a:ext cx="8401050" cy="399806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b="1" dirty="0"/>
              <a:t>Es uno de los mayores atractivos de Copenhague.</a:t>
            </a:r>
          </a:p>
          <a:p>
            <a:pPr eaLnBrk="1" hangingPunct="1">
              <a:defRPr/>
            </a:pPr>
            <a:r>
              <a:rPr lang="es-ES_tradnl" sz="2800" b="1" dirty="0"/>
              <a:t>El parque fue establecido original- mente en estilo barroco, en el 1800 el parque se reconvirtió en romántico, que es el estilo actual del parque.</a:t>
            </a:r>
          </a:p>
          <a:p>
            <a:pPr eaLnBrk="1" hangingPunct="1">
              <a:defRPr/>
            </a:pPr>
            <a:r>
              <a:rPr lang="es-ES_tradnl" sz="2800" b="1" dirty="0"/>
              <a:t>El parque da vistas al Frederiksborg Palace.</a:t>
            </a:r>
          </a:p>
        </p:txBody>
      </p:sp>
    </p:spTree>
    <p:extLst>
      <p:ext uri="{BB962C8B-B14F-4D97-AF65-F5344CB8AC3E}">
        <p14:creationId xmlns:p14="http://schemas.microsoft.com/office/powerpoint/2010/main" val="25875411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0307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3335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849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9975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1943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76672"/>
            <a:ext cx="7467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FREDERIKSBORG CASTLE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Es un castillo danés construido en Hillerod sobre tres islotes, entre 1560 y 1630,obra de Hans Van Steenwin- ckel el Antiguo.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Se considera la mayor figura del renacimiento danés.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Se nombra en honor a Federico II.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Se trata del palacio mas grande de Escandinavia.</a:t>
            </a:r>
          </a:p>
        </p:txBody>
      </p:sp>
    </p:spTree>
    <p:extLst>
      <p:ext uri="{BB962C8B-B14F-4D97-AF65-F5344CB8AC3E}">
        <p14:creationId xmlns:p14="http://schemas.microsoft.com/office/powerpoint/2010/main" val="34948135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571500"/>
            <a:ext cx="7126560" cy="55245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Simboliza la potencia monárquica absoluta danesa.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En 1839 se destruyo en un incendio, volviendo a ser reconstruido.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Ahora es el Museo Nacional de Historia de Dinamarca.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Los jardines de estilo barroco fueron totalmente restaurados en 1996 de acuerdo con los estudios de JC Krieger sobre su estado en 1725.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El jardín es especialmente notable por sus cuatro monogramas reales ejecu- tados con setos de boj.</a:t>
            </a:r>
          </a:p>
        </p:txBody>
      </p:sp>
    </p:spTree>
    <p:extLst>
      <p:ext uri="{BB962C8B-B14F-4D97-AF65-F5344CB8AC3E}">
        <p14:creationId xmlns:p14="http://schemas.microsoft.com/office/powerpoint/2010/main" val="38305516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5155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8658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8689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3220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0080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3592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-228600"/>
            <a:ext cx="9917113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319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587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4866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8381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78566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2698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1154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6602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831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6176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8477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7727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Dinam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65021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DROTTNINGHOLM PALACE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772816"/>
            <a:ext cx="7342584" cy="4608934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El Palacio de Drottningholm es uno de los palacios reales de Suecia, residencia de la familia Real.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Forma parte del Patrimonio de la Humanidad otorgado por la UNESCO.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Drottningholm significa “ islote de la reina “ y toma su nombre en 1580,durante el reinado de Juan III DE Suecia.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El palacio fue obsequiado en 1794 a la enton- ces princesa Luisa Ulrica como regalo de boda</a:t>
            </a:r>
            <a:r>
              <a:rPr lang="es-ES_tradnl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8264764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404813"/>
            <a:ext cx="7342584" cy="56911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Después el palacio tuvo su abandono con patente deterioro.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Desde 1981 totalmente restaurado, es residencia oficial de la familia real sueca.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El trazado mas antiguo de los jardines fue realizado a finales del siglo XVI por la reina Eduwiges Leonor.Los Tessin proyectaron avenidas que conducían a la entrada principal.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El jardín experimento una gran decadencia en el siglo XIX,pero fue restaurado por iniciativa del rey Gustavo VI Adolfo.</a:t>
            </a:r>
          </a:p>
        </p:txBody>
      </p:sp>
    </p:spTree>
    <p:extLst>
      <p:ext uri="{BB962C8B-B14F-4D97-AF65-F5344CB8AC3E}">
        <p14:creationId xmlns:p14="http://schemas.microsoft.com/office/powerpoint/2010/main" val="324287932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Drottning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22932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0979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4906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Drottningholm Palac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81614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Drottning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3436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rottning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13230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07982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96267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8025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80485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80975"/>
            <a:ext cx="97536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96895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9606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6974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83849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85237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47731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Drottningholm Palac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65211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0133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4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06162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88222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364847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Drottning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02637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98978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Stockhol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89963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FREDENSBORG</a:t>
            </a:r>
            <a:r>
              <a:rPr lang="es-ES_tradnl" b="1" dirty="0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Es residencia oficial de la familia real danesa.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El palacio esta situado en la orilla oriental del laro Esrum en Fredensborg.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Son los jardines históricos mas grandes de Dinamarca, un ejemplo de jardín barroco.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Fueron diseñados por Krieger,se ampliaron en el 1700.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Se reabrieron en el 2002 después de grandes trabajos de restauración.</a:t>
            </a:r>
          </a:p>
        </p:txBody>
      </p:sp>
    </p:spTree>
    <p:extLst>
      <p:ext uri="{BB962C8B-B14F-4D97-AF65-F5344CB8AC3E}">
        <p14:creationId xmlns:p14="http://schemas.microsoft.com/office/powerpoint/2010/main" val="266121208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19063"/>
            <a:ext cx="9753600" cy="709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42520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49334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390602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47625"/>
            <a:ext cx="97536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43141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Copenha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08"/>
          <a:stretch>
            <a:fillRect/>
          </a:stretch>
        </p:blipFill>
        <p:spPr bwMode="auto">
          <a:xfrm>
            <a:off x="-304800" y="-228600"/>
            <a:ext cx="9753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36077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95605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6640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6991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65520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17590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50891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7512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1065</Words>
  <Application>Microsoft Office PowerPoint</Application>
  <PresentationFormat>Presentación en pantalla (4:3)</PresentationFormat>
  <Paragraphs>286</Paragraphs>
  <Slides>125</Slides>
  <Notes>124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125</vt:i4>
      </vt:variant>
    </vt:vector>
  </HeadingPairs>
  <TitlesOfParts>
    <vt:vector size="132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JARDINES.-DINAMARCA.-E</vt:lpstr>
      <vt:lpstr>ROSENBORG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TIVOLI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FREDERIKSPARK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FREDERIKSBORG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DROTTNINGHOLM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FREDENSBORG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365 JARDINES.-DINAMARCA.-E</dc:title>
  <dc:creator>Josep</dc:creator>
  <cp:lastModifiedBy>Usuario</cp:lastModifiedBy>
  <cp:revision>5</cp:revision>
  <dcterms:created xsi:type="dcterms:W3CDTF">2013-09-11T12:14:32Z</dcterms:created>
  <dcterms:modified xsi:type="dcterms:W3CDTF">2018-03-10T05:33:31Z</dcterms:modified>
</cp:coreProperties>
</file>