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B99B9-58FF-48D4-B4EE-8453AF5AB75F}" type="datetimeFigureOut">
              <a:rPr lang="es-ES" smtClean="0"/>
              <a:t>10/03/2018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6AD87-49E0-47B0-8554-256142D05F2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2703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7C86E1C-A353-43B6-B4D5-43962D41D2C5}" type="slidenum">
              <a:rPr lang="es-ES_tradnl" sz="1200">
                <a:solidFill>
                  <a:prstClr val="black"/>
                </a:solidFill>
              </a:rPr>
              <a:pPr eaLnBrk="1" hangingPunct="1"/>
              <a:t>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.Copenhague Botanical Gardens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56E4FD1-1B29-4D9C-A333-DCE22CAFA2C8}" type="slidenum">
              <a:rPr lang="es-ES_tradnl" sz="1200">
                <a:solidFill>
                  <a:prstClr val="black"/>
                </a:solidFill>
              </a:rPr>
              <a:pPr eaLnBrk="1" hangingPunct="1"/>
              <a:t>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 Botanical Gardens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Copenhague Botanical Garden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BFCF1681-EDAE-43CC-968D-8249ACF830D9}" type="slidenum">
              <a:rPr lang="es-ES_tradnl" sz="1200">
                <a:solidFill>
                  <a:prstClr val="black"/>
                </a:solidFill>
              </a:rPr>
              <a:pPr eaLnBrk="1" hangingPunct="1"/>
              <a:t>7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Coperhague Botanical Gardens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B084D34-2CC0-437D-A0C9-58C85120BAE7}" type="slidenum">
              <a:rPr lang="es-ES_tradnl" sz="1200">
                <a:solidFill>
                  <a:prstClr val="black"/>
                </a:solidFill>
              </a:rPr>
              <a:pPr eaLnBrk="1" hangingPunct="1"/>
              <a:t>8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Coperhague Botanical Garden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3334B37-F15C-4450-B3D8-1FCFE4935FB4}" type="slidenum">
              <a:rPr lang="es-ES_tradnl" sz="1200">
                <a:solidFill>
                  <a:prstClr val="black"/>
                </a:solidFill>
              </a:rPr>
              <a:pPr eaLnBrk="1" hangingPunct="1"/>
              <a:t>9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Copenhague Botanical Garden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F3E477C-8D03-4CA1-8B5A-D9852C34FDE2}" type="slidenum">
              <a:rPr lang="es-ES_tradnl" sz="1200">
                <a:solidFill>
                  <a:prstClr val="black"/>
                </a:solidFill>
              </a:rPr>
              <a:pPr eaLnBrk="1" hangingPunct="1"/>
              <a:t>10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Copenhague Botanical Garden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3FAF127D-6E6D-4903-9915-7A9BFFECCA50}" type="slidenum">
              <a:rPr lang="es-ES_tradnl" sz="1200">
                <a:solidFill>
                  <a:prstClr val="black"/>
                </a:solidFill>
              </a:rPr>
              <a:pPr eaLnBrk="1" hangingPunct="1"/>
              <a:t>11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Copenhague Botanical Garden.-Discobolo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31688661-CC29-4FEF-A88C-278625A8EB00}" type="slidenum">
              <a:rPr lang="es-ES_tradnl" sz="1200">
                <a:solidFill>
                  <a:prstClr val="black"/>
                </a:solidFill>
              </a:rPr>
              <a:pPr eaLnBrk="1" hangingPunct="1"/>
              <a:t>12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4AC1939-521E-4312-8C6D-2AAE1A294BDD}" type="slidenum">
              <a:rPr lang="es-ES_tradnl" sz="1200">
                <a:solidFill>
                  <a:prstClr val="black"/>
                </a:solidFill>
              </a:rPr>
              <a:pPr eaLnBrk="1" hangingPunct="1"/>
              <a:t>15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F167362-D879-458C-BF26-7F15F6B55FAB}" type="slidenum">
              <a:rPr lang="es-ES_tradnl" sz="1200">
                <a:solidFill>
                  <a:prstClr val="black"/>
                </a:solidFill>
              </a:rPr>
              <a:pPr eaLnBrk="1" hangingPunct="1"/>
              <a:t>16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0CE0756-E69D-43C8-B13F-B4D194952A55}" type="slidenum">
              <a:rPr lang="es-ES_tradnl" sz="1200">
                <a:solidFill>
                  <a:prstClr val="black"/>
                </a:solidFill>
              </a:rPr>
              <a:pPr eaLnBrk="1" hangingPunct="1"/>
              <a:t>17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 .-Rosenborg Castle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F52517E-5739-47E4-997C-4FE503F1B39A}" type="slidenum">
              <a:rPr lang="es-ES_tradnl" sz="1200">
                <a:solidFill>
                  <a:prstClr val="black"/>
                </a:solidFill>
              </a:rPr>
              <a:pPr eaLnBrk="1" hangingPunct="1"/>
              <a:t>18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E322DD0-D274-4FFD-A1CC-D908EB3F3E3A}" type="slidenum">
              <a:rPr lang="es-ES_tradnl" sz="1200">
                <a:solidFill>
                  <a:prstClr val="black"/>
                </a:solidFill>
              </a:rPr>
              <a:pPr eaLnBrk="1" hangingPunct="1"/>
              <a:t>19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35A74379-8A0C-4877-AF60-2E9436D410C0}" type="slidenum">
              <a:rPr lang="es-ES_tradnl" sz="1200">
                <a:solidFill>
                  <a:prstClr val="black"/>
                </a:solidFill>
              </a:rPr>
              <a:pPr eaLnBrk="1" hangingPunct="1"/>
              <a:t>20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45D1A30-440F-409C-B1EC-6ABB485E359B}" type="slidenum">
              <a:rPr lang="es-ES_tradnl" sz="1200">
                <a:solidFill>
                  <a:prstClr val="black"/>
                </a:solidFill>
              </a:rPr>
              <a:pPr eaLnBrk="1" hangingPunct="1"/>
              <a:t>21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FEEE042-282C-4635-994F-417E77CFF173}" type="slidenum">
              <a:rPr lang="es-ES_tradnl" sz="1200">
                <a:solidFill>
                  <a:prstClr val="black"/>
                </a:solidFill>
              </a:rPr>
              <a:pPr eaLnBrk="1" hangingPunct="1"/>
              <a:t>22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C4F93B9C-6C2F-422B-9278-C13F9CAD6A59}" type="slidenum">
              <a:rPr lang="es-ES_tradnl" sz="1200">
                <a:solidFill>
                  <a:prstClr val="black"/>
                </a:solidFill>
              </a:rPr>
              <a:pPr eaLnBrk="1" hangingPunct="1"/>
              <a:t>23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AD7F829-B91A-46FF-937F-C93DCC085AFB}" type="slidenum">
              <a:rPr lang="es-ES_tradnl" sz="1200">
                <a:solidFill>
                  <a:prstClr val="black"/>
                </a:solidFill>
              </a:rPr>
              <a:pPr eaLnBrk="1" hangingPunct="1"/>
              <a:t>24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ED5C048-012D-4DD6-B655-25C84FD1BC92}" type="slidenum">
              <a:rPr lang="es-ES_tradnl" sz="1200">
                <a:solidFill>
                  <a:prstClr val="black"/>
                </a:solidFill>
              </a:rPr>
              <a:pPr eaLnBrk="1" hangingPunct="1"/>
              <a:t>25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2A7F2D2-235D-4591-9F06-B8DAD3586E08}" type="slidenum">
              <a:rPr lang="es-ES_tradnl" sz="1200">
                <a:solidFill>
                  <a:prstClr val="black"/>
                </a:solidFill>
              </a:rPr>
              <a:pPr eaLnBrk="1" hangingPunct="1"/>
              <a:t>26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25BA05C-157F-4119-885F-32368C70B47F}" type="slidenum">
              <a:rPr lang="es-ES_tradnl" sz="1200">
                <a:solidFill>
                  <a:prstClr val="black"/>
                </a:solidFill>
              </a:rPr>
              <a:pPr eaLnBrk="1" hangingPunct="1"/>
              <a:t>27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2187496-D7C5-452B-9032-909508C946C4}" type="slidenum">
              <a:rPr lang="es-ES_tradnl" sz="1200">
                <a:solidFill>
                  <a:prstClr val="black"/>
                </a:solidFill>
              </a:rPr>
              <a:pPr eaLnBrk="1" hangingPunct="1"/>
              <a:t>28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Castle.-Crocus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64014DB-220B-4789-8511-0CA3FD61C2DB}" type="slidenum">
              <a:rPr lang="es-ES_tradnl" sz="1200">
                <a:solidFill>
                  <a:prstClr val="black"/>
                </a:solidFill>
              </a:rPr>
              <a:pPr eaLnBrk="1" hangingPunct="1"/>
              <a:t>29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3E827A6-4D0E-424B-BCAB-3A905852AF36}" type="slidenum">
              <a:rPr lang="es-ES_tradnl" sz="1200">
                <a:solidFill>
                  <a:prstClr val="black"/>
                </a:solidFill>
              </a:rPr>
              <a:pPr eaLnBrk="1" hangingPunct="1"/>
              <a:t>30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2CE517A-1E5A-4C87-AC12-863DFE99AC00}" type="slidenum">
              <a:rPr lang="es-ES_tradnl" sz="1200">
                <a:solidFill>
                  <a:prstClr val="black"/>
                </a:solidFill>
              </a:rPr>
              <a:pPr eaLnBrk="1" hangingPunct="1"/>
              <a:t>31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B6CEA641-2D6E-41C8-982E-B498B188A471}" type="slidenum">
              <a:rPr lang="es-ES_tradnl" sz="1200">
                <a:solidFill>
                  <a:prstClr val="black"/>
                </a:solidFill>
              </a:rPr>
              <a:pPr eaLnBrk="1" hangingPunct="1"/>
              <a:t>32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30A2DB0-A837-44C0-89B1-BB76F1990CD0}" type="slidenum">
              <a:rPr lang="es-ES_tradnl" sz="1200">
                <a:solidFill>
                  <a:prstClr val="black"/>
                </a:solidFill>
              </a:rPr>
              <a:pPr eaLnBrk="1" hangingPunct="1"/>
              <a:t>33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45A9D6E-BB28-4224-9337-E462DF781EC2}" type="slidenum">
              <a:rPr lang="es-ES_tradnl" sz="1200">
                <a:solidFill>
                  <a:prstClr val="black"/>
                </a:solidFill>
              </a:rPr>
              <a:pPr eaLnBrk="1" hangingPunct="1"/>
              <a:t>34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A88F86B-7631-4921-A8A6-2A1DB5FBA3CF}" type="slidenum">
              <a:rPr lang="es-ES_tradnl" sz="1200">
                <a:solidFill>
                  <a:prstClr val="black"/>
                </a:solidFill>
              </a:rPr>
              <a:pPr eaLnBrk="1" hangingPunct="1"/>
              <a:t>35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C3F74C3-F450-4F65-820B-931F02318CBD}" type="slidenum">
              <a:rPr lang="es-ES_tradnl" sz="1200">
                <a:solidFill>
                  <a:prstClr val="black"/>
                </a:solidFill>
              </a:rPr>
              <a:pPr eaLnBrk="1" hangingPunct="1"/>
              <a:t>36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D353996-5BEE-40A8-9740-6D65586FC2B2}" type="slidenum">
              <a:rPr lang="es-ES_tradnl" sz="1200">
                <a:solidFill>
                  <a:prstClr val="black"/>
                </a:solidFill>
              </a:rPr>
              <a:pPr eaLnBrk="1" hangingPunct="1"/>
              <a:t>37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C86D6C5-5FD9-4CAA-B40F-49B36AB7D989}" type="slidenum">
              <a:rPr lang="es-ES_tradnl" sz="1200">
                <a:solidFill>
                  <a:prstClr val="black"/>
                </a:solidFill>
              </a:rPr>
              <a:pPr eaLnBrk="1" hangingPunct="1"/>
              <a:t>38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3114ECF-4A97-480C-8EBE-3E719DAD8EE3}" type="slidenum">
              <a:rPr lang="es-ES_tradnl" sz="1200">
                <a:solidFill>
                  <a:prstClr val="black"/>
                </a:solidFill>
              </a:rPr>
              <a:pPr eaLnBrk="1" hangingPunct="1"/>
              <a:t>39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5226A48-043B-4E88-8C7B-230526B531A3}" type="slidenum">
              <a:rPr lang="es-ES_tradnl" sz="1200">
                <a:solidFill>
                  <a:prstClr val="black"/>
                </a:solidFill>
              </a:rPr>
              <a:pPr eaLnBrk="1" hangingPunct="1"/>
              <a:t>40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5B30A3D-F758-49F9-A706-3D0375B6A1B4}" type="slidenum">
              <a:rPr lang="es-ES_tradnl" sz="1200">
                <a:solidFill>
                  <a:prstClr val="black"/>
                </a:solidFill>
              </a:rPr>
              <a:pPr eaLnBrk="1" hangingPunct="1"/>
              <a:t>41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C01E18D-D72A-4F15-8E22-ADB66B49C302}" type="slidenum">
              <a:rPr lang="es-ES_tradnl" sz="1200">
                <a:solidFill>
                  <a:prstClr val="black"/>
                </a:solidFill>
              </a:rPr>
              <a:pPr eaLnBrk="1" hangingPunct="1"/>
              <a:t>42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DFB2C7B-EE91-4FCC-A3B9-99A8486D511C}" type="slidenum">
              <a:rPr lang="es-ES_tradnl" sz="1200">
                <a:solidFill>
                  <a:prstClr val="black"/>
                </a:solidFill>
              </a:rPr>
              <a:pPr eaLnBrk="1" hangingPunct="1"/>
              <a:t>43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3A74C39-271B-4106-B9C5-2713ABAFC219}" type="slidenum">
              <a:rPr lang="es-ES_tradnl" sz="1200">
                <a:solidFill>
                  <a:prstClr val="black"/>
                </a:solidFill>
              </a:rPr>
              <a:pPr eaLnBrk="1" hangingPunct="1"/>
              <a:t>44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Copenague.-Rosenborg Castle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C393991-EDB3-44ED-8DB5-8A1A73959FDE}" type="slidenum">
              <a:rPr lang="es-ES_tradnl" sz="1200">
                <a:solidFill>
                  <a:prstClr val="black"/>
                </a:solidFill>
              </a:rPr>
              <a:pPr eaLnBrk="1" hangingPunct="1"/>
              <a:t>45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8D3A3D5-FAA8-419C-A3B5-003A6EE2FA07}" type="slidenum">
              <a:rPr lang="es-ES_tradnl" sz="1200">
                <a:solidFill>
                  <a:prstClr val="black"/>
                </a:solidFill>
              </a:rPr>
              <a:pPr eaLnBrk="1" hangingPunct="1"/>
              <a:t>46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17A1A93-8BAF-4500-B345-AAFADF13D9DE}" type="slidenum">
              <a:rPr lang="es-ES_tradnl" sz="1200">
                <a:solidFill>
                  <a:prstClr val="black"/>
                </a:solidFill>
              </a:rPr>
              <a:pPr eaLnBrk="1" hangingPunct="1"/>
              <a:t>47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B9163649-1AB4-4D7A-8886-6A93B9F70064}" type="slidenum">
              <a:rPr lang="es-ES_tradnl" sz="1200">
                <a:solidFill>
                  <a:prstClr val="black"/>
                </a:solidFill>
              </a:rPr>
              <a:pPr eaLnBrk="1" hangingPunct="1"/>
              <a:t>48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CC28387-21DF-484E-ACCE-0EA9DCA367CD}" type="slidenum">
              <a:rPr lang="es-ES_tradnl" sz="1200">
                <a:solidFill>
                  <a:prstClr val="black"/>
                </a:solidFill>
              </a:rPr>
              <a:pPr eaLnBrk="1" hangingPunct="1"/>
              <a:t>49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A939359-DFC1-41CA-B897-BAD39DA7E705}" type="slidenum">
              <a:rPr lang="es-ES_tradnl" sz="1200">
                <a:solidFill>
                  <a:prstClr val="black"/>
                </a:solidFill>
              </a:rPr>
              <a:pPr eaLnBrk="1" hangingPunct="1"/>
              <a:t>50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506FE49C-218C-49E0-9970-D395ABA7109A}" type="slidenum">
              <a:rPr lang="es-ES_tradnl" sz="1200">
                <a:solidFill>
                  <a:prstClr val="black"/>
                </a:solidFill>
              </a:rPr>
              <a:pPr eaLnBrk="1" hangingPunct="1"/>
              <a:t>51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F493869-E6D0-43D7-8C2B-82F1C0F36ACD}" type="slidenum">
              <a:rPr lang="es-ES_tradnl" sz="1200">
                <a:solidFill>
                  <a:prstClr val="black"/>
                </a:solidFill>
              </a:rPr>
              <a:pPr eaLnBrk="1" hangingPunct="1"/>
              <a:t>52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C4B5FA3-CFD7-4D6F-BD1E-A83744C59378}" type="slidenum">
              <a:rPr lang="es-ES_tradnl" sz="1200">
                <a:solidFill>
                  <a:prstClr val="black"/>
                </a:solidFill>
              </a:rPr>
              <a:pPr eaLnBrk="1" hangingPunct="1"/>
              <a:t>53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1740D6C-4F6F-404C-9FF3-055C802ED240}" type="slidenum">
              <a:rPr lang="es-ES_tradnl" sz="1200">
                <a:solidFill>
                  <a:prstClr val="black"/>
                </a:solidFill>
              </a:rPr>
              <a:pPr eaLnBrk="1" hangingPunct="1"/>
              <a:t>54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E0476E1-76B1-4CF5-89BC-609FD496AA82}" type="slidenum">
              <a:rPr lang="es-ES_tradnl" sz="1200">
                <a:solidFill>
                  <a:prstClr val="black"/>
                </a:solidFill>
              </a:rPr>
              <a:pPr eaLnBrk="1" hangingPunct="1"/>
              <a:t>55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BACD4705-2ADC-448D-B64C-1F8D227AE45F}" type="slidenum">
              <a:rPr lang="es-ES_tradnl" sz="1200">
                <a:solidFill>
                  <a:prstClr val="black"/>
                </a:solidFill>
              </a:rPr>
              <a:pPr eaLnBrk="1" hangingPunct="1"/>
              <a:t>56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7118BF8-4873-425F-A445-59CE6871CCEF}" type="slidenum">
              <a:rPr lang="es-ES_tradnl" sz="1200">
                <a:solidFill>
                  <a:prstClr val="black"/>
                </a:solidFill>
              </a:rPr>
              <a:pPr eaLnBrk="1" hangingPunct="1"/>
              <a:t>57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1A93B57-F637-42E3-8BAE-BBBAEE49CB56}" type="slidenum">
              <a:rPr lang="es-ES_tradnl" sz="1200">
                <a:solidFill>
                  <a:prstClr val="black"/>
                </a:solidFill>
              </a:rPr>
              <a:pPr eaLnBrk="1" hangingPunct="1"/>
              <a:t>58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58ADC55D-762F-4668-8BA1-6F8190579279}" type="slidenum">
              <a:rPr lang="es-ES_tradnl" sz="1200">
                <a:solidFill>
                  <a:prstClr val="black"/>
                </a:solidFill>
              </a:rPr>
              <a:pPr eaLnBrk="1" hangingPunct="1"/>
              <a:t>59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186FBFA-8E50-4C4F-BE97-D35C64EF083E}" type="slidenum">
              <a:rPr lang="es-ES_tradnl" sz="1200">
                <a:solidFill>
                  <a:prstClr val="black"/>
                </a:solidFill>
              </a:rPr>
              <a:pPr eaLnBrk="1" hangingPunct="1"/>
              <a:t>60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2445D3E-8017-464C-AAB7-AF4BD76798DF}" type="slidenum">
              <a:rPr lang="es-ES_tradnl" sz="1200">
                <a:solidFill>
                  <a:prstClr val="black"/>
                </a:solidFill>
              </a:rPr>
              <a:pPr eaLnBrk="1" hangingPunct="1"/>
              <a:t>64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Copenhague.-Fredensborg Park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50F20CE3-AE14-40E2-BA1A-0F4D92AE2382}" type="slidenum">
              <a:rPr lang="es-ES_tradnl" sz="1200">
                <a:solidFill>
                  <a:prstClr val="black"/>
                </a:solidFill>
              </a:rPr>
              <a:pPr eaLnBrk="1" hangingPunct="1"/>
              <a:t>65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Copenhague.-Fredensborg Park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B824A17A-9D20-4323-8934-BEC18AD31BB3}" type="slidenum">
              <a:rPr lang="es-ES_tradnl" sz="1200">
                <a:solidFill>
                  <a:prstClr val="black"/>
                </a:solidFill>
              </a:rPr>
              <a:pPr eaLnBrk="1" hangingPunct="1"/>
              <a:t>66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Copenhague.-Fredensborg Park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2BE5789-12C3-4BDD-964F-11B78E445B4F}" type="slidenum">
              <a:rPr lang="es-ES_tradnl" sz="1200">
                <a:solidFill>
                  <a:prstClr val="black"/>
                </a:solidFill>
              </a:rPr>
              <a:pPr eaLnBrk="1" hangingPunct="1"/>
              <a:t>67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Copenhague.-Fredensborg Park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Fredensborg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5FD0555-E48E-4FFA-997F-17C12C492387}" type="slidenum">
              <a:rPr lang="es-ES_tradnl" sz="1200">
                <a:solidFill>
                  <a:prstClr val="black"/>
                </a:solidFill>
              </a:rPr>
              <a:pPr eaLnBrk="1" hangingPunct="1"/>
              <a:t>68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Fredensborg Palace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30FEDE4-4C13-401C-9775-E0F52EAA342E}" type="slidenum">
              <a:rPr lang="es-ES_tradnl" sz="1200">
                <a:solidFill>
                  <a:prstClr val="black"/>
                </a:solidFill>
              </a:rPr>
              <a:pPr eaLnBrk="1" hangingPunct="1"/>
              <a:t>69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3D348BA-7490-4349-85EE-766B6269F2E9}" type="slidenum">
              <a:rPr lang="es-ES_tradnl" sz="1200">
                <a:solidFill>
                  <a:prstClr val="black"/>
                </a:solidFill>
              </a:rPr>
              <a:pPr eaLnBrk="1" hangingPunct="1"/>
              <a:t>71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C43782C2-C29A-4897-846A-7EC752A8DEDB}" type="slidenum">
              <a:rPr lang="es-ES_tradnl" sz="1200">
                <a:solidFill>
                  <a:prstClr val="black"/>
                </a:solidFill>
              </a:rPr>
              <a:pPr eaLnBrk="1" hangingPunct="1"/>
              <a:t>72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C528DB37-8675-4B35-B5D1-A4A467BB9D6C}" type="slidenum">
              <a:rPr lang="es-ES_tradnl" sz="1200">
                <a:solidFill>
                  <a:prstClr val="black"/>
                </a:solidFill>
              </a:rPr>
              <a:pPr eaLnBrk="1" hangingPunct="1"/>
              <a:t>73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F76CE43-067D-4141-A00D-C94228B9AA60}" type="slidenum">
              <a:rPr lang="es-ES_tradnl" sz="1200">
                <a:solidFill>
                  <a:prstClr val="black"/>
                </a:solidFill>
              </a:rPr>
              <a:pPr eaLnBrk="1" hangingPunct="1"/>
              <a:t>74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35911FA-B242-43E4-AD60-CB38173BCBCF}" type="slidenum">
              <a:rPr lang="es-ES_tradnl" sz="1200">
                <a:solidFill>
                  <a:prstClr val="black"/>
                </a:solidFill>
              </a:rPr>
              <a:pPr eaLnBrk="1" hangingPunct="1"/>
              <a:t>75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C28A90EC-26A0-4D54-843D-92B5CFF0FF41}" type="slidenum">
              <a:rPr lang="es-ES_tradnl" sz="1200">
                <a:solidFill>
                  <a:prstClr val="black"/>
                </a:solidFill>
              </a:rPr>
              <a:pPr eaLnBrk="1" hangingPunct="1"/>
              <a:t>76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EABCB91-A94F-4B09-A214-D033DAA04D58}" type="slidenum">
              <a:rPr lang="es-ES_tradnl" sz="1200">
                <a:solidFill>
                  <a:prstClr val="black"/>
                </a:solidFill>
              </a:rPr>
              <a:pPr eaLnBrk="1" hangingPunct="1"/>
              <a:t>77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9422540-DC8E-4222-B747-44ADFDA409D1}" type="slidenum">
              <a:rPr lang="es-ES_tradnl" sz="1200">
                <a:solidFill>
                  <a:prstClr val="black"/>
                </a:solidFill>
              </a:rPr>
              <a:pPr eaLnBrk="1" hangingPunct="1"/>
              <a:t>78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15FD0AB-DCBA-497A-B16F-0FBBFC8159F6}" type="slidenum">
              <a:rPr lang="es-ES_tradnl" sz="1200">
                <a:solidFill>
                  <a:prstClr val="black"/>
                </a:solidFill>
              </a:rPr>
              <a:pPr eaLnBrk="1" hangingPunct="1"/>
              <a:t>79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Park.-Hallowen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54ECE49-1FC4-42F8-9C31-E9C3CEF33787}" type="slidenum">
              <a:rPr lang="es-ES_tradnl" sz="1200">
                <a:solidFill>
                  <a:prstClr val="black"/>
                </a:solidFill>
              </a:rPr>
              <a:pPr eaLnBrk="1" hangingPunct="1"/>
              <a:t>80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Park.-Hallowen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815C331-3AF9-43DD-8430-67883AB49612}" type="slidenum">
              <a:rPr lang="es-ES_tradnl" sz="1200">
                <a:solidFill>
                  <a:prstClr val="black"/>
                </a:solidFill>
              </a:rPr>
              <a:pPr eaLnBrk="1" hangingPunct="1"/>
              <a:t>82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Fredreriks Park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E51106E-27A5-4700-99A5-F06244C8149D}" type="slidenum">
              <a:rPr lang="es-ES_tradnl" sz="1200">
                <a:solidFill>
                  <a:prstClr val="black"/>
                </a:solidFill>
              </a:rPr>
              <a:pPr eaLnBrk="1" hangingPunct="1"/>
              <a:t>83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Frederikspark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3EBE5380-E2F2-4607-B1A5-2513ABEA595C}" type="slidenum">
              <a:rPr lang="es-ES_tradnl" sz="1200">
                <a:solidFill>
                  <a:prstClr val="black"/>
                </a:solidFill>
              </a:rPr>
              <a:pPr eaLnBrk="1" hangingPunct="1"/>
              <a:t>84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Frederikspark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3A68C62-91C2-497B-9AE9-B936112AF082}" type="slidenum">
              <a:rPr lang="es-ES_tradnl" sz="1200">
                <a:solidFill>
                  <a:prstClr val="black"/>
                </a:solidFill>
              </a:rPr>
              <a:pPr eaLnBrk="1" hangingPunct="1"/>
              <a:t>85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Frederiksberg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BCE9324-3F6D-4E10-BE44-180C10926E9E}" type="slidenum">
              <a:rPr lang="es-ES_tradnl" sz="1200">
                <a:solidFill>
                  <a:prstClr val="black"/>
                </a:solidFill>
              </a:rPr>
              <a:pPr eaLnBrk="1" hangingPunct="1"/>
              <a:t>87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E531F84-431D-4604-A449-38F3D064282B}" type="slidenum">
              <a:rPr lang="es-ES_tradnl" sz="1200">
                <a:solidFill>
                  <a:prstClr val="black"/>
                </a:solidFill>
              </a:rPr>
              <a:pPr eaLnBrk="1" hangingPunct="1"/>
              <a:t>88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0B19336-4ADB-4CBF-880A-E332B0E17E0D}" type="slidenum">
              <a:rPr lang="es-ES_tradnl" sz="1200">
                <a:solidFill>
                  <a:prstClr val="black"/>
                </a:solidFill>
              </a:rPr>
              <a:pPr eaLnBrk="1" hangingPunct="1"/>
              <a:t>89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DDB7223-8F41-4AE0-862E-ACDFC35487F0}" type="slidenum">
              <a:rPr lang="es-ES_tradnl" sz="1200">
                <a:solidFill>
                  <a:prstClr val="black"/>
                </a:solidFill>
              </a:rPr>
              <a:pPr eaLnBrk="1" hangingPunct="1"/>
              <a:t>90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BDBE0EC9-041F-483A-90F5-9C1806052B46}" type="slidenum">
              <a:rPr lang="es-ES_tradnl" sz="1200">
                <a:solidFill>
                  <a:prstClr val="black"/>
                </a:solidFill>
              </a:rPr>
              <a:pPr eaLnBrk="1" hangingPunct="1"/>
              <a:t>91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BE031D35-009F-4A9E-BB1B-C3B1FD5A02D7}" type="slidenum">
              <a:rPr lang="es-ES_tradnl" sz="1200">
                <a:solidFill>
                  <a:prstClr val="black"/>
                </a:solidFill>
              </a:rPr>
              <a:pPr eaLnBrk="1" hangingPunct="1"/>
              <a:t>92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B1635E89-11DF-4B25-82AB-588B5C51A186}" type="slidenum">
              <a:rPr lang="es-ES_tradnl" sz="1200">
                <a:solidFill>
                  <a:prstClr val="black"/>
                </a:solidFill>
              </a:rPr>
              <a:pPr eaLnBrk="1" hangingPunct="1"/>
              <a:t>93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59831A36-C442-48F8-A633-5D2D33D126CF}" type="slidenum">
              <a:rPr lang="es-ES_tradnl" sz="1200">
                <a:solidFill>
                  <a:prstClr val="black"/>
                </a:solidFill>
              </a:rPr>
              <a:pPr eaLnBrk="1" hangingPunct="1"/>
              <a:t>94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31E118FA-7691-42FA-8B10-412A7DCAC031}" type="slidenum">
              <a:rPr lang="es-ES_tradnl" sz="1200">
                <a:solidFill>
                  <a:prstClr val="black"/>
                </a:solidFill>
              </a:rPr>
              <a:pPr eaLnBrk="1" hangingPunct="1"/>
              <a:t>95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2A90663-7600-47C5-99F0-BD51906E3182}" type="slidenum">
              <a:rPr lang="es-ES_tradnl" sz="1200">
                <a:solidFill>
                  <a:prstClr val="black"/>
                </a:solidFill>
              </a:rPr>
              <a:pPr eaLnBrk="1" hangingPunct="1"/>
              <a:t>96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AFA8CA3-F992-4340-B38A-931E38D34363}" type="slidenum">
              <a:rPr lang="es-ES_tradnl" sz="1200">
                <a:solidFill>
                  <a:prstClr val="black"/>
                </a:solidFill>
              </a:rPr>
              <a:pPr eaLnBrk="1" hangingPunct="1"/>
              <a:t>97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4D47CDE-9DFD-4589-AC1E-C4BE478B8022}" type="slidenum">
              <a:rPr lang="es-ES_tradnl" sz="1200">
                <a:solidFill>
                  <a:prstClr val="black"/>
                </a:solidFill>
              </a:rPr>
              <a:pPr eaLnBrk="1" hangingPunct="1"/>
              <a:t>98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31B87111-64BB-4CF9-A61B-8D1D92E35D88}" type="slidenum">
              <a:rPr lang="es-ES_tradnl" sz="1200">
                <a:solidFill>
                  <a:prstClr val="black"/>
                </a:solidFill>
              </a:rPr>
              <a:pPr eaLnBrk="1" hangingPunct="1"/>
              <a:t>99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DD87C85-6655-4592-993D-08680695EC1D}" type="slidenum">
              <a:rPr lang="es-ES_tradnl" sz="1200">
                <a:solidFill>
                  <a:prstClr val="black"/>
                </a:solidFill>
              </a:rPr>
              <a:pPr eaLnBrk="1" hangingPunct="1"/>
              <a:t>100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63DCA52-B07D-4D44-A58E-3F650526CDE6}" type="slidenum">
              <a:rPr lang="es-ES_tradnl" sz="1200">
                <a:solidFill>
                  <a:prstClr val="black"/>
                </a:solidFill>
              </a:rPr>
              <a:pPr eaLnBrk="1" hangingPunct="1"/>
              <a:t>101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55D72B6-1BD7-43C8-B4DA-9615CC6ED21B}" type="slidenum">
              <a:rPr lang="es-ES_tradnl" sz="1200">
                <a:solidFill>
                  <a:prstClr val="black"/>
                </a:solidFill>
              </a:rPr>
              <a:pPr eaLnBrk="1" hangingPunct="1"/>
              <a:t>102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22BA6BE-B0F0-43D6-B65C-6EAA05A4A235}" type="slidenum">
              <a:rPr lang="es-ES_tradnl" sz="1200">
                <a:solidFill>
                  <a:prstClr val="black"/>
                </a:solidFill>
              </a:rPr>
              <a:pPr eaLnBrk="1" hangingPunct="1"/>
              <a:t>103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DE361AE-94DE-4122-ACD3-A564481380B0}" type="slidenum">
              <a:rPr lang="es-ES_tradnl" sz="1200">
                <a:solidFill>
                  <a:prstClr val="black"/>
                </a:solidFill>
              </a:rPr>
              <a:pPr eaLnBrk="1" hangingPunct="1"/>
              <a:t>104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D03122B-2C36-4A76-B3E6-20A63CF6AF65}" type="slidenum">
              <a:rPr lang="es-ES_tradnl" sz="1200">
                <a:solidFill>
                  <a:prstClr val="black"/>
                </a:solidFill>
              </a:rPr>
              <a:pPr eaLnBrk="1" hangingPunct="1"/>
              <a:t>105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664390D-EA73-4C9A-A9FC-6D939F18ECC7}" type="slidenum">
              <a:rPr lang="es-ES_tradnl" sz="1200">
                <a:solidFill>
                  <a:prstClr val="black"/>
                </a:solidFill>
              </a:rPr>
              <a:pPr eaLnBrk="1" hangingPunct="1"/>
              <a:t>110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5D174BA2-3F01-456E-9F3B-0745464D85E4}" type="slidenum">
              <a:rPr lang="es-ES_tradnl" sz="1200">
                <a:solidFill>
                  <a:prstClr val="black"/>
                </a:solidFill>
              </a:rPr>
              <a:pPr eaLnBrk="1" hangingPunct="1"/>
              <a:t>111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C37662E0-8DF0-4A09-9430-CDC81C93B181}" type="slidenum">
              <a:rPr lang="es-ES_tradnl" sz="1200">
                <a:solidFill>
                  <a:prstClr val="black"/>
                </a:solidFill>
              </a:rPr>
              <a:pPr eaLnBrk="1" hangingPunct="1"/>
              <a:t>112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Drottningholm Palace.-Pabellon Chino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48E739C-411F-488C-9EDA-FFB72892737F}" type="slidenum">
              <a:rPr lang="es-ES_tradnl" sz="1200">
                <a:solidFill>
                  <a:prstClr val="black"/>
                </a:solidFill>
              </a:rPr>
              <a:pPr eaLnBrk="1" hangingPunct="1"/>
              <a:t>113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8937EF8-9EC6-40B3-940C-80E3596DD7DA}" type="slidenum">
              <a:rPr lang="es-ES_tradnl" sz="1200">
                <a:solidFill>
                  <a:prstClr val="black"/>
                </a:solidFill>
              </a:rPr>
              <a:pPr eaLnBrk="1" hangingPunct="1"/>
              <a:t>114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A272209-71C2-4A73-90E6-C3E38ADA9AAB}" type="slidenum">
              <a:rPr lang="es-ES_tradnl" sz="1200">
                <a:solidFill>
                  <a:prstClr val="black"/>
                </a:solidFill>
              </a:rPr>
              <a:pPr eaLnBrk="1" hangingPunct="1"/>
              <a:t>115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BDD9518-703F-4D3B-81ED-AF11C4B3A6C0}" type="slidenum">
              <a:rPr lang="es-ES_tradnl" sz="1200">
                <a:solidFill>
                  <a:prstClr val="black"/>
                </a:solidFill>
              </a:rPr>
              <a:pPr eaLnBrk="1" hangingPunct="1"/>
              <a:t>116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53321D3-04F4-40BA-A1F3-AA9312D5697A}" type="slidenum">
              <a:rPr lang="es-ES_tradnl" sz="1200">
                <a:solidFill>
                  <a:prstClr val="black"/>
                </a:solidFill>
              </a:rPr>
              <a:pPr eaLnBrk="1" hangingPunct="1"/>
              <a:t>117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90EB68A-7044-49AD-A275-D2AEEBF993BF}" type="slidenum">
              <a:rPr lang="es-ES_tradnl" sz="1200">
                <a:solidFill>
                  <a:prstClr val="black"/>
                </a:solidFill>
              </a:rPr>
              <a:pPr eaLnBrk="1" hangingPunct="1"/>
              <a:t>118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Dottningholm Palace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A1405C0-3026-4891-91FB-7EB1C38A517B}" type="slidenum">
              <a:rPr lang="es-ES_tradnl" sz="1200">
                <a:solidFill>
                  <a:prstClr val="black"/>
                </a:solidFill>
              </a:rPr>
              <a:pPr eaLnBrk="1" hangingPunct="1"/>
              <a:t>119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0B0F690-A1D5-48BE-A3FB-1EF9D5A372FA}" type="slidenum">
              <a:rPr lang="es-ES_tradnl" sz="1200">
                <a:solidFill>
                  <a:prstClr val="black"/>
                </a:solidFill>
              </a:rPr>
              <a:pPr eaLnBrk="1" hangingPunct="1"/>
              <a:t>120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19AD51C-D306-49E3-8DBB-4BFD2570BBE7}" type="slidenum">
              <a:rPr lang="es-ES_tradnl" sz="1200">
                <a:solidFill>
                  <a:prstClr val="black"/>
                </a:solidFill>
              </a:rPr>
              <a:pPr eaLnBrk="1" hangingPunct="1"/>
              <a:t>121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695EBDA-FDBF-4956-8CF2-30AEDC3019F8}" type="slidenum">
              <a:rPr lang="es-ES_tradnl" sz="1200">
                <a:solidFill>
                  <a:prstClr val="black"/>
                </a:solidFill>
              </a:rPr>
              <a:pPr eaLnBrk="1" hangingPunct="1"/>
              <a:t>122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Drottningholm Palace</a:t>
            </a:r>
          </a:p>
        </p:txBody>
      </p:sp>
      <p:sp>
        <p:nvSpPr>
          <p:cNvPr id="2590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9AB21F8-1439-4423-87D5-1E9516EB71A8}" type="slidenum">
              <a:rPr lang="es-ES_tradnl" sz="1200">
                <a:solidFill>
                  <a:prstClr val="black"/>
                </a:solidFill>
              </a:rPr>
              <a:pPr eaLnBrk="1" hangingPunct="1"/>
              <a:t>123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Drottningholm Palace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A2B5EF9-72A1-4CE3-A3E9-D93F67C2DB7B}" type="slidenum">
              <a:rPr lang="es-ES_tradnl" sz="1200">
                <a:solidFill>
                  <a:prstClr val="black"/>
                </a:solidFill>
              </a:rPr>
              <a:pPr eaLnBrk="1" hangingPunct="1"/>
              <a:t>124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731BB5B-7688-452A-B02F-9BC96E78F872}" type="slidenum">
              <a:rPr lang="es-ES_tradnl" sz="1200">
                <a:solidFill>
                  <a:prstClr val="black"/>
                </a:solidFill>
              </a:rPr>
              <a:pPr eaLnBrk="1" hangingPunct="1"/>
              <a:t>125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ECC45AF-D0AD-410F-9DE4-63269D4A2C19}" type="slidenum">
              <a:rPr lang="es-ES_tradnl" sz="1200">
                <a:solidFill>
                  <a:prstClr val="black"/>
                </a:solidFill>
              </a:rPr>
              <a:pPr eaLnBrk="1" hangingPunct="1"/>
              <a:t>126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0B6618F-B4B6-485B-BF6A-BB5F2963732C}" type="slidenum">
              <a:rPr lang="es-ES_tradnl" sz="1200">
                <a:solidFill>
                  <a:prstClr val="black"/>
                </a:solidFill>
              </a:rPr>
              <a:pPr eaLnBrk="1" hangingPunct="1"/>
              <a:t>127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BF8307E-3887-42E8-9468-91C04143E23D}" type="slidenum">
              <a:rPr lang="es-ES_tradnl" sz="1200">
                <a:solidFill>
                  <a:prstClr val="black"/>
                </a:solidFill>
              </a:rPr>
              <a:pPr eaLnBrk="1" hangingPunct="1"/>
              <a:t>128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412AE0D-2776-4A09-BFBD-FB02FC7A4068}" type="slidenum">
              <a:rPr lang="es-ES_tradnl" sz="1200">
                <a:solidFill>
                  <a:prstClr val="black"/>
                </a:solidFill>
              </a:rPr>
              <a:pPr eaLnBrk="1" hangingPunct="1"/>
              <a:t>129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B6092C60-56AF-47F2-B513-4A1FA1F50F3A}" type="slidenum">
              <a:rPr lang="es-ES_tradnl" sz="1200">
                <a:solidFill>
                  <a:prstClr val="black"/>
                </a:solidFill>
              </a:rPr>
              <a:pPr eaLnBrk="1" hangingPunct="1"/>
              <a:t>130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9917665-E654-4F27-98D1-9B523405B658}" type="slidenum">
              <a:rPr lang="es-ES_tradnl" sz="1200">
                <a:solidFill>
                  <a:prstClr val="black"/>
                </a:solidFill>
              </a:rPr>
              <a:pPr eaLnBrk="1" hangingPunct="1"/>
              <a:t>131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44A359D-56AA-4E7D-A7C9-77D49D1294E9}" type="slidenum">
              <a:rPr lang="es-ES_tradnl" sz="1200">
                <a:solidFill>
                  <a:prstClr val="black"/>
                </a:solidFill>
              </a:rPr>
              <a:pPr eaLnBrk="1" hangingPunct="1"/>
              <a:t>132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1318731-163A-43E9-94B3-90B653DE6300}" type="slidenum">
              <a:rPr lang="es-ES_tradnl" sz="1200">
                <a:solidFill>
                  <a:prstClr val="black"/>
                </a:solidFill>
              </a:rPr>
              <a:pPr eaLnBrk="1" hangingPunct="1"/>
              <a:t>133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3A60071-3782-4C16-9155-8FA899162B2E}" type="slidenum">
              <a:rPr lang="es-ES_tradnl" sz="1200">
                <a:solidFill>
                  <a:prstClr val="black"/>
                </a:solidFill>
              </a:rPr>
              <a:pPr eaLnBrk="1" hangingPunct="1"/>
              <a:t>134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5745DC8-7976-42A7-87E7-831AABC69944}" type="slidenum">
              <a:rPr lang="es-ES_tradnl" sz="1200">
                <a:solidFill>
                  <a:prstClr val="black"/>
                </a:solidFill>
              </a:rPr>
              <a:pPr eaLnBrk="1" hangingPunct="1"/>
              <a:t>135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A49FB2D-AA15-437B-936F-1D62451A789C}" type="slidenum">
              <a:rPr lang="es-ES_tradnl" sz="1200">
                <a:solidFill>
                  <a:prstClr val="black"/>
                </a:solidFill>
              </a:rPr>
              <a:pPr eaLnBrk="1" hangingPunct="1"/>
              <a:t>136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D29E6A8-80D4-45D4-A2EE-12C2B7E912AA}" type="slidenum">
              <a:rPr lang="es-ES_tradnl" sz="1200">
                <a:solidFill>
                  <a:prstClr val="black"/>
                </a:solidFill>
              </a:rPr>
              <a:pPr eaLnBrk="1" hangingPunct="1"/>
              <a:t>137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A19444F-C263-4188-9360-30437731D171}" type="slidenum">
              <a:rPr lang="es-ES_tradnl" sz="1200">
                <a:solidFill>
                  <a:prstClr val="black"/>
                </a:solidFill>
              </a:rPr>
              <a:pPr eaLnBrk="1" hangingPunct="1"/>
              <a:t>138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Drottingholm Palace.-Jardin barroco</a:t>
            </a:r>
          </a:p>
        </p:txBody>
      </p:sp>
      <p:sp>
        <p:nvSpPr>
          <p:cNvPr id="2754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30BDFDEC-062D-46D7-970F-6F92801558F3}" type="slidenum">
              <a:rPr lang="es-ES_tradnl" sz="1200">
                <a:solidFill>
                  <a:prstClr val="black"/>
                </a:solidFill>
              </a:rPr>
              <a:pPr eaLnBrk="1" hangingPunct="1"/>
              <a:t>139</a:t>
            </a:fld>
            <a:endParaRPr lang="es-ES_tradnl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e/Botanisk_have_drivhus_1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d/University_of_Copenhagen_Botanical_Garden_5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9/90/University_of_Copenhagen_Botanical_Garden_4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f/University_of_Copenhagen_Botanical_Garden_3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f/fe/Discobolus-Botanical_Gardends-Copenhagen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hyperlink" Target="http://upload.wikimedia.org/wikipedia/commons/7/77/Discobolus-Botanical_Gardends-Copenhagen-2.jpg" TargetMode="Externa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0/Fredensborg_Palace_-_garden_view.jpg" TargetMode="Externa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0/0d/Kina_slott,_Drottningholm,_Stockholm.jpg" TargetMode="External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jpe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d/Drottningholmsparken1.jpg" TargetMode="External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jpe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en/5/5e/Drottningholm_Palace5.JPG" TargetMode="External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1.jpe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7/7e/Drottningholm_gardens2005.jpg" TargetMode="External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606480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JARDINES.-Dinamarca y Suecia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COPENHAGUE BOTANICAL GARDENS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La </a:t>
            </a:r>
            <a:r>
              <a:rPr lang="es-ES" sz="2400" b="1" dirty="0"/>
              <a:t>Universidad de Copenhague, el Jardín Botánico</a:t>
            </a:r>
            <a:r>
              <a:rPr lang="es-ES" sz="2400" i="1" dirty="0"/>
              <a:t>,</a:t>
            </a:r>
            <a:r>
              <a:rPr lang="es-ES" sz="2400" dirty="0"/>
              <a:t>  es un jardín botánico situado en el centro de Copenhague , Dinamarca. </a:t>
            </a:r>
          </a:p>
          <a:p>
            <a:pPr eaLnBrk="1" hangingPunct="1"/>
            <a:r>
              <a:rPr lang="es-ES" sz="2400" dirty="0"/>
              <a:t>Cubre un área de 10 hectáreas y es particularmente conocido por su extenso complejo histórico de  invernaderos que data de 1874. </a:t>
            </a:r>
          </a:p>
          <a:p>
            <a:pPr eaLnBrk="1" hangingPunct="1"/>
            <a:r>
              <a:rPr lang="es-ES" sz="2400" dirty="0"/>
              <a:t>El jardín es parte del Museo de Historia Natural de Dinamarca , que a su vez es parte de la Universidad de Copenhague, de la Facultad de Ciencias.</a:t>
            </a:r>
          </a:p>
          <a:p>
            <a:pPr eaLnBrk="1" hangingPunct="1"/>
            <a:r>
              <a:rPr lang="es-ES" sz="2400" dirty="0"/>
              <a:t>Sirve tanto para la investigación, educativos y recreativos. </a:t>
            </a:r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570580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13984" cy="5399087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 tienen 27 invernaderos.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Las más notables es el complejo de invernaderos de 3.000  metros cuadrados  construidos a partir de 1874.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Casa de las Palmeras en el centro es de 16 metros de altura de hierro fundido con escaleras de caracol que conducen a un pasillo en la parte superior.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Ocupado con palmeras a partir de 1824 ,con una buena colección de cícadas , algunas con más de 100 años de edad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Un invernadero de cincuenta metros de largo con una amplia colección de cactus y otras suculentas , mientras que otro alberga orquídeas y begonias .  </a:t>
            </a:r>
          </a:p>
        </p:txBody>
      </p:sp>
    </p:spTree>
    <p:extLst>
      <p:ext uri="{BB962C8B-B14F-4D97-AF65-F5344CB8AC3E}">
        <p14:creationId xmlns:p14="http://schemas.microsoft.com/office/powerpoint/2010/main" val="3349362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041976" cy="5399087"/>
          </a:xfrm>
        </p:spPr>
        <p:txBody>
          <a:bodyPr/>
          <a:lstStyle/>
          <a:p>
            <a:r>
              <a:rPr lang="es-ES" sz="2400" dirty="0"/>
              <a:t>Un moderno invernadero se dedica a caudiciformes.</a:t>
            </a:r>
          </a:p>
          <a:p>
            <a:r>
              <a:rPr lang="es-ES" sz="2400" dirty="0"/>
              <a:t>El jardín también tiene un invernadero  especial con aire acondicionado de efecto invernadero que puede crear ambientes adecuados para las plantas del Ártico</a:t>
            </a:r>
            <a:r>
              <a:rPr lang="es-ES" dirty="0"/>
              <a:t>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4414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Copenhague Botanical Gardens_redimensiona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00"/>
          <a:stretch/>
        </p:blipFill>
        <p:spPr bwMode="auto">
          <a:xfrm>
            <a:off x="-304800" y="-228600"/>
            <a:ext cx="97536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9618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openhagu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49" b="11765"/>
          <a:stretch/>
        </p:blipFill>
        <p:spPr bwMode="auto">
          <a:xfrm>
            <a:off x="-304801" y="-228600"/>
            <a:ext cx="9865659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672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rchivo: Botanisk han drivhus 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506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ile:University of Copenhagen Botanical Garden 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116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ile:University of Copenhagen Botanical Garden 4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424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ile:University of Copenhagen Botanical Garden 3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603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1.bp.blogspot.com/-Yy70j-NjnqU/TcPzX9NcnFI/AAAAAAAAArk/brOLTnaTMFM/s1600/SDC183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842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ile:Discobolus-Botanical Gardends-Copenhagen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10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4" descr="File:Discobolus-Botanical Gardends-Copenhagen-2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4716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076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ROSENBORG CASTLE</a:t>
            </a:r>
          </a:p>
        </p:txBody>
      </p:sp>
      <p:sp>
        <p:nvSpPr>
          <p:cNvPr id="1843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Castillo de Rosenborg</a:t>
            </a:r>
            <a:r>
              <a:rPr lang="es-ES" sz="2400" dirty="0"/>
              <a:t>  es un castillo del renacimiento situado en el centro de Copenhague , Dinamarca .</a:t>
            </a:r>
          </a:p>
          <a:p>
            <a:pPr eaLnBrk="1" hangingPunct="1"/>
            <a:r>
              <a:rPr lang="es-ES" sz="2400" dirty="0"/>
              <a:t>El castillo fue construido originalmente como una casa de verano país en 1606 y es un ejemplo de Christian IV de muchos proyectos de arquitectura. </a:t>
            </a:r>
          </a:p>
          <a:p>
            <a:pPr eaLnBrk="1" hangingPunct="1"/>
            <a:r>
              <a:rPr lang="es-ES" sz="2400" dirty="0"/>
              <a:t>Fue construido en el estilo  Renacimiento holandés  típico de los edificios daneses durante este periodo, y ha sido ampliado varias veces, finalmente, la evolución en su estado actual en el año 1624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3514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696"/>
            <a:ext cx="7185992" cy="5327104"/>
          </a:xfrm>
        </p:spPr>
        <p:txBody>
          <a:bodyPr/>
          <a:lstStyle/>
          <a:p>
            <a:pPr eaLnBrk="1" hangingPunct="1"/>
            <a:r>
              <a:rPr lang="es-ES" sz="2400" dirty="0"/>
              <a:t>El castillo está situado en </a:t>
            </a:r>
            <a:r>
              <a:rPr lang="es-ES" sz="2400" i="1" dirty="0"/>
              <a:t>Kongens Have</a:t>
            </a:r>
            <a:r>
              <a:rPr lang="es-ES" sz="2400" dirty="0"/>
              <a:t> ("Jardín del Rey"), también conocido como "El Rosenborg Castle Garden".</a:t>
            </a:r>
          </a:p>
          <a:p>
            <a:pPr eaLnBrk="1" hangingPunct="1"/>
            <a:r>
              <a:rPr lang="es-ES" sz="2400" dirty="0"/>
              <a:t>El Jardín del Ayuntamiento es el más antiguo del país jardín real y fue embellecido en el estilo renacentista por Christian IV poco antes de la construcción del castillo principal.</a:t>
            </a:r>
          </a:p>
          <a:p>
            <a:pPr eaLnBrk="1" hangingPunct="1"/>
            <a:r>
              <a:rPr lang="es-ES" sz="2400" dirty="0"/>
              <a:t>Hoy en día, los jardines son un refugio popular en el centro de Copenhague, y atraen a unos 2,5 millones de visitantes cada año. </a:t>
            </a:r>
          </a:p>
          <a:p>
            <a:pPr eaLnBrk="1" hangingPunct="1"/>
            <a:r>
              <a:rPr lang="es-ES" sz="2400" dirty="0"/>
              <a:t>Junto al castillo están cuarteles donde la Life Guard tienen una guarnición.</a:t>
            </a:r>
          </a:p>
          <a:p>
            <a:pPr eaLnBrk="1" hangingPunct="1"/>
            <a:r>
              <a:rPr lang="es-ES" sz="2400" dirty="0"/>
              <a:t> La Life Guard  son los guardias del castillo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3095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6547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280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566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4406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9129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1041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086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8389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9846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6262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10743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259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867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81333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9906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35572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6535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37313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19218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20851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13998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13104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6147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4407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8669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33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5263"/>
            <a:ext cx="9753600" cy="7248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6217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1219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3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4448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openhagu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0195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op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9196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opne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75" y="-458788"/>
            <a:ext cx="5976938" cy="760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3" descr="Copenhagu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315913"/>
            <a:ext cx="4895850" cy="763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445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65090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7800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87236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62557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0691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8116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1054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7921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3930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6716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75"/>
            <a:ext cx="9448800" cy="667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562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7226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0170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3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54346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FREDENSBORG PARK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294313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Palacio de Fredensborg,</a:t>
            </a:r>
            <a:r>
              <a:rPr lang="es-ES" dirty="0"/>
              <a:t>  es un palacio situado en la orilla oriental del lago Esrum  en Fredensborg, en la isla de Zelanda  en Dinamarca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Se trata de la residencia primaveral y veraniega a la  familia real danesa y la residencia de otoño, y es a menudo el lugar de visitas de Estado y acontecimientos importantes en la familia real.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 la más utilizada de las residencias de la Familia Real.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Los jardines del palacio están entre los mayores jardines históricos de Dinamarca, y son los mejores ejemplo de Dinamarca, de un jardín barroco.</a:t>
            </a:r>
          </a:p>
        </p:txBody>
      </p:sp>
    </p:spTree>
    <p:extLst>
      <p:ext uri="{BB962C8B-B14F-4D97-AF65-F5344CB8AC3E}">
        <p14:creationId xmlns:p14="http://schemas.microsoft.com/office/powerpoint/2010/main" val="30053123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85992" cy="5543550"/>
          </a:xfrm>
        </p:spPr>
        <p:txBody>
          <a:bodyPr/>
          <a:lstStyle/>
          <a:p>
            <a:pPr eaLnBrk="1" hangingPunct="1"/>
            <a:r>
              <a:rPr lang="es-ES" sz="2400" dirty="0"/>
              <a:t>Fueron diseñados por Krieger, y se han ampliado y modificado durante el siglo XVIII. </a:t>
            </a:r>
          </a:p>
          <a:p>
            <a:pPr eaLnBrk="1" hangingPunct="1"/>
            <a:r>
              <a:rPr lang="es-ES" sz="2400" dirty="0"/>
              <a:t>Las avenidas largas y rectas que se extienden desde el castillo en un patrón con forma de estrella se recrearon en los años 1970 a 1990. </a:t>
            </a:r>
          </a:p>
          <a:p>
            <a:pPr eaLnBrk="1" hangingPunct="1"/>
            <a:r>
              <a:rPr lang="es-ES" sz="2400" dirty="0"/>
              <a:t>Entre estas vías se encuentra grandes áreas boscosas con caminos sinuosos. </a:t>
            </a:r>
          </a:p>
          <a:p>
            <a:pPr eaLnBrk="1" hangingPunct="1"/>
            <a:r>
              <a:rPr lang="es-ES" sz="2400" dirty="0"/>
              <a:t>De especial interés es el noruego Valley ( </a:t>
            </a:r>
            <a:r>
              <a:rPr lang="es-ES" sz="2400" i="1" dirty="0"/>
              <a:t>Nordmandsdalen</a:t>
            </a:r>
            <a:r>
              <a:rPr lang="es-ES" sz="2400" dirty="0"/>
              <a:t> ) con aproximadamente 70 esculturas de Noruega y las Islas Feroe agricultores y pescadores. </a:t>
            </a:r>
          </a:p>
          <a:p>
            <a:pPr eaLnBrk="1" hangingPunct="1"/>
            <a:r>
              <a:rPr lang="es-ES" sz="2400" dirty="0"/>
              <a:t>Este jardín fue reabierto en septiembre de 2002, después de importantes trabajos de restauración. </a:t>
            </a:r>
          </a:p>
        </p:txBody>
      </p:sp>
    </p:spTree>
    <p:extLst>
      <p:ext uri="{BB962C8B-B14F-4D97-AF65-F5344CB8AC3E}">
        <p14:creationId xmlns:p14="http://schemas.microsoft.com/office/powerpoint/2010/main" val="370090141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969968" cy="5399087"/>
          </a:xfrm>
        </p:spPr>
        <p:txBody>
          <a:bodyPr/>
          <a:lstStyle/>
          <a:p>
            <a:r>
              <a:rPr lang="es-ES" sz="2400" dirty="0"/>
              <a:t>El área de los jardines más cercanos al palacio está reservado para la familia real, pero por lo general abierto al público en julio.</a:t>
            </a:r>
          </a:p>
          <a:p>
            <a:r>
              <a:rPr lang="es-ES" sz="2400" dirty="0"/>
              <a:t>Aquí están los huertos, los cuales suministran verduras frescas para el hogar, y un moderno invernadero , que se inauguró en 1995.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51728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19063"/>
            <a:ext cx="9753600" cy="7096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87400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52499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7830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47625"/>
            <a:ext cx="9753600" cy="695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6656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static.panoramio.com/photos/original/31963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0966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File:Fredensborg Palace - garden view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2112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TIVOLI PARK</a:t>
            </a:r>
          </a:p>
        </p:txBody>
      </p:sp>
      <p:sp>
        <p:nvSpPr>
          <p:cNvPr id="7680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Jardines de Tivoli</a:t>
            </a:r>
            <a:r>
              <a:rPr lang="es-ES" sz="2400" dirty="0"/>
              <a:t> (o, simplemente, </a:t>
            </a:r>
            <a:r>
              <a:rPr lang="es-ES" sz="2400" b="1" dirty="0"/>
              <a:t>Tivoli)</a:t>
            </a:r>
            <a:r>
              <a:rPr lang="es-ES" sz="2400" dirty="0"/>
              <a:t> es un famoso parque de atracciones y parque de diversiones en Copenhague , Dinamarca . </a:t>
            </a:r>
          </a:p>
          <a:p>
            <a:pPr eaLnBrk="1" hangingPunct="1"/>
            <a:r>
              <a:rPr lang="es-ES" sz="2400" dirty="0"/>
              <a:t>El parque se abrió el 15 de agosto de 1843 y es el segundo mayor parque de diversiones en el mundo, después de Dyrehavsbakken en las cercanías de Klampenborg . </a:t>
            </a:r>
          </a:p>
          <a:p>
            <a:pPr eaLnBrk="1" hangingPunct="1"/>
            <a:r>
              <a:rPr lang="es-ES" sz="2400" dirty="0"/>
              <a:t>Tivoli se encuentra el parque temático más visitado de Escandinavia y el tercero más visitado de Europa</a:t>
            </a:r>
            <a:r>
              <a:rPr lang="es-ES" dirty="0"/>
              <a:t>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5395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Tivoli 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55782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Tiv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6065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Tiv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709133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Tiv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54826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Tiv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94880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Tiv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65518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Tiv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435749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Tivoli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43895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Tivoli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18923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Tivoli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67366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FREDERIKS BERG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Frederiksberg</a:t>
            </a:r>
            <a:r>
              <a:rPr lang="es-ES" dirty="0"/>
              <a:t> es una municipalidad o comuna de Dinamarca, ubicada en la isla de Selandia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En 1703, el rey Federico IV construyó un pequeño castillo en la cima de la colina conocida como </a:t>
            </a:r>
            <a:r>
              <a:rPr lang="es-ES" i="1" dirty="0"/>
              <a:t>"Valby Bakke"</a:t>
            </a:r>
            <a:r>
              <a:rPr lang="es-ES" dirty="0"/>
              <a:t>, nombrándolo como </a:t>
            </a:r>
            <a:r>
              <a:rPr lang="es-ES" i="1" dirty="0"/>
              <a:t>"Frederichs Berg"</a:t>
            </a:r>
            <a:r>
              <a:rPr lang="es-ES" dirty="0"/>
              <a:t>. El nuevo pueblo construido en los faldeos de la colina fue renombrado </a:t>
            </a:r>
            <a:r>
              <a:rPr lang="es-ES" b="1" dirty="0"/>
              <a:t>Frederiksberg</a:t>
            </a:r>
            <a:r>
              <a:rPr lang="es-ES" dirty="0"/>
              <a:t>. Ricas familias se establecieron acá e instalaron casas de veraneo.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Frederiksberg pasó de pueblo campesino a una rica ciudad de artesanos y mercantes y como lugar de turismo. La población creció lentamente, desde 1.000 habitantes en 1770, a 1.200 in 1800 y 3.000 en 1850.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016736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57016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399870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94422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06236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FREDERIKSBORG</a:t>
            </a:r>
          </a:p>
        </p:txBody>
      </p:sp>
      <p:sp>
        <p:nvSpPr>
          <p:cNvPr id="9318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El castillo de Frederiksborg </a:t>
            </a:r>
            <a:r>
              <a:rPr lang="es-ES" sz="2400" dirty="0"/>
              <a:t> es un castillo en Hillerød, Dinamarca.</a:t>
            </a:r>
          </a:p>
          <a:p>
            <a:pPr eaLnBrk="1" hangingPunct="1"/>
            <a:r>
              <a:rPr lang="es-ES" sz="2400" dirty="0"/>
              <a:t>Fue construido como residencia real por el rey Christian IV , y ahora se conoce como el Museo de Historia Nacional . </a:t>
            </a:r>
          </a:p>
          <a:p>
            <a:pPr eaLnBrk="1" hangingPunct="1"/>
            <a:r>
              <a:rPr lang="es-ES" sz="2400" dirty="0"/>
              <a:t>El edificio actual sustituyó a un castillo anterior construido por Federico II , y es el mayor palacio  renacentista   de los países escandinavos. </a:t>
            </a:r>
          </a:p>
          <a:p>
            <a:pPr eaLnBrk="1" hangingPunct="1"/>
            <a:r>
              <a:rPr lang="es-ES" sz="2400" dirty="0"/>
              <a:t>El palacio está situado sobre tres pequeñas islas en medio del Palacio del Lago</a:t>
            </a:r>
            <a:r>
              <a:rPr lang="es-ES" sz="2400" i="1" dirty="0"/>
              <a:t>,</a:t>
            </a:r>
            <a:r>
              <a:rPr lang="es-ES" sz="2400" dirty="0"/>
              <a:t> y está limitado por una gran jardín  barroco  formal.</a:t>
            </a:r>
          </a:p>
        </p:txBody>
      </p:sp>
    </p:spTree>
    <p:extLst>
      <p:ext uri="{BB962C8B-B14F-4D97-AF65-F5344CB8AC3E}">
        <p14:creationId xmlns:p14="http://schemas.microsoft.com/office/powerpoint/2010/main" val="165968861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4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37353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336362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4317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-228600"/>
            <a:ext cx="9917113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52658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909275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99907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31754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63972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875865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047955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511858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411510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225132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73945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001281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34099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333183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508297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11743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DROTTNINGHOLM PALACE</a:t>
            </a:r>
          </a:p>
        </p:txBody>
      </p:sp>
      <p:sp>
        <p:nvSpPr>
          <p:cNvPr id="11366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El </a:t>
            </a:r>
            <a:r>
              <a:rPr lang="es-ES" sz="2400" b="1" dirty="0"/>
              <a:t>Palacio de Drottningholm</a:t>
            </a:r>
            <a:r>
              <a:rPr lang="es-ES" sz="2400" dirty="0"/>
              <a:t>  es la residencia privada de la familia real sueca .</a:t>
            </a:r>
          </a:p>
          <a:p>
            <a:pPr eaLnBrk="1" hangingPunct="1"/>
            <a:r>
              <a:rPr lang="es-ES" sz="2400" dirty="0"/>
              <a:t> Se encuentra en Drottningholm .</a:t>
            </a:r>
          </a:p>
          <a:p>
            <a:pPr eaLnBrk="1" hangingPunct="1"/>
            <a:r>
              <a:rPr lang="es-ES" sz="2400" dirty="0"/>
              <a:t>Está construido en la isla Lovón (en el municipio de Ekerö del Condado de Estocolmo ), y es uno de los palacios reales de Suecia El edificio fue construido en el siglo XVI. </a:t>
            </a:r>
          </a:p>
          <a:p>
            <a:pPr eaLnBrk="1" hangingPunct="1"/>
            <a:r>
              <a:rPr lang="es-ES" sz="2400" dirty="0"/>
              <a:t>Que sirvió como residencia de la corte real de Suecia para la mayoría del siglo XVIII.</a:t>
            </a:r>
          </a:p>
          <a:p>
            <a:pPr eaLnBrk="1" hangingPunct="1"/>
            <a:r>
              <a:rPr lang="es-ES" sz="2400" dirty="0"/>
              <a:t> Además de ser la residencia privada de la familia real sueca, el palacio es una atracción turística popular.</a:t>
            </a:r>
          </a:p>
        </p:txBody>
      </p:sp>
    </p:spTree>
    <p:extLst>
      <p:ext uri="{BB962C8B-B14F-4D97-AF65-F5344CB8AC3E}">
        <p14:creationId xmlns:p14="http://schemas.microsoft.com/office/powerpoint/2010/main" val="279793849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772400" cy="5399087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Las áreas de jardines y el parque que rodea el castillo y sus edificios son uno de los principales atractivos para los turistas que visitan el palacio de cada año.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Los  jardines se han establecido en etapas, como el castillo fue construido, lo que resulta en diferentes estilos de parques y jardines.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El jardín barroco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parte más antigua de los jardines fue creada a finales del siglo 17 bajo la dirección de Hedwig Eleonora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padre y el hijo de Tessin dirigió el proyecto que ha creado un jardín barroco derecho fuera del palacio principal, flanqueada por grandes avenidas de árboles </a:t>
            </a:r>
            <a:r>
              <a:rPr lang="es-ES" sz="2800" dirty="0"/>
              <a:t>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564606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772400" cy="5399087"/>
          </a:xfrm>
        </p:spPr>
        <p:txBody>
          <a:bodyPr/>
          <a:lstStyle/>
          <a:p>
            <a:r>
              <a:rPr lang="es-ES" sz="2400" dirty="0"/>
              <a:t>Las estatuas diseminadas por la zona fueron creados por el artista Adrian de Vries . </a:t>
            </a:r>
          </a:p>
          <a:p>
            <a:r>
              <a:rPr lang="es-ES" sz="2400" dirty="0"/>
              <a:t>El jardín barroco fue descuidada, junto con el resto de los terrenos durante el siglo XIX, pero fue restaurado en los años 1950 y 1960 por iniciativa de Gustavo VI Adolfo de Suecia . </a:t>
            </a:r>
          </a:p>
          <a:p>
            <a:r>
              <a:rPr lang="es-ES" sz="2400" dirty="0"/>
              <a:t>El jardín Inglés </a:t>
            </a:r>
          </a:p>
          <a:p>
            <a:r>
              <a:rPr lang="es-ES" sz="2400" dirty="0"/>
              <a:t>Gustavo III de Suecia tomó la iniciativa de lo que se llama a veces la sección del Jardín Inglés de Drottningholm</a:t>
            </a:r>
            <a:r>
              <a:rPr lang="es-ES" dirty="0"/>
              <a:t>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707493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772400" cy="5543550"/>
          </a:xfrm>
        </p:spPr>
        <p:txBody>
          <a:bodyPr/>
          <a:lstStyle/>
          <a:p>
            <a:pPr eaLnBrk="1" hangingPunct="1"/>
            <a:r>
              <a:rPr lang="es-ES" sz="2400" dirty="0"/>
              <a:t>Este se encuentra al norte del jardín barroco y consta de dos estanques con canales, puentes, grandes secciones abiertas de césped y árboles en grupos o avenidas. </a:t>
            </a:r>
          </a:p>
          <a:p>
            <a:pPr eaLnBrk="1" hangingPunct="1"/>
            <a:r>
              <a:rPr lang="es-ES" sz="2400" dirty="0"/>
              <a:t>Las pasarelas están dispuestas a lo largo de esta parte del parque. </a:t>
            </a:r>
          </a:p>
          <a:p>
            <a:pPr eaLnBrk="1" hangingPunct="1"/>
            <a:r>
              <a:rPr lang="es-ES" sz="2400" dirty="0"/>
              <a:t>La mayoría de las estatuas de mármol antiguo a lo largo de los jardines fueron adquiridas por Gustavo III en Italia. </a:t>
            </a:r>
          </a:p>
          <a:p>
            <a:pPr eaLnBrk="1" hangingPunct="1"/>
            <a:r>
              <a:rPr lang="es-ES" sz="2400" dirty="0"/>
              <a:t>El propósito de las estatuas es de sorprender a un visitante por su inesperada aparición en una zona verde, o como un punto focal para una vista. </a:t>
            </a:r>
          </a:p>
        </p:txBody>
      </p:sp>
    </p:spTree>
    <p:extLst>
      <p:ext uri="{BB962C8B-B14F-4D97-AF65-F5344CB8AC3E}">
        <p14:creationId xmlns:p14="http://schemas.microsoft.com/office/powerpoint/2010/main" val="282689690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21840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Drottning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69333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634194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Archivo: Kina Slott, Drottningholm, Stockholm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58253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180975"/>
            <a:ext cx="9753600" cy="667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24601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85173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74400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62604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292714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18132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184194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359002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112074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Archivo: Drottningholmsparken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08622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Archivo: Drottningholm Palace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49557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Drottningholm Palac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943815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Drottningholm Palac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854916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Drottning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851562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Stockh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98114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Drottning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733957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071508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4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51532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34912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14438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558745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070570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988" y="-228600"/>
            <a:ext cx="97059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7835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840796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Drottning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67340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Archivo: Drottningholm gardens200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01780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</TotalTime>
  <Words>1809</Words>
  <Application>Microsoft Office PowerPoint</Application>
  <PresentationFormat>Presentación en pantalla (4:3)</PresentationFormat>
  <Paragraphs>314</Paragraphs>
  <Slides>139</Slides>
  <Notes>123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139</vt:i4>
      </vt:variant>
    </vt:vector>
  </HeadingPairs>
  <TitlesOfParts>
    <vt:vector size="146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885 JARDINES.-Dinamarca y Suecia</vt:lpstr>
      <vt:lpstr>COPENHAGUE BOTANICAL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ROSENBORG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FREDENSBORG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TIVOLI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FREDERIKS BERG</vt:lpstr>
      <vt:lpstr>Presentación de PowerPoint</vt:lpstr>
      <vt:lpstr>Presentación de PowerPoint</vt:lpstr>
      <vt:lpstr>Presentación de PowerPoint</vt:lpstr>
      <vt:lpstr>Presentación de PowerPoint</vt:lpstr>
      <vt:lpstr>FREDERIKSBORG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DROTTNINGHOLM PALACE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14</cp:revision>
  <dcterms:created xsi:type="dcterms:W3CDTF">2013-08-24T06:13:10Z</dcterms:created>
  <dcterms:modified xsi:type="dcterms:W3CDTF">2018-03-10T05:10:31Z</dcterms:modified>
</cp:coreProperties>
</file>