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62" r:id="rId73"/>
    <p:sldId id="363" r:id="rId74"/>
    <p:sldId id="364" r:id="rId75"/>
    <p:sldId id="365" r:id="rId76"/>
    <p:sldId id="366" r:id="rId77"/>
    <p:sldId id="367" r:id="rId78"/>
    <p:sldId id="368" r:id="rId79"/>
    <p:sldId id="369" r:id="rId80"/>
    <p:sldId id="370" r:id="rId81"/>
    <p:sldId id="371" r:id="rId82"/>
    <p:sldId id="372" r:id="rId83"/>
    <p:sldId id="373" r:id="rId84"/>
    <p:sldId id="374" r:id="rId85"/>
    <p:sldId id="375" r:id="rId86"/>
    <p:sldId id="376" r:id="rId87"/>
    <p:sldId id="377" r:id="rId88"/>
    <p:sldId id="378" r:id="rId89"/>
    <p:sldId id="379" r:id="rId90"/>
    <p:sldId id="380" r:id="rId91"/>
    <p:sldId id="381" r:id="rId92"/>
    <p:sldId id="382" r:id="rId93"/>
    <p:sldId id="383" r:id="rId94"/>
    <p:sldId id="384" r:id="rId95"/>
    <p:sldId id="385" r:id="rId96"/>
    <p:sldId id="327" r:id="rId97"/>
    <p:sldId id="328" r:id="rId98"/>
    <p:sldId id="329" r:id="rId99"/>
    <p:sldId id="330" r:id="rId100"/>
    <p:sldId id="331" r:id="rId101"/>
    <p:sldId id="332" r:id="rId102"/>
    <p:sldId id="333" r:id="rId103"/>
    <p:sldId id="334" r:id="rId104"/>
    <p:sldId id="335" r:id="rId105"/>
    <p:sldId id="336" r:id="rId106"/>
    <p:sldId id="337" r:id="rId107"/>
    <p:sldId id="338" r:id="rId108"/>
    <p:sldId id="339" r:id="rId109"/>
    <p:sldId id="340" r:id="rId110"/>
    <p:sldId id="341" r:id="rId111"/>
    <p:sldId id="342" r:id="rId112"/>
    <p:sldId id="343" r:id="rId113"/>
    <p:sldId id="344" r:id="rId114"/>
    <p:sldId id="345" r:id="rId115"/>
    <p:sldId id="346" r:id="rId116"/>
    <p:sldId id="347" r:id="rId117"/>
    <p:sldId id="348" r:id="rId118"/>
    <p:sldId id="349" r:id="rId119"/>
    <p:sldId id="350" r:id="rId120"/>
    <p:sldId id="351" r:id="rId121"/>
    <p:sldId id="352" r:id="rId122"/>
    <p:sldId id="353" r:id="rId123"/>
    <p:sldId id="354" r:id="rId124"/>
    <p:sldId id="355" r:id="rId125"/>
    <p:sldId id="356" r:id="rId126"/>
    <p:sldId id="357" r:id="rId127"/>
    <p:sldId id="358" r:id="rId128"/>
    <p:sldId id="359" r:id="rId129"/>
    <p:sldId id="360" r:id="rId130"/>
    <p:sldId id="361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68B06-0777-4024-947E-211FBFF3AB58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59F24-6947-4B1E-AAA0-472B48F2792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434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F4301D5-9A20-4AD1-9FD8-BD8E913E2097}" type="slidenum">
              <a:rPr lang="es-ES_tradnl" sz="1200">
                <a:solidFill>
                  <a:prstClr val="black"/>
                </a:solidFill>
              </a:rPr>
              <a:pPr eaLnBrk="1" hangingPunct="1"/>
              <a:t>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B6EA81F-82B8-41DB-8F3D-490E24315238}" type="slidenum">
              <a:rPr lang="es-ES_tradnl" sz="1200">
                <a:solidFill>
                  <a:prstClr val="black"/>
                </a:solidFill>
              </a:rPr>
              <a:pPr eaLnBrk="1" hangingPunct="1"/>
              <a:t>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Brighton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76974E8-CE6E-4103-B264-69551E9843B5}" type="slidenum">
              <a:rPr lang="es-ES_tradnl" sz="1200">
                <a:solidFill>
                  <a:prstClr val="black"/>
                </a:solidFill>
              </a:rPr>
              <a:pPr eaLnBrk="1" hangingPunct="1"/>
              <a:t>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Brighton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E8875B3-2E8D-4E50-A2C4-54AA56352782}" type="slidenum">
              <a:rPr lang="es-ES_tradnl" sz="1200">
                <a:solidFill>
                  <a:prstClr val="black"/>
                </a:solidFill>
              </a:rPr>
              <a:pPr eaLnBrk="1" hangingPunct="1"/>
              <a:t>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Brighton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D605368-8B2A-4AE0-8786-B1B843E0E0FE}" type="slidenum">
              <a:rPr lang="es-ES_tradnl" sz="1200">
                <a:solidFill>
                  <a:prstClr val="black"/>
                </a:solidFill>
              </a:rPr>
              <a:pPr eaLnBrk="1" hangingPunct="1"/>
              <a:t>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Royal Pavilion Gardens .-.-Brighton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4FE99DC-6987-46EA-83FD-95231F4ACC94}" type="slidenum">
              <a:rPr lang="es-ES_tradnl" sz="1200">
                <a:solidFill>
                  <a:prstClr val="black"/>
                </a:solidFill>
              </a:rPr>
              <a:pPr eaLnBrk="1" hangingPunct="1"/>
              <a:t>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Royal Pavilion Gardens .-.-Brighton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A9242EC-A9B7-4887-ADED-8F13D5AF04E5}" type="slidenum">
              <a:rPr lang="es-ES_tradnl" sz="1200">
                <a:solidFill>
                  <a:prstClr val="black"/>
                </a:solidFill>
              </a:rPr>
              <a:pPr eaLnBrk="1" hangingPunct="1"/>
              <a:t>8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CDD1475-F8A9-45A2-A695-F9A56A5472F2}" type="slidenum">
              <a:rPr lang="es-ES_tradnl" sz="1200">
                <a:solidFill>
                  <a:prstClr val="black"/>
                </a:solidFill>
              </a:rPr>
              <a:pPr eaLnBrk="1" hangingPunct="1"/>
              <a:t>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.-q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D520390-F27D-4147-93EC-A5134C20F53E}" type="slidenum">
              <a:rPr lang="es-ES_tradnl" sz="1200">
                <a:solidFill>
                  <a:prstClr val="black"/>
                </a:solidFill>
              </a:rPr>
              <a:pPr eaLnBrk="1" hangingPunct="1"/>
              <a:t>10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.-q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0C80FC-0537-42B8-9EB3-9CA962FFC2CB}" type="slidenum">
              <a:rPr lang="es-ES_tradnl" sz="1200">
                <a:solidFill>
                  <a:prstClr val="black"/>
                </a:solidFill>
              </a:rPr>
              <a:pPr eaLnBrk="1" hangingPunct="1"/>
              <a:t>11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653EAD7-E5E6-4ECD-80AE-B1E555B026F5}" type="slidenum">
              <a:rPr lang="es-ES_tradnl" sz="1200">
                <a:solidFill>
                  <a:prstClr val="black"/>
                </a:solidFill>
              </a:rPr>
              <a:pPr eaLnBrk="1" hangingPunct="1"/>
              <a:t>12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Royal Pavilion Gardens .-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250BEF2-0731-40F9-943D-6A8C06DF3410}" type="slidenum">
              <a:rPr lang="es-ES_tradnl" sz="1200">
                <a:solidFill>
                  <a:prstClr val="black"/>
                </a:solidFill>
              </a:rPr>
              <a:pPr eaLnBrk="1" hangingPunct="1"/>
              <a:t>13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Brighton.-Preston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0E46C5E-5486-4F0A-B23C-CC2CE362A0D9}" type="slidenum">
              <a:rPr lang="es-ES_tradnl" sz="1200">
                <a:solidFill>
                  <a:prstClr val="black"/>
                </a:solidFill>
              </a:rPr>
              <a:pPr eaLnBrk="1" hangingPunct="1"/>
              <a:t>14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Brighton.-Preston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5588B50-3588-4F76-8DE5-AF5B524A8BCB}" type="slidenum">
              <a:rPr lang="es-ES_tradnl" sz="1200">
                <a:solidFill>
                  <a:prstClr val="black"/>
                </a:solidFill>
              </a:rPr>
              <a:pPr eaLnBrk="1" hangingPunct="1"/>
              <a:t>15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Brighton.-Preston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B02484D-A831-4508-8602-639E4020E8F1}" type="slidenum">
              <a:rPr lang="es-ES_tradnl" sz="1200">
                <a:solidFill>
                  <a:prstClr val="black"/>
                </a:solidFill>
              </a:rPr>
              <a:pPr eaLnBrk="1" hangingPunct="1"/>
              <a:t>16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B992CDC-6FB7-4C7A-852E-074657ED93E6}" type="slidenum">
              <a:rPr lang="es-ES_tradnl" sz="1200">
                <a:solidFill>
                  <a:prstClr val="black"/>
                </a:solidFill>
              </a:rPr>
              <a:pPr eaLnBrk="1" hangingPunct="1"/>
              <a:t>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05BD5E4-652A-410C-A6EC-DA6D3E516D02}" type="slidenum">
              <a:rPr lang="es-ES_tradnl" sz="1200">
                <a:solidFill>
                  <a:prstClr val="black"/>
                </a:solidFill>
              </a:rPr>
              <a:pPr eaLnBrk="1" hangingPunct="1"/>
              <a:t>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2F27D60-60EB-4D91-94CE-A1ADC85701BC}" type="slidenum">
              <a:rPr lang="es-ES_tradnl" sz="1200">
                <a:solidFill>
                  <a:prstClr val="black"/>
                </a:solidFill>
              </a:rPr>
              <a:pPr eaLnBrk="1" hangingPunct="1"/>
              <a:t>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Fraser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Castle Fraser.-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538C9BD-E330-43C7-BC10-4CC9DB80CCE5}" type="slidenum">
              <a:rPr lang="es-ES_tradnl" sz="1200">
                <a:solidFill>
                  <a:prstClr val="black"/>
                </a:solidFill>
              </a:rPr>
              <a:pPr eaLnBrk="1" hangingPunct="1"/>
              <a:t>21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Castle Fraser.-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D8864C8-498C-489D-AFA8-7AC6C98C76D6}" type="slidenum">
              <a:rPr lang="es-ES_tradnl" sz="1200">
                <a:solidFill>
                  <a:prstClr val="black"/>
                </a:solidFill>
              </a:rPr>
              <a:pPr eaLnBrk="1" hangingPunct="1"/>
              <a:t>22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Castle Fraser.-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A2B8E90-4DC1-47B4-81FC-984030DC2C6E}" type="slidenum">
              <a:rPr lang="es-ES_tradnl" sz="1200">
                <a:solidFill>
                  <a:prstClr val="black"/>
                </a:solidFill>
              </a:rPr>
              <a:pPr eaLnBrk="1" hangingPunct="1"/>
              <a:t>23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Castle Fraser.-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4AEEB4A-FCDC-4A54-8005-700E04FB3077}" type="slidenum">
              <a:rPr lang="es-ES_tradnl" sz="1200">
                <a:solidFill>
                  <a:prstClr val="black"/>
                </a:solidFill>
              </a:rPr>
              <a:pPr eaLnBrk="1" hangingPunct="1"/>
              <a:t>24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63E31E3-DF1D-4066-8ED3-19B51142528F}" type="slidenum">
              <a:rPr lang="es-ES_tradnl" sz="1200">
                <a:solidFill>
                  <a:prstClr val="black"/>
                </a:solidFill>
              </a:rPr>
              <a:pPr eaLnBrk="1" hangingPunct="1"/>
              <a:t>25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B71A068-F50E-457B-80A6-3ED080121AAC}" type="slidenum">
              <a:rPr lang="es-ES_tradnl" sz="1200">
                <a:solidFill>
                  <a:prstClr val="black"/>
                </a:solidFill>
              </a:rPr>
              <a:pPr eaLnBrk="1" hangingPunct="1"/>
              <a:t>26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E3129E1-F941-4689-9CED-F6F60FE62CF8}" type="slidenum">
              <a:rPr lang="es-ES_tradnl" sz="1200">
                <a:solidFill>
                  <a:prstClr val="black"/>
                </a:solidFill>
              </a:rPr>
              <a:pPr eaLnBrk="1" hangingPunct="1"/>
              <a:t>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A741F92-CAFB-4B0D-A5EA-8B9EA6D87462}" type="slidenum">
              <a:rPr lang="es-ES_tradnl" sz="1200">
                <a:solidFill>
                  <a:prstClr val="black"/>
                </a:solidFill>
              </a:rPr>
              <a:pPr eaLnBrk="1" hangingPunct="1"/>
              <a:t>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Kennedy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6820647-659E-4C0C-96F0-2849D5C40C71}" type="slidenum">
              <a:rPr lang="es-ES_tradnl" sz="1200">
                <a:solidFill>
                  <a:prstClr val="black"/>
                </a:solidFill>
              </a:rPr>
              <a:pPr eaLnBrk="1" hangingPunct="1"/>
              <a:t>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Kennedy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BF028EE-9271-4AEA-90ED-6D1338F1D036}" type="slidenum">
              <a:rPr lang="es-ES_tradnl" sz="1200">
                <a:solidFill>
                  <a:prstClr val="black"/>
                </a:solidFill>
              </a:rPr>
              <a:pPr eaLnBrk="1" hangingPunct="1"/>
              <a:t>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Kennedy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09A3CC8-464E-4BF9-94FC-10E581F1E51C}" type="slidenum">
              <a:rPr lang="es-ES_tradnl" sz="1200">
                <a:solidFill>
                  <a:prstClr val="black"/>
                </a:solidFill>
              </a:rPr>
              <a:pPr eaLnBrk="1" hangingPunct="1"/>
              <a:t>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Kennedy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A9BAB82-BCDE-4C03-AC61-AB09E44F1987}" type="slidenum">
              <a:rPr lang="es-ES_tradnl" sz="1200">
                <a:solidFill>
                  <a:prstClr val="black"/>
                </a:solidFill>
              </a:rPr>
              <a:pPr eaLnBrk="1" hangingPunct="1"/>
              <a:t>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Castle Kennedy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84F3655-F2A4-48C9-AA92-B7DD002BA379}" type="slidenum">
              <a:rPr lang="es-ES_tradnl" sz="1200">
                <a:solidFill>
                  <a:prstClr val="black"/>
                </a:solidFill>
              </a:rPr>
              <a:pPr eaLnBrk="1" hangingPunct="1"/>
              <a:t>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1D4FE88-CB8E-4A86-B391-2C190417A31C}" type="slidenum">
              <a:rPr lang="es-ES_tradnl" sz="1200">
                <a:solidFill>
                  <a:prstClr val="black"/>
                </a:solidFill>
              </a:rPr>
              <a:pPr eaLnBrk="1" hangingPunct="1"/>
              <a:t>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6D985E6-D33E-4CEF-BB63-16ED3B12FEC4}" type="slidenum">
              <a:rPr lang="es-ES_tradnl" sz="1200">
                <a:solidFill>
                  <a:prstClr val="black"/>
                </a:solidFill>
              </a:rPr>
              <a:pPr eaLnBrk="1" hangingPunct="1"/>
              <a:t>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A6EBA3D-D141-411F-8698-1C36EAA2D3A7}" type="slidenum">
              <a:rPr lang="es-ES_tradnl" sz="1200">
                <a:solidFill>
                  <a:prstClr val="black"/>
                </a:solidFill>
              </a:rPr>
              <a:pPr eaLnBrk="1" hangingPunct="1"/>
              <a:t>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0E8FEEE-8881-4E3A-96EB-7B45C043AFD2}" type="slidenum">
              <a:rPr lang="es-ES_tradnl" sz="1200">
                <a:solidFill>
                  <a:prstClr val="black"/>
                </a:solidFill>
              </a:rPr>
              <a:pPr eaLnBrk="1" hangingPunct="1"/>
              <a:t>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BDE8E52-E848-46F1-85DB-B10DDB5BEF1D}" type="slidenum">
              <a:rPr lang="es-ES_tradnl" sz="1200">
                <a:solidFill>
                  <a:prstClr val="black"/>
                </a:solidFill>
              </a:rPr>
              <a:pPr eaLnBrk="1" hangingPunct="1"/>
              <a:t>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D3D7CE4-BF47-4800-9403-1532504264D4}" type="slidenum">
              <a:rPr lang="es-ES_tradnl" sz="1200">
                <a:solidFill>
                  <a:prstClr val="black"/>
                </a:solidFill>
              </a:rPr>
              <a:pPr eaLnBrk="1" hangingPunct="1"/>
              <a:t>39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890E733-42C3-4BB3-935C-19384C1F756E}" type="slidenum">
              <a:rPr lang="es-ES_tradnl" sz="1200">
                <a:solidFill>
                  <a:prstClr val="black"/>
                </a:solidFill>
              </a:rPr>
              <a:pPr eaLnBrk="1" hangingPunct="1"/>
              <a:t>40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Castle.-Laberinto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7A9C3F2-0690-41BB-A5F5-671D302B6F63}" type="slidenum">
              <a:rPr lang="es-ES_tradnl" sz="1200">
                <a:solidFill>
                  <a:prstClr val="black"/>
                </a:solidFill>
              </a:rPr>
              <a:pPr eaLnBrk="1" hangingPunct="1"/>
              <a:t>41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27D4EA2-C834-455F-9DE0-411C49F1C468}" type="slidenum">
              <a:rPr lang="es-ES_tradnl" sz="1200">
                <a:solidFill>
                  <a:prstClr val="black"/>
                </a:solidFill>
              </a:rPr>
              <a:pPr eaLnBrk="1" hangingPunct="1"/>
              <a:t>42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02D2BC8-0AC2-4D62-8ED3-A9DE1C4A68B7}" type="slidenum">
              <a:rPr lang="es-ES_tradnl" sz="1200">
                <a:solidFill>
                  <a:prstClr val="black"/>
                </a:solidFill>
              </a:rPr>
              <a:pPr eaLnBrk="1" hangingPunct="1"/>
              <a:t>43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8FAA987-4B28-45A3-974E-178837DCADCB}" type="slidenum">
              <a:rPr lang="es-ES_tradnl" sz="1200">
                <a:solidFill>
                  <a:prstClr val="black"/>
                </a:solidFill>
              </a:rPr>
              <a:pPr eaLnBrk="1" hangingPunct="1"/>
              <a:t>44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AFC3782-DAC7-4366-8CA6-03D9E753D4BF}" type="slidenum">
              <a:rPr lang="es-ES_tradnl" sz="1200">
                <a:solidFill>
                  <a:prstClr val="black"/>
                </a:solidFill>
              </a:rPr>
              <a:pPr eaLnBrk="1" hangingPunct="1"/>
              <a:t>45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Cawdor Castle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5BFA2DA-1734-4780-A1CF-1A045DACD7A0}" type="slidenum">
              <a:rPr lang="es-ES_tradnl" sz="1200">
                <a:solidFill>
                  <a:prstClr val="black"/>
                </a:solidFill>
              </a:rPr>
              <a:pPr eaLnBrk="1" hangingPunct="1"/>
              <a:t>46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1CA3E12-7A43-4CC7-B79B-A4149D503009}" type="slidenum">
              <a:rPr lang="es-ES_tradnl" sz="1200">
                <a:solidFill>
                  <a:prstClr val="black"/>
                </a:solidFill>
              </a:rPr>
              <a:pPr eaLnBrk="1" hangingPunct="1"/>
              <a:t>47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755D20A-1FE6-4A43-8D1C-F13CB247388F}" type="slidenum">
              <a:rPr lang="es-ES_tradnl" sz="1200">
                <a:solidFill>
                  <a:prstClr val="black"/>
                </a:solidFill>
              </a:rPr>
              <a:pPr eaLnBrk="1" hangingPunct="1"/>
              <a:t>48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D0AF1DA-6222-4098-A107-EDD856ECF378}" type="slidenum">
              <a:rPr lang="es-ES_tradnl" sz="1200">
                <a:solidFill>
                  <a:prstClr val="black"/>
                </a:solidFill>
              </a:rPr>
              <a:pPr eaLnBrk="1" hangingPunct="1"/>
              <a:t>49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BC859B4-A9FC-4665-964E-FA3FD3446F39}" type="slidenum">
              <a:rPr lang="es-ES_tradnl" sz="1200">
                <a:solidFill>
                  <a:prstClr val="black"/>
                </a:solidFill>
              </a:rPr>
              <a:pPr eaLnBrk="1" hangingPunct="1"/>
              <a:t>50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18D70B8-830F-473D-BD9D-7C634E33FFA5}" type="slidenum">
              <a:rPr lang="es-ES_tradnl" sz="1200">
                <a:solidFill>
                  <a:prstClr val="black"/>
                </a:solidFill>
              </a:rPr>
              <a:pPr eaLnBrk="1" hangingPunct="1"/>
              <a:t>51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27D60E7-C198-4864-AE8B-D0167269CFD9}" type="slidenum">
              <a:rPr lang="es-ES_tradnl" sz="1200">
                <a:solidFill>
                  <a:prstClr val="black"/>
                </a:solidFill>
              </a:rPr>
              <a:pPr eaLnBrk="1" hangingPunct="1"/>
              <a:t>52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4231021-1E6A-41B0-AC28-C2F404F51D20}" type="slidenum">
              <a:rPr lang="es-ES_tradnl" sz="1200">
                <a:solidFill>
                  <a:prstClr val="black"/>
                </a:solidFill>
              </a:rPr>
              <a:pPr eaLnBrk="1" hangingPunct="1"/>
              <a:t>53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34226AA-E8EF-4AC1-A52B-56839F637A36}" type="slidenum">
              <a:rPr lang="es-ES_tradnl" sz="1200">
                <a:solidFill>
                  <a:prstClr val="black"/>
                </a:solidFill>
              </a:rPr>
              <a:pPr eaLnBrk="1" hangingPunct="1"/>
              <a:t>54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Crathes Castle 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Crathes Gardens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E319F6D-9C50-4A14-A6F9-5FA61E7B2E43}" type="slidenum">
              <a:rPr lang="es-ES_tradnl" sz="1200">
                <a:solidFill>
                  <a:prstClr val="black"/>
                </a:solidFill>
              </a:rPr>
              <a:pPr eaLnBrk="1" hangingPunct="1"/>
              <a:t>55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Crathes Castle Gardens</a:t>
            </a:r>
          </a:p>
          <a:p>
            <a:endParaRPr lang="es-E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EE23DE8-7092-481C-A3AF-6059F2C49866}" type="slidenum">
              <a:rPr lang="es-ES_tradnl" sz="1200">
                <a:solidFill>
                  <a:prstClr val="black"/>
                </a:solidFill>
              </a:rPr>
              <a:pPr eaLnBrk="1" hangingPunct="1"/>
              <a:t>56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Times New Roman" pitchFamily="18" charset="0"/>
                <a:cs typeface="Arial" pitchFamily="34" charset="0"/>
              </a:rPr>
              <a:t>Crathes Castle Gardens</a:t>
            </a:r>
          </a:p>
          <a:p>
            <a:endParaRPr lang="es-ES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591397D-2088-496A-9BEF-A7687948C6CE}" type="slidenum">
              <a:rPr lang="es-ES_tradnl" sz="1200">
                <a:solidFill>
                  <a:prstClr val="black"/>
                </a:solidFill>
              </a:rPr>
              <a:pPr eaLnBrk="1" hangingPunct="1"/>
              <a:t>57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3C76E30-D511-4F3F-BE15-E568EA080420}" type="slidenum">
              <a:rPr lang="es-ES_tradnl" sz="1200">
                <a:solidFill>
                  <a:prstClr val="black"/>
                </a:solidFill>
              </a:rPr>
              <a:pPr eaLnBrk="1" hangingPunct="1"/>
              <a:t>58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814F968-674B-4589-A9A3-8AF0DE6B1EC0}" type="slidenum">
              <a:rPr lang="es-ES_tradnl" sz="1200">
                <a:solidFill>
                  <a:prstClr val="black"/>
                </a:solidFill>
              </a:rPr>
              <a:pPr eaLnBrk="1" hangingPunct="1"/>
              <a:t>59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3A965C5-E01E-456C-AD69-3CB6731BCFE5}" type="slidenum">
              <a:rPr lang="es-ES_tradnl" sz="1200">
                <a:solidFill>
                  <a:prstClr val="black"/>
                </a:solidFill>
              </a:rPr>
              <a:pPr eaLnBrk="1" hangingPunct="1"/>
              <a:t>60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81C055B-6F93-486D-8E7C-CB906C298E73}" type="slidenum">
              <a:rPr lang="es-ES_tradnl" sz="1200">
                <a:solidFill>
                  <a:prstClr val="black"/>
                </a:solidFill>
              </a:rPr>
              <a:pPr eaLnBrk="1" hangingPunct="1"/>
              <a:t>61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F077641-103A-41DC-8EE9-1579682BC362}" type="slidenum">
              <a:rPr lang="es-ES_tradnl" sz="1200">
                <a:solidFill>
                  <a:prstClr val="black"/>
                </a:solidFill>
              </a:rPr>
              <a:pPr eaLnBrk="1" hangingPunct="1"/>
              <a:t>62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F8786DF-C8FA-4BF3-959E-34C30CBB5BDC}" type="slidenum">
              <a:rPr lang="es-ES_tradnl" sz="1200">
                <a:solidFill>
                  <a:prstClr val="black"/>
                </a:solidFill>
              </a:rPr>
              <a:pPr eaLnBrk="1" hangingPunct="1"/>
              <a:t>63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56B1D3D-F878-421F-9FEC-0AD77996575A}" type="slidenum">
              <a:rPr lang="es-ES_tradnl" sz="1200">
                <a:solidFill>
                  <a:prstClr val="black"/>
                </a:solidFill>
              </a:rPr>
              <a:pPr eaLnBrk="1" hangingPunct="1"/>
              <a:t>64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07DB911-7296-4B46-A4E8-47C5A66A59F2}" type="slidenum">
              <a:rPr lang="es-ES_tradnl" sz="1200">
                <a:solidFill>
                  <a:prstClr val="black"/>
                </a:solidFill>
              </a:rPr>
              <a:pPr eaLnBrk="1" hangingPunct="1"/>
              <a:t>65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872B4CD-4676-494C-B037-17A9CE4D8EFB}" type="slidenum">
              <a:rPr lang="es-ES_tradnl" sz="1200">
                <a:solidFill>
                  <a:prstClr val="black"/>
                </a:solidFill>
              </a:rPr>
              <a:pPr eaLnBrk="1" hangingPunct="1"/>
              <a:t>66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Culzean Castle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5E50F4A-80A1-41AE-85C6-24ED9F4ECB4B}" type="slidenum">
              <a:rPr lang="es-ES_tradnl" sz="1200">
                <a:solidFill>
                  <a:prstClr val="black"/>
                </a:solidFill>
              </a:rPr>
              <a:pPr eaLnBrk="1" hangingPunct="1"/>
              <a:t>67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14C9750-F03D-42BA-9460-32782386CF0F}" type="slidenum">
              <a:rPr lang="es-ES_tradnl" sz="1200">
                <a:solidFill>
                  <a:prstClr val="black"/>
                </a:solidFill>
              </a:rPr>
              <a:pPr eaLnBrk="1" hangingPunct="1"/>
              <a:t>68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Dunster Castle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76AFEDF-283D-4FC7-8787-78680D173B89}" type="slidenum">
              <a:rPr lang="es-ES_tradnl" sz="1200">
                <a:solidFill>
                  <a:prstClr val="black"/>
                </a:solidFill>
              </a:rPr>
              <a:pPr eaLnBrk="1" hangingPunct="1"/>
              <a:t>69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Dunster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4FD9E25-DB6A-4064-9A22-9526AB6ECDF5}" type="slidenum">
              <a:rPr lang="es-ES_tradnl" sz="1200">
                <a:solidFill>
                  <a:prstClr val="black"/>
                </a:solidFill>
              </a:rPr>
              <a:pPr eaLnBrk="1" hangingPunct="1"/>
              <a:t>70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Dunster Castle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5331EFC-7988-46A9-9F99-C20484B811EC}" type="slidenum">
              <a:rPr lang="es-ES_tradnl" sz="1200">
                <a:solidFill>
                  <a:prstClr val="black"/>
                </a:solidFill>
              </a:rPr>
              <a:pPr eaLnBrk="1" hangingPunct="1"/>
              <a:t>71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Dunster Castle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C6563C7-1C9A-4144-B33E-E734D224A2BD}" type="slidenum">
              <a:rPr lang="es-ES_tradnl" sz="1200">
                <a:solidFill>
                  <a:prstClr val="black"/>
                </a:solidFill>
              </a:rPr>
              <a:pPr eaLnBrk="1" hangingPunct="1"/>
              <a:t>72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E542A6B-4AC3-4992-80BE-CB4B65E63327}" type="slidenum">
              <a:rPr lang="es-ES_tradnl" sz="1200">
                <a:solidFill>
                  <a:prstClr val="black"/>
                </a:solidFill>
              </a:rPr>
              <a:pPr eaLnBrk="1" hangingPunct="1"/>
              <a:t>73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48B43F8-CE10-48C6-BC6D-C72C9090BA56}" type="slidenum">
              <a:rPr lang="es-ES_tradnl" sz="1200">
                <a:solidFill>
                  <a:prstClr val="black"/>
                </a:solidFill>
              </a:rPr>
              <a:pPr eaLnBrk="1" hangingPunct="1"/>
              <a:t>74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32CDB37-292B-41FE-A0BF-8197337F268D}" type="slidenum">
              <a:rPr lang="es-ES_tradnl" sz="1200">
                <a:solidFill>
                  <a:prstClr val="black"/>
                </a:solidFill>
              </a:rPr>
              <a:pPr eaLnBrk="1" hangingPunct="1"/>
              <a:t>75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DC0A7BF-0E45-4E4F-B3C2-D13C79EF243D}" type="slidenum">
              <a:rPr lang="es-ES_tradnl" sz="1200">
                <a:solidFill>
                  <a:prstClr val="black"/>
                </a:solidFill>
              </a:rPr>
              <a:pPr eaLnBrk="1" hangingPunct="1"/>
              <a:t>76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D16CB28-EEDE-4357-A9FB-C8E2FCE91456}" type="slidenum">
              <a:rPr lang="es-ES_tradnl" sz="1200">
                <a:solidFill>
                  <a:prstClr val="black"/>
                </a:solidFill>
              </a:rPr>
              <a:pPr eaLnBrk="1" hangingPunct="1"/>
              <a:t>77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FACC70D-1768-4F08-8779-2CD49FA55F79}" type="slidenum">
              <a:rPr lang="es-ES_tradnl" sz="1200">
                <a:solidFill>
                  <a:prstClr val="black"/>
                </a:solidFill>
              </a:rPr>
              <a:pPr eaLnBrk="1" hangingPunct="1"/>
              <a:t>78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14E7C59-301B-4B61-A940-C3AFFDF1AFA4}" type="slidenum">
              <a:rPr lang="es-ES_tradnl" sz="1200">
                <a:solidFill>
                  <a:prstClr val="black"/>
                </a:solidFill>
              </a:rPr>
              <a:pPr eaLnBrk="1" hangingPunct="1"/>
              <a:t>79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A67238D-9933-4C8E-B35A-657695A7EB46}" type="slidenum">
              <a:rPr lang="es-ES_tradnl" sz="1200">
                <a:solidFill>
                  <a:prstClr val="black"/>
                </a:solidFill>
              </a:rPr>
              <a:pPr eaLnBrk="1" hangingPunct="1"/>
              <a:t>80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F1C25C5-8996-48B5-97ED-E426A4730CCA}" type="slidenum">
              <a:rPr lang="es-ES_tradnl" sz="1200">
                <a:solidFill>
                  <a:prstClr val="black"/>
                </a:solidFill>
              </a:rPr>
              <a:pPr eaLnBrk="1" hangingPunct="1"/>
              <a:t>81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EE39637-0F9E-4A1F-97EE-D0027DDAB27D}" type="slidenum">
              <a:rPr lang="es-ES_tradnl" sz="1200">
                <a:solidFill>
                  <a:prstClr val="black"/>
                </a:solidFill>
              </a:rPr>
              <a:pPr eaLnBrk="1" hangingPunct="1"/>
              <a:t>82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F250D72-6A2D-4ED4-896F-CB4234E1A99F}" type="slidenum">
              <a:rPr lang="es-ES_tradnl" sz="1200">
                <a:solidFill>
                  <a:prstClr val="black"/>
                </a:solidFill>
              </a:rPr>
              <a:pPr eaLnBrk="1" hangingPunct="1"/>
              <a:t>83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DC5C63F-4A55-490C-9CF8-9E37F54F3489}" type="slidenum">
              <a:rPr lang="es-ES_tradnl" sz="1200">
                <a:solidFill>
                  <a:prstClr val="black"/>
                </a:solidFill>
              </a:rPr>
              <a:pPr eaLnBrk="1" hangingPunct="1"/>
              <a:t>84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Edzell Castle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3B033EF-5F50-4FF6-87CB-7C544A786DC6}" type="slidenum">
              <a:rPr lang="es-ES_tradnl" sz="1200">
                <a:solidFill>
                  <a:prstClr val="black"/>
                </a:solidFill>
              </a:rPr>
              <a:pPr eaLnBrk="1" hangingPunct="1"/>
              <a:t>85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2B9EBA9-5405-4177-AEDD-47A273D6E16E}" type="slidenum">
              <a:rPr lang="es-ES_tradnl" sz="1200">
                <a:solidFill>
                  <a:prstClr val="black"/>
                </a:solidFill>
              </a:rPr>
              <a:pPr eaLnBrk="1" hangingPunct="1"/>
              <a:t>86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7C72138-066F-4116-B80E-9385FF7D965F}" type="slidenum">
              <a:rPr lang="es-ES_tradnl" sz="1200">
                <a:solidFill>
                  <a:prstClr val="black"/>
                </a:solidFill>
              </a:rPr>
              <a:pPr eaLnBrk="1" hangingPunct="1"/>
              <a:t>87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898EB2F-D443-4C15-8455-21876687C5EF}" type="slidenum">
              <a:rPr lang="es-ES_tradnl" sz="1200">
                <a:solidFill>
                  <a:prstClr val="black"/>
                </a:solidFill>
              </a:rPr>
              <a:pPr eaLnBrk="1" hangingPunct="1"/>
              <a:t>88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86D13DC-BB8B-4A98-8A65-1384F1F24619}" type="slidenum">
              <a:rPr lang="es-ES_tradnl" sz="1200">
                <a:solidFill>
                  <a:prstClr val="black"/>
                </a:solidFill>
              </a:rPr>
              <a:pPr eaLnBrk="1" hangingPunct="1"/>
              <a:t>89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C71A785-11E1-45AF-8A37-78A5657BD8AC}" type="slidenum">
              <a:rPr lang="es-ES_tradnl" sz="1200">
                <a:solidFill>
                  <a:prstClr val="black"/>
                </a:solidFill>
              </a:rPr>
              <a:pPr eaLnBrk="1" hangingPunct="1"/>
              <a:t>90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5A1E94B-4DEA-4DB6-B883-6B4A39231074}" type="slidenum">
              <a:rPr lang="es-ES_tradnl" sz="1200">
                <a:solidFill>
                  <a:prstClr val="black"/>
                </a:solidFill>
              </a:rPr>
              <a:pPr eaLnBrk="1" hangingPunct="1"/>
              <a:t>91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A1D8723-8D84-45C1-AAD4-32ADCED5302E}" type="slidenum">
              <a:rPr lang="es-ES_tradnl" sz="1200">
                <a:solidFill>
                  <a:prstClr val="black"/>
                </a:solidFill>
              </a:rPr>
              <a:pPr eaLnBrk="1" hangingPunct="1"/>
              <a:t>92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7E9958E-D26E-4CD6-B283-0751FC097A1A}" type="slidenum">
              <a:rPr lang="es-ES_tradnl" sz="1200">
                <a:solidFill>
                  <a:prstClr val="black"/>
                </a:solidFill>
              </a:rPr>
              <a:pPr eaLnBrk="1" hangingPunct="1"/>
              <a:t>93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6AF599F-8E53-4331-9D6E-9EDAED7F364A}" type="slidenum">
              <a:rPr lang="es-ES_tradnl" sz="1200">
                <a:solidFill>
                  <a:prstClr val="black"/>
                </a:solidFill>
              </a:rPr>
              <a:pPr eaLnBrk="1" hangingPunct="1"/>
              <a:t>94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600703B-548A-410E-8087-C208AE6C66C8}" type="slidenum">
              <a:rPr lang="es-ES_tradnl" sz="1200">
                <a:solidFill>
                  <a:prstClr val="black"/>
                </a:solidFill>
              </a:rPr>
              <a:pPr eaLnBrk="1" hangingPunct="1"/>
              <a:t>95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Kildrummy Castle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EA70EB4-F2F5-4582-8584-87409965E9F4}" type="slidenum">
              <a:rPr lang="es-ES_tradnl" sz="1200">
                <a:solidFill>
                  <a:prstClr val="black"/>
                </a:solidFill>
              </a:rPr>
              <a:pPr eaLnBrk="1" hangingPunct="1"/>
              <a:t>96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65B0386-3DBC-41A1-A484-58C8B1285155}" type="slidenum">
              <a:rPr lang="es-ES_tradnl" sz="1200">
                <a:solidFill>
                  <a:prstClr val="black"/>
                </a:solidFill>
              </a:rPr>
              <a:pPr eaLnBrk="1" hangingPunct="1"/>
              <a:t>97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932FD51-E200-45E7-9E88-F76334F029AE}" type="slidenum">
              <a:rPr lang="es-ES_tradnl" sz="1200">
                <a:solidFill>
                  <a:prstClr val="black"/>
                </a:solidFill>
              </a:rPr>
              <a:pPr eaLnBrk="1" hangingPunct="1"/>
              <a:t>98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9B76A25-9926-45E6-90C5-0F501080DE1B}" type="slidenum">
              <a:rPr lang="es-ES_tradnl" sz="1200">
                <a:solidFill>
                  <a:prstClr val="black"/>
                </a:solidFill>
              </a:rPr>
              <a:pPr eaLnBrk="1" hangingPunct="1"/>
              <a:t>99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8D066A8-51CB-4881-84CA-2A5BB5DCA1E8}" type="slidenum">
              <a:rPr lang="es-ES_tradnl" sz="1200">
                <a:solidFill>
                  <a:prstClr val="black"/>
                </a:solidFill>
              </a:rPr>
              <a:pPr eaLnBrk="1" hangingPunct="1"/>
              <a:t>100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172203F-9B7D-4F92-91A3-2AEC5FAEAB3A}" type="slidenum">
              <a:rPr lang="es-ES_tradnl" sz="1200">
                <a:solidFill>
                  <a:prstClr val="black"/>
                </a:solidFill>
              </a:rPr>
              <a:pPr eaLnBrk="1" hangingPunct="1"/>
              <a:t>101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948D961-6084-4095-8989-34DD07736E94}" type="slidenum">
              <a:rPr lang="es-ES_tradnl" sz="1200">
                <a:solidFill>
                  <a:prstClr val="black"/>
                </a:solidFill>
              </a:rPr>
              <a:pPr eaLnBrk="1" hangingPunct="1"/>
              <a:t>102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5DB4C91-63F2-4CFD-9734-2272ED6DBC4E}" type="slidenum">
              <a:rPr lang="es-ES_tradnl" sz="1200">
                <a:solidFill>
                  <a:prstClr val="black"/>
                </a:solidFill>
              </a:rPr>
              <a:pPr eaLnBrk="1" hangingPunct="1"/>
              <a:t>103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499ECE8-0E5E-49C9-8799-35CAB84B2A43}" type="slidenum">
              <a:rPr lang="es-ES_tradnl" sz="1200">
                <a:solidFill>
                  <a:prstClr val="black"/>
                </a:solidFill>
              </a:rPr>
              <a:pPr eaLnBrk="1" hangingPunct="1"/>
              <a:t>104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14D2B61-FA5D-4FCF-B6B5-918997B9B300}" type="slidenum">
              <a:rPr lang="es-ES_tradnl" sz="1200">
                <a:solidFill>
                  <a:prstClr val="black"/>
                </a:solidFill>
              </a:rPr>
              <a:pPr eaLnBrk="1" hangingPunct="1"/>
              <a:t>105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C4DD5A5-6AA2-415A-AB3C-E237661C24D8}" type="slidenum">
              <a:rPr lang="es-ES_tradnl" sz="1200">
                <a:solidFill>
                  <a:prstClr val="black"/>
                </a:solidFill>
              </a:rPr>
              <a:pPr eaLnBrk="1" hangingPunct="1"/>
              <a:t>106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215DC06-E27D-4150-B2BE-D160BD3231A5}" type="slidenum">
              <a:rPr lang="es-ES_tradnl" sz="1200">
                <a:solidFill>
                  <a:prstClr val="black"/>
                </a:solidFill>
              </a:rPr>
              <a:pPr eaLnBrk="1" hangingPunct="1"/>
              <a:t>107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24633DD-5F57-4097-BEDF-F876A9D2C5C4}" type="slidenum">
              <a:rPr lang="es-ES_tradnl" sz="1200">
                <a:solidFill>
                  <a:prstClr val="black"/>
                </a:solidFill>
              </a:rPr>
              <a:pPr eaLnBrk="1" hangingPunct="1"/>
              <a:t>108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E1DB1E7-4F0B-4D41-B1E0-1AE72901B94E}" type="slidenum">
              <a:rPr lang="es-ES_tradnl" sz="1200">
                <a:solidFill>
                  <a:prstClr val="black"/>
                </a:solidFill>
              </a:rPr>
              <a:pPr eaLnBrk="1" hangingPunct="1"/>
              <a:t>109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3F9D339-0228-4BD0-A4C5-95B420A38CB0}" type="slidenum">
              <a:rPr lang="es-ES_tradnl" sz="1200">
                <a:solidFill>
                  <a:prstClr val="black"/>
                </a:solidFill>
              </a:rPr>
              <a:pPr eaLnBrk="1" hangingPunct="1"/>
              <a:t>110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33D2C29-AD62-4B5C-ACA4-988A3BB7C8DD}" type="slidenum">
              <a:rPr lang="es-ES_tradnl" sz="1200">
                <a:solidFill>
                  <a:prstClr val="black"/>
                </a:solidFill>
              </a:rPr>
              <a:pPr eaLnBrk="1" hangingPunct="1"/>
              <a:t>111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F92D733-E102-4678-9787-434BC33EA215}" type="slidenum">
              <a:rPr lang="es-ES_tradnl" sz="1200">
                <a:solidFill>
                  <a:prstClr val="black"/>
                </a:solidFill>
              </a:rPr>
              <a:pPr eaLnBrk="1" hangingPunct="1"/>
              <a:t>112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4CE5CC5-CA0B-4A2A-BBBB-9F1891E5B84F}" type="slidenum">
              <a:rPr lang="es-ES_tradnl" sz="1200">
                <a:solidFill>
                  <a:prstClr val="black"/>
                </a:solidFill>
              </a:rPr>
              <a:pPr eaLnBrk="1" hangingPunct="1"/>
              <a:t>113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D840788-3ABB-4554-B015-035934A74968}" type="slidenum">
              <a:rPr lang="es-ES_tradnl" sz="1200">
                <a:solidFill>
                  <a:prstClr val="black"/>
                </a:solidFill>
              </a:rPr>
              <a:pPr eaLnBrk="1" hangingPunct="1"/>
              <a:t>114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9A3750E-CAA9-44F9-976B-83EEA59AFD97}" type="slidenum">
              <a:rPr lang="es-ES_tradnl" sz="1200">
                <a:solidFill>
                  <a:prstClr val="black"/>
                </a:solidFill>
              </a:rPr>
              <a:pPr eaLnBrk="1" hangingPunct="1"/>
              <a:t>115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3D025A8-77EE-4F5F-BC7C-C32B5AB032B3}" type="slidenum">
              <a:rPr lang="es-ES_tradnl" sz="1200">
                <a:solidFill>
                  <a:prstClr val="black"/>
                </a:solidFill>
              </a:rPr>
              <a:pPr eaLnBrk="1" hangingPunct="1"/>
              <a:t>116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ADCDCE5-64A6-4A64-82AD-F3DE1F0205A9}" type="slidenum">
              <a:rPr lang="es-ES_tradnl" sz="1200">
                <a:solidFill>
                  <a:prstClr val="black"/>
                </a:solidFill>
              </a:rPr>
              <a:pPr eaLnBrk="1" hangingPunct="1"/>
              <a:t>117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5F2C843-2475-428F-B6DB-AED6CE77092E}" type="slidenum">
              <a:rPr lang="es-ES_tradnl" sz="1200">
                <a:solidFill>
                  <a:prstClr val="black"/>
                </a:solidFill>
              </a:rPr>
              <a:pPr eaLnBrk="1" hangingPunct="1"/>
              <a:t>118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0376444-42AD-47C0-A205-F61AC7B70DB8}" type="slidenum">
              <a:rPr lang="es-ES_tradnl" sz="1200">
                <a:solidFill>
                  <a:prstClr val="black"/>
                </a:solidFill>
              </a:rPr>
              <a:pPr eaLnBrk="1" hangingPunct="1"/>
              <a:t>119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A6EFCE5-A381-471B-AE68-23B256246568}" type="slidenum">
              <a:rPr lang="es-ES_tradnl" sz="1200">
                <a:solidFill>
                  <a:prstClr val="black"/>
                </a:solidFill>
              </a:rPr>
              <a:pPr eaLnBrk="1" hangingPunct="1"/>
              <a:t>120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6B31E2B-4060-44BF-A494-4167D22F4EFB}" type="slidenum">
              <a:rPr lang="es-ES_tradnl" sz="1200">
                <a:solidFill>
                  <a:prstClr val="black"/>
                </a:solidFill>
              </a:rPr>
              <a:pPr eaLnBrk="1" hangingPunct="1"/>
              <a:t>121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DC2F46E-47D7-4F8C-B563-99A86EF97DA3}" type="slidenum">
              <a:rPr lang="es-ES_tradnl" sz="1200">
                <a:solidFill>
                  <a:prstClr val="black"/>
                </a:solidFill>
              </a:rPr>
              <a:pPr eaLnBrk="1" hangingPunct="1"/>
              <a:t>122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90711B1-6692-496D-8BA5-B9FDF5A60FB0}" type="slidenum">
              <a:rPr lang="es-ES_tradnl" sz="1200">
                <a:solidFill>
                  <a:prstClr val="black"/>
                </a:solidFill>
              </a:rPr>
              <a:pPr eaLnBrk="1" hangingPunct="1"/>
              <a:t>123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3170612-3F57-4642-AAC5-394862EC0785}" type="slidenum">
              <a:rPr lang="es-ES_tradnl" sz="1200">
                <a:solidFill>
                  <a:prstClr val="black"/>
                </a:solidFill>
              </a:rPr>
              <a:pPr eaLnBrk="1" hangingPunct="1"/>
              <a:t>124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8D6B854-2165-4572-AA43-4C10E03065F4}" type="slidenum">
              <a:rPr lang="es-ES_tradnl" sz="1200">
                <a:solidFill>
                  <a:prstClr val="black"/>
                </a:solidFill>
              </a:rPr>
              <a:pPr eaLnBrk="1" hangingPunct="1"/>
              <a:t>125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B1D209C-8D3E-495D-8B7B-AC2BC992EF62}" type="slidenum">
              <a:rPr lang="es-ES_tradnl" sz="1200">
                <a:solidFill>
                  <a:prstClr val="black"/>
                </a:solidFill>
              </a:rPr>
              <a:pPr eaLnBrk="1" hangingPunct="1"/>
              <a:t>126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7DD4F7F-E2B1-457B-9B37-F5B3E3722478}" type="slidenum">
              <a:rPr lang="es-ES_tradnl" sz="1200">
                <a:solidFill>
                  <a:prstClr val="black"/>
                </a:solidFill>
              </a:rPr>
              <a:pPr eaLnBrk="1" hangingPunct="1"/>
              <a:t>127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63D3707-C9C9-495C-ACD7-98C2EE4916A9}" type="slidenum">
              <a:rPr lang="es-ES_tradnl" sz="1200">
                <a:solidFill>
                  <a:prstClr val="black"/>
                </a:solidFill>
              </a:rPr>
              <a:pPr eaLnBrk="1" hangingPunct="1"/>
              <a:t>128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56AA8D6-8C67-4B41-B5D1-B79621CB7B4C}" type="slidenum">
              <a:rPr lang="es-ES_tradnl" sz="1200">
                <a:solidFill>
                  <a:prstClr val="black"/>
                </a:solidFill>
              </a:rPr>
              <a:pPr eaLnBrk="1" hangingPunct="1"/>
              <a:t>129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7D8FD2B-F45F-425F-9A19-D31435C79060}" type="slidenum">
              <a:rPr lang="es-ES_tradnl" sz="1200">
                <a:solidFill>
                  <a:prstClr val="black"/>
                </a:solidFill>
              </a:rPr>
              <a:pPr eaLnBrk="1" hangingPunct="1"/>
              <a:t>130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Duthie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79976" cy="288032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ESCOCESES</a:t>
            </a:r>
            <a:r>
              <a:rPr lang="es-ES" sz="4000" dirty="0"/>
              <a:t>.- </a:t>
            </a:r>
            <a:r>
              <a:rPr lang="es-ES" sz="3600" dirty="0"/>
              <a:t>DUTHIE PARK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87824" y="4869160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BRIGHTON GARDENS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14563"/>
            <a:ext cx="7643192" cy="4110037"/>
          </a:xfrm>
        </p:spPr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Brighton esta situado en la costa sur de Inglaterra y pertenece al Condado de Sussex.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Es un lugar turístico que recibe 8 millones de visitantes al año.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Es el punto clave del colectivo de gays de Inglaterra.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Brighton Pavillon es el edificio mas emblemático de la ciudad rodeado de bellos jardines.</a:t>
            </a:r>
          </a:p>
        </p:txBody>
      </p:sp>
    </p:spTree>
    <p:extLst>
      <p:ext uri="{BB962C8B-B14F-4D97-AF65-F5344CB8AC3E}">
        <p14:creationId xmlns:p14="http://schemas.microsoft.com/office/powerpoint/2010/main" val="85480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righ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righto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6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righ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righ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41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righto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00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00013"/>
            <a:ext cx="92519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880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307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947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916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392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3"/>
            <a:ext cx="9144000" cy="67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281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95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498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39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117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s-ES_tradnl" dirty="0">
                <a:solidFill>
                  <a:schemeClr val="tx1"/>
                </a:solidFill>
              </a:rPr>
              <a:t>CASTLE FRASER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349500"/>
            <a:ext cx="7467600" cy="4124325"/>
          </a:xfrm>
        </p:spPr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Castle Fraser esta situado en Grampian. Escocia.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Castillo diseñado por Juan Belts de una familia de maestros canteros que construyeron varios castillos en aquella época.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Esta rodeado de bosques.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Tiene grandes perspectivas de la campiña desde las altas torres del castillo.</a:t>
            </a:r>
          </a:p>
          <a:p>
            <a:pPr marL="447675" indent="-382588">
              <a:buFont typeface="Wingdings 2" pitchFamily="18" charset="2"/>
              <a:buChar char=""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11991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astle Fra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809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astle Fra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394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42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9036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864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067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02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472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92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CASTLE KENNEDY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467600" cy="4413250"/>
          </a:xfrm>
        </p:spPr>
        <p:txBody>
          <a:bodyPr/>
          <a:lstStyle/>
          <a:p>
            <a:r>
              <a:rPr lang="es-ES_tradnl" dirty="0"/>
              <a:t>Localizado en el Sur Este de Escocia.</a:t>
            </a:r>
          </a:p>
          <a:p>
            <a:r>
              <a:rPr lang="es-ES_tradnl" dirty="0"/>
              <a:t>Es un castillo del siglo XIX en ruinas.</a:t>
            </a:r>
          </a:p>
          <a:p>
            <a:r>
              <a:rPr lang="es-ES_tradnl" dirty="0"/>
              <a:t>Sus jardines son famosos por la colección de rododendros, azaleas y embothriums y por una gran avenida de Araucarias plantada en 1890.</a:t>
            </a:r>
          </a:p>
          <a:p>
            <a:r>
              <a:rPr lang="es-ES_tradnl" dirty="0"/>
              <a:t>Fueron de  las primeras semillas sembradas en Inglaterra.</a:t>
            </a:r>
          </a:p>
        </p:txBody>
      </p:sp>
    </p:spTree>
    <p:extLst>
      <p:ext uri="{BB962C8B-B14F-4D97-AF65-F5344CB8AC3E}">
        <p14:creationId xmlns:p14="http://schemas.microsoft.com/office/powerpoint/2010/main" val="3472075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astle Kenned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981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astle Kenne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562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astle Kenne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08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astle Kenne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70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astle Kenne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043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CAWDOR CASTLE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Cawdor Castle esta situado en Naim.Escocia.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Cawdor tiene tres jardines fundamentales.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jardín más antiguo data del 1600,mas tarde convertido en huerto.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jardín de las flores se construyo 100 años mas tarde con abundantes plantas herbáceos de flor y arboles y arbustos ornamentales.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Fuera del castillo tiene un laberinto.</a:t>
            </a:r>
          </a:p>
        </p:txBody>
      </p:sp>
    </p:spTree>
    <p:extLst>
      <p:ext uri="{BB962C8B-B14F-4D97-AF65-F5344CB8AC3E}">
        <p14:creationId xmlns:p14="http://schemas.microsoft.com/office/powerpoint/2010/main" val="2866456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71463"/>
            <a:ext cx="9753600" cy="740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300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064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38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296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-228600"/>
            <a:ext cx="9305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5564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4558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5734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931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9514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1459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8151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0970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CRATHES CASTLE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Crathes Castle es un castillo del siglo XIX cerca de Banchory en Aberdeeshire.Escocia.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Fue construido por los Burnnets de Leys, siendo de su propiedad durante 400 años.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La propiedad contiene 210 has. de bosques y terrenos agrícolas con un jardín vallado de 2 has.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La mayoría de las plantas están identificadas lo que lo convierten en un jardín didáctico.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Unos antiguos setos de tejo datan del 1702,los jardines comprenden 8 áreas temáticas.</a:t>
            </a:r>
          </a:p>
        </p:txBody>
      </p:sp>
    </p:spTree>
    <p:extLst>
      <p:ext uri="{BB962C8B-B14F-4D97-AF65-F5344CB8AC3E}">
        <p14:creationId xmlns:p14="http://schemas.microsoft.com/office/powerpoint/2010/main" val="34078994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rathes Castl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964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7536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198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1450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4123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7968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2688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rathe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0469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rathes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619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4365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9382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4563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CULZEAN CASTLE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Culzean Castle es un castillo cerca de Maybole en Carrick en la costa Ayrshire en Escocia.</a:t>
            </a:r>
          </a:p>
          <a:p>
            <a:r>
              <a:rPr lang="es-ES_tradnl" dirty="0"/>
              <a:t>Esta gestionado por la National Trust of Scotland.</a:t>
            </a:r>
          </a:p>
        </p:txBody>
      </p:sp>
    </p:spTree>
    <p:extLst>
      <p:ext uri="{BB962C8B-B14F-4D97-AF65-F5344CB8AC3E}">
        <p14:creationId xmlns:p14="http://schemas.microsoft.com/office/powerpoint/2010/main" val="6222057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ulzea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490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ulzea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6257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ulzean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7860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ulz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1640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ulz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2011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ulz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4078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ulz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626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ulz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83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DUNSTER CASTLE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Dunster Castle esta situado en Somerset. Inglaterra.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Fue remodelado a su estado actual en el siglo XIX,es una fortaleza de mas de 1.000 años de antigüedad.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Su ubicación es espectacular sobre una colina con vistas a Exmoor y el canal Bristol.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Jardines con terrazas y plantas subtropicales.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Contiene la colección nacional de madroños.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Esta gestionado por la National Trust of Scotland desde el 1976.</a:t>
            </a:r>
          </a:p>
        </p:txBody>
      </p:sp>
    </p:spTree>
    <p:extLst>
      <p:ext uri="{BB962C8B-B14F-4D97-AF65-F5344CB8AC3E}">
        <p14:creationId xmlns:p14="http://schemas.microsoft.com/office/powerpoint/2010/main" val="31392442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Dunst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3349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uns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2552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unst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6441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Dunste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0637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EDZEL CASTLE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Edzell Castle Gardens  esta situado en Edzell en Angus. Escocia.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Sir David Lindsay fue el responsable del jardín cerrado entre muros.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Fue diseñado para proporcionar un retiro al castillo, hoy en ruinas y para entretener a sus huéspedes.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jardín fue restaurado en el 1930 tal y como los contemplamos hoy en día.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original fue construido entre 1604-1610.</a:t>
            </a:r>
          </a:p>
        </p:txBody>
      </p:sp>
    </p:spTree>
    <p:extLst>
      <p:ext uri="{BB962C8B-B14F-4D97-AF65-F5344CB8AC3E}">
        <p14:creationId xmlns:p14="http://schemas.microsoft.com/office/powerpoint/2010/main" val="19114976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4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5938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2489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8234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7847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1259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7445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339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8861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8557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Edzell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5549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4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7925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Edzell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2515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KILDRUMMY CASTLE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Los jardines del castillo de Kildrummy fueron creados en una antigua cantera bajo el castillo medieval.</a:t>
            </a:r>
          </a:p>
          <a:p>
            <a:r>
              <a:rPr lang="es-ES_tradnl" dirty="0"/>
              <a:t>Los jardines están plantados con muchos arbustos ornamentales y plantas alpinas.</a:t>
            </a:r>
          </a:p>
        </p:txBody>
      </p:sp>
    </p:spTree>
    <p:extLst>
      <p:ext uri="{BB962C8B-B14F-4D97-AF65-F5344CB8AC3E}">
        <p14:creationId xmlns:p14="http://schemas.microsoft.com/office/powerpoint/2010/main" val="13770122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8624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0174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6339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4971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3668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6979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40724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3364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9381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Kildrumm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8824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DUTHIE PARK.-WINTER GARDEN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9077"/>
            <a:ext cx="7467600" cy="4873752"/>
          </a:xfrm>
        </p:spPr>
        <p:txBody>
          <a:bodyPr/>
          <a:lstStyle/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Duthie Park esta situado en Aberdeen. Escocia.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El parque tiene 18 has. de superficie que fueron regaladas a la ciudad por Lady Elizabeth Duthie of Ruthrieston en 1881.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Destacan en el Parque los jardines de invierno David Welch con sus colecciones de plantas tropicales.</a:t>
            </a:r>
          </a:p>
          <a:p>
            <a:pPr marL="447675" indent="-382588">
              <a:buFont typeface="Wingdings 2" pitchFamily="18" charset="2"/>
              <a:buChar char=""/>
            </a:pPr>
            <a:r>
              <a:rPr lang="es-ES_tradnl" dirty="0"/>
              <a:t>En el exterior se encuentra el jardín japonés construido en 1987 para conmemorar la explosión de Hiroshima y Nagasaki.</a:t>
            </a:r>
          </a:p>
        </p:txBody>
      </p:sp>
    </p:spTree>
    <p:extLst>
      <p:ext uri="{BB962C8B-B14F-4D97-AF65-F5344CB8AC3E}">
        <p14:creationId xmlns:p14="http://schemas.microsoft.com/office/powerpoint/2010/main" val="20947655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uthie Park-4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9456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uthie Park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8427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8995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4675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957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3388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3587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0944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292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2892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5033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5419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06163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4153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65834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8803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95045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1749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81125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23558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91224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81777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33072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39208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43780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4549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273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66985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5512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04922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60013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65783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13157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Duth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848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998</Words>
  <Application>Microsoft Office PowerPoint</Application>
  <PresentationFormat>Presentación en pantalla (4:3)</PresentationFormat>
  <Paragraphs>297</Paragraphs>
  <Slides>130</Slides>
  <Notes>128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7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 ESCOCESES.- DUTHIE PARK </vt:lpstr>
      <vt:lpstr>BRIGHTON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CASTLE FRASER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CASTLE KENNEDY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CAWDOR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CRATHES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CULZEAN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DUNSTER CASTLE</vt:lpstr>
      <vt:lpstr>Presentación de PowerPoint</vt:lpstr>
      <vt:lpstr>Presentación de PowerPoint</vt:lpstr>
      <vt:lpstr>Presentación de PowerPoint</vt:lpstr>
      <vt:lpstr>Presentación de PowerPoint</vt:lpstr>
      <vt:lpstr>EDZEL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KILDRUMMY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DUTHIE PARK.-WINTER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2018-03-07T17:30:29Z</dcterms:modified>
</cp:coreProperties>
</file>