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5"/>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49" r:id="rId92"/>
    <p:sldId id="350" r:id="rId93"/>
    <p:sldId id="351" r:id="rId94"/>
    <p:sldId id="352" r:id="rId95"/>
    <p:sldId id="353" r:id="rId96"/>
    <p:sldId id="354" r:id="rId97"/>
    <p:sldId id="355" r:id="rId98"/>
    <p:sldId id="356" r:id="rId99"/>
    <p:sldId id="357" r:id="rId100"/>
    <p:sldId id="358" r:id="rId101"/>
    <p:sldId id="359" r:id="rId102"/>
    <p:sldId id="360" r:id="rId103"/>
    <p:sldId id="361" r:id="rId104"/>
    <p:sldId id="362" r:id="rId105"/>
    <p:sldId id="363" r:id="rId106"/>
    <p:sldId id="364" r:id="rId107"/>
    <p:sldId id="365" r:id="rId108"/>
    <p:sldId id="366" r:id="rId109"/>
    <p:sldId id="367" r:id="rId110"/>
    <p:sldId id="368" r:id="rId111"/>
    <p:sldId id="369" r:id="rId112"/>
    <p:sldId id="370" r:id="rId113"/>
    <p:sldId id="371" r:id="rId114"/>
    <p:sldId id="372" r:id="rId115"/>
    <p:sldId id="373" r:id="rId116"/>
    <p:sldId id="374" r:id="rId117"/>
    <p:sldId id="375" r:id="rId118"/>
    <p:sldId id="376" r:id="rId119"/>
    <p:sldId id="377" r:id="rId120"/>
    <p:sldId id="378" r:id="rId121"/>
    <p:sldId id="379" r:id="rId122"/>
    <p:sldId id="380" r:id="rId123"/>
    <p:sldId id="381" r:id="rId124"/>
    <p:sldId id="382" r:id="rId125"/>
    <p:sldId id="383" r:id="rId126"/>
    <p:sldId id="384" r:id="rId127"/>
    <p:sldId id="385" r:id="rId128"/>
    <p:sldId id="386" r:id="rId129"/>
    <p:sldId id="387" r:id="rId130"/>
    <p:sldId id="388" r:id="rId131"/>
    <p:sldId id="389" r:id="rId132"/>
    <p:sldId id="390" r:id="rId133"/>
    <p:sldId id="398" r:id="rId134"/>
    <p:sldId id="400" r:id="rId135"/>
    <p:sldId id="401" r:id="rId136"/>
    <p:sldId id="402" r:id="rId137"/>
    <p:sldId id="403" r:id="rId138"/>
    <p:sldId id="404" r:id="rId139"/>
    <p:sldId id="405" r:id="rId140"/>
    <p:sldId id="407" r:id="rId141"/>
    <p:sldId id="408" r:id="rId142"/>
    <p:sldId id="409" r:id="rId143"/>
    <p:sldId id="410" r:id="rId144"/>
    <p:sldId id="411" r:id="rId145"/>
    <p:sldId id="412" r:id="rId146"/>
    <p:sldId id="413" r:id="rId147"/>
    <p:sldId id="414" r:id="rId148"/>
    <p:sldId id="415" r:id="rId149"/>
    <p:sldId id="416" r:id="rId150"/>
    <p:sldId id="417" r:id="rId151"/>
    <p:sldId id="418" r:id="rId152"/>
    <p:sldId id="419" r:id="rId153"/>
    <p:sldId id="420" r:id="rId154"/>
    <p:sldId id="421" r:id="rId155"/>
    <p:sldId id="422" r:id="rId156"/>
    <p:sldId id="423" r:id="rId157"/>
    <p:sldId id="424" r:id="rId158"/>
    <p:sldId id="425" r:id="rId159"/>
    <p:sldId id="426" r:id="rId160"/>
    <p:sldId id="427" r:id="rId161"/>
    <p:sldId id="428" r:id="rId162"/>
    <p:sldId id="429" r:id="rId163"/>
    <p:sldId id="430" r:id="rId1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notesMaster" Target="notesMasters/notes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35F2DE-3E5F-4A7D-9202-D6810C6EB14C}"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518515-2FDF-46BB-B7BD-9421083BFD6D}" type="slidenum">
              <a:rPr lang="es-ES" smtClean="0"/>
              <a:t>‹Nº›</a:t>
            </a:fld>
            <a:endParaRPr lang="es-ES" dirty="0"/>
          </a:p>
        </p:txBody>
      </p:sp>
    </p:spTree>
    <p:extLst>
      <p:ext uri="{BB962C8B-B14F-4D97-AF65-F5344CB8AC3E}">
        <p14:creationId xmlns:p14="http://schemas.microsoft.com/office/powerpoint/2010/main" val="24581513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14AC0CCB-1024-497D-9ED4-7065C89BB132}" type="slidenum">
              <a:rPr lang="es-ES_tradnl">
                <a:solidFill>
                  <a:prstClr val="black"/>
                </a:solidFill>
                <a:latin typeface="Arial" charset="0"/>
              </a:rPr>
              <a:pPr eaLnBrk="1" hangingPunct="1"/>
              <a:t>3</a:t>
            </a:fld>
            <a:endParaRPr lang="es-ES_tradnl" dirty="0">
              <a:solidFill>
                <a:prstClr val="black"/>
              </a:solidFill>
              <a:latin typeface="Arial"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Abbotsford House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a:ln/>
        </p:spPr>
      </p:sp>
      <p:sp>
        <p:nvSpPr>
          <p:cNvPr id="1843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Abbotsford House</a:t>
            </a:r>
          </a:p>
        </p:txBody>
      </p:sp>
      <p:sp>
        <p:nvSpPr>
          <p:cNvPr id="1843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2F321F38-6BF5-4518-BDFB-338DDA3889B7}" type="slidenum">
              <a:rPr lang="es-ES_tradnl">
                <a:solidFill>
                  <a:prstClr val="black"/>
                </a:solidFill>
                <a:latin typeface="Arial" charset="0"/>
              </a:rPr>
              <a:pPr eaLnBrk="1" hangingPunct="1"/>
              <a:t>4</a:t>
            </a:fld>
            <a:endParaRPr lang="es-ES_tradnl" dirty="0">
              <a:solidFill>
                <a:prstClr val="black"/>
              </a:solidFill>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a:ln/>
        </p:spPr>
      </p:sp>
      <p:sp>
        <p:nvSpPr>
          <p:cNvPr id="1853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Abbotsfoerd House</a:t>
            </a:r>
          </a:p>
        </p:txBody>
      </p:sp>
      <p:sp>
        <p:nvSpPr>
          <p:cNvPr id="1853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60FB76BA-3198-4DB7-8368-E1AC0F8B3628}" type="slidenum">
              <a:rPr lang="es-ES_tradnl">
                <a:solidFill>
                  <a:prstClr val="black"/>
                </a:solidFill>
                <a:latin typeface="Arial" charset="0"/>
              </a:rPr>
              <a:pPr eaLnBrk="1" hangingPunct="1"/>
              <a:t>5</a:t>
            </a:fld>
            <a:endParaRPr lang="es-ES_tradnl" dirty="0">
              <a:solidFill>
                <a:prstClr val="black"/>
              </a:solidFill>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DF10D72C-EB37-468F-92F9-613BD2AC5047}" type="slidenum">
              <a:rPr lang="es-ES_tradnl">
                <a:solidFill>
                  <a:prstClr val="black"/>
                </a:solidFill>
                <a:latin typeface="Arial" charset="0"/>
              </a:rPr>
              <a:pPr eaLnBrk="1" hangingPunct="1"/>
              <a:t>7</a:t>
            </a:fld>
            <a:endParaRPr lang="es-ES_tradnl" dirty="0">
              <a:solidFill>
                <a:prstClr val="black"/>
              </a:solidFill>
              <a:latin typeface="Arial"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Arduaine Gardens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F82FE239-3117-4FDF-BFD0-716BA74C6DD0}" type="slidenum">
              <a:rPr lang="es-ES_tradnl">
                <a:solidFill>
                  <a:prstClr val="black"/>
                </a:solidFill>
                <a:latin typeface="Arial" charset="0"/>
              </a:rPr>
              <a:pPr eaLnBrk="1" hangingPunct="1"/>
              <a:t>8</a:t>
            </a:fld>
            <a:endParaRPr lang="es-ES_tradnl" dirty="0">
              <a:solidFill>
                <a:prstClr val="black"/>
              </a:solidFill>
              <a:latin typeface="Arial"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Arduaine Gardens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47023F51-5F12-4675-80DB-BFD3ABD30E64}" type="slidenum">
              <a:rPr lang="es-ES_tradnl">
                <a:solidFill>
                  <a:prstClr val="black"/>
                </a:solidFill>
                <a:latin typeface="Arial" charset="0"/>
              </a:rPr>
              <a:pPr eaLnBrk="1" hangingPunct="1"/>
              <a:t>9</a:t>
            </a:fld>
            <a:endParaRPr lang="es-ES_tradnl" dirty="0">
              <a:solidFill>
                <a:prstClr val="black"/>
              </a:solidFill>
              <a:latin typeface="Arial"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Arduaine Gardens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a:ln/>
        </p:spPr>
      </p:sp>
      <p:sp>
        <p:nvSpPr>
          <p:cNvPr id="1894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Arduaine Gardens</a:t>
            </a:r>
          </a:p>
        </p:txBody>
      </p:sp>
      <p:sp>
        <p:nvSpPr>
          <p:cNvPr id="1894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47966961-DEFA-40C3-8D30-3E5AC7B6C8BD}" type="slidenum">
              <a:rPr lang="es-ES_tradnl">
                <a:solidFill>
                  <a:prstClr val="black"/>
                </a:solidFill>
                <a:latin typeface="Arial" charset="0"/>
              </a:rPr>
              <a:pPr eaLnBrk="1" hangingPunct="1"/>
              <a:t>10</a:t>
            </a:fld>
            <a:endParaRPr lang="es-ES_tradnl" dirty="0">
              <a:solidFill>
                <a:prstClr val="black"/>
              </a:solidFill>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a:ln/>
        </p:spPr>
      </p:sp>
      <p:sp>
        <p:nvSpPr>
          <p:cNvPr id="1904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Arduaione Gardens</a:t>
            </a:r>
          </a:p>
        </p:txBody>
      </p:sp>
      <p:sp>
        <p:nvSpPr>
          <p:cNvPr id="1904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2EF0FA76-B765-45AF-B2DC-E1D6638A3A8D}" type="slidenum">
              <a:rPr lang="es-ES_tradnl">
                <a:solidFill>
                  <a:prstClr val="black"/>
                </a:solidFill>
                <a:latin typeface="Arial" charset="0"/>
              </a:rPr>
              <a:pPr eaLnBrk="1" hangingPunct="1"/>
              <a:t>11</a:t>
            </a:fld>
            <a:endParaRPr lang="es-ES_tradnl" dirty="0">
              <a:solidFill>
                <a:prstClr val="black"/>
              </a:solidFill>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a:ln/>
        </p:spPr>
      </p:sp>
      <p:sp>
        <p:nvSpPr>
          <p:cNvPr id="1914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Arduaine Gardens</a:t>
            </a:r>
          </a:p>
        </p:txBody>
      </p:sp>
      <p:sp>
        <p:nvSpPr>
          <p:cNvPr id="1914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75AF66A0-F961-4A76-B5ED-60D02C263E7B}" type="slidenum">
              <a:rPr lang="es-ES_tradnl">
                <a:solidFill>
                  <a:prstClr val="black"/>
                </a:solidFill>
                <a:latin typeface="Arial" charset="0"/>
              </a:rPr>
              <a:pPr eaLnBrk="1" hangingPunct="1"/>
              <a:t>12</a:t>
            </a:fld>
            <a:endParaRPr lang="es-ES_tradnl" dirty="0">
              <a:solidFill>
                <a:prstClr val="black"/>
              </a:solidFill>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BF64EEC8-6B7F-408F-BF50-E2A5921AC313}" type="slidenum">
              <a:rPr lang="es-ES_tradnl">
                <a:solidFill>
                  <a:prstClr val="black"/>
                </a:solidFill>
                <a:latin typeface="Arial" charset="0"/>
              </a:rPr>
              <a:pPr eaLnBrk="1" hangingPunct="1"/>
              <a:t>14</a:t>
            </a:fld>
            <a:endParaRPr lang="es-ES_tradnl" dirty="0">
              <a:solidFill>
                <a:prstClr val="black"/>
              </a:solidFill>
              <a:latin typeface="Arial"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Ardwell Gardens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A9CB8F48-8327-4939-B69E-DC887DE3EAE1}" type="slidenum">
              <a:rPr lang="es-ES_tradnl">
                <a:solidFill>
                  <a:prstClr val="black"/>
                </a:solidFill>
                <a:latin typeface="Arial" charset="0"/>
              </a:rPr>
              <a:pPr eaLnBrk="1" hangingPunct="1"/>
              <a:t>15</a:t>
            </a:fld>
            <a:endParaRPr lang="es-ES_tradnl" dirty="0">
              <a:solidFill>
                <a:prstClr val="black"/>
              </a:solidFill>
              <a:latin typeface="Arial"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Ardwell Gardens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a:ln/>
        </p:spPr>
      </p:sp>
      <p:sp>
        <p:nvSpPr>
          <p:cNvPr id="1945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Ardwell Gardens</a:t>
            </a:r>
          </a:p>
        </p:txBody>
      </p:sp>
      <p:sp>
        <p:nvSpPr>
          <p:cNvPr id="1945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CFC81218-FA46-47DD-8533-67162C06E300}" type="slidenum">
              <a:rPr lang="es-ES_tradnl">
                <a:solidFill>
                  <a:prstClr val="black"/>
                </a:solidFill>
                <a:latin typeface="Arial" charset="0"/>
              </a:rPr>
              <a:pPr eaLnBrk="1" hangingPunct="1"/>
              <a:t>16</a:t>
            </a:fld>
            <a:endParaRPr lang="es-ES_tradnl" dirty="0">
              <a:solidFill>
                <a:prstClr val="black"/>
              </a:solidFill>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E21FE7CD-7B82-42DF-9AF4-E93EE4D431CB}" type="slidenum">
              <a:rPr lang="es-ES_tradnl">
                <a:solidFill>
                  <a:prstClr val="black"/>
                </a:solidFill>
                <a:latin typeface="Arial" charset="0"/>
              </a:rPr>
              <a:pPr eaLnBrk="1" hangingPunct="1"/>
              <a:t>18</a:t>
            </a:fld>
            <a:endParaRPr lang="es-ES_tradnl" dirty="0">
              <a:solidFill>
                <a:prstClr val="black"/>
              </a:solidFill>
              <a:latin typeface="Arial"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Ballindoch Castle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a:ln/>
        </p:spPr>
      </p:sp>
      <p:sp>
        <p:nvSpPr>
          <p:cNvPr id="1966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Ballindalloch</a:t>
            </a:r>
          </a:p>
        </p:txBody>
      </p:sp>
      <p:sp>
        <p:nvSpPr>
          <p:cNvPr id="1966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E0435F2B-2FB0-40B6-8D9C-B8D6FC9DF213}" type="slidenum">
              <a:rPr lang="es-ES_tradnl">
                <a:solidFill>
                  <a:prstClr val="black"/>
                </a:solidFill>
                <a:latin typeface="Arial" charset="0"/>
              </a:rPr>
              <a:pPr eaLnBrk="1" hangingPunct="1"/>
              <a:t>19</a:t>
            </a:fld>
            <a:endParaRPr lang="es-ES_tradnl" dirty="0">
              <a:solidFill>
                <a:prstClr val="black"/>
              </a:solidFill>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a:ln/>
        </p:spPr>
      </p:sp>
      <p:sp>
        <p:nvSpPr>
          <p:cNvPr id="1976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Ballindalloch</a:t>
            </a:r>
          </a:p>
        </p:txBody>
      </p:sp>
      <p:sp>
        <p:nvSpPr>
          <p:cNvPr id="1976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0BD6886E-4B0F-45B3-A922-645E0B7A8366}" type="slidenum">
              <a:rPr lang="es-ES_tradnl">
                <a:solidFill>
                  <a:prstClr val="black"/>
                </a:solidFill>
                <a:latin typeface="Arial" charset="0"/>
              </a:rPr>
              <a:pPr eaLnBrk="1" hangingPunct="1"/>
              <a:t>20</a:t>
            </a:fld>
            <a:endParaRPr lang="es-ES_tradnl" dirty="0">
              <a:solidFill>
                <a:prstClr val="black"/>
              </a:solidFill>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a:ln/>
        </p:spPr>
      </p:sp>
      <p:sp>
        <p:nvSpPr>
          <p:cNvPr id="1986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Ballindalloch</a:t>
            </a:r>
          </a:p>
        </p:txBody>
      </p:sp>
      <p:sp>
        <p:nvSpPr>
          <p:cNvPr id="1986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6A90BFE0-8ED2-4FED-85A6-CC772E66561A}" type="slidenum">
              <a:rPr lang="es-ES_tradnl">
                <a:solidFill>
                  <a:prstClr val="black"/>
                </a:solidFill>
                <a:latin typeface="Arial" charset="0"/>
              </a:rPr>
              <a:pPr eaLnBrk="1" hangingPunct="1"/>
              <a:t>21</a:t>
            </a:fld>
            <a:endParaRPr lang="es-ES_tradnl" dirty="0">
              <a:solidFill>
                <a:prstClr val="black"/>
              </a:solidFill>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6DD32213-2E4C-4075-B50D-45CF6E8197A8}" type="slidenum">
              <a:rPr lang="es-ES_tradnl">
                <a:solidFill>
                  <a:prstClr val="black"/>
                </a:solidFill>
                <a:latin typeface="Arial" charset="0"/>
              </a:rPr>
              <a:pPr eaLnBrk="1" hangingPunct="1"/>
              <a:t>23</a:t>
            </a:fld>
            <a:endParaRPr lang="es-ES_tradnl" dirty="0">
              <a:solidFill>
                <a:prstClr val="black"/>
              </a:solidFill>
              <a:latin typeface="Arial"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Blair Castle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79CDA0C4-5A0C-4B09-B0F2-DD9EAA3F02BA}" type="slidenum">
              <a:rPr lang="es-ES_tradnl">
                <a:solidFill>
                  <a:prstClr val="black"/>
                </a:solidFill>
                <a:latin typeface="Arial" charset="0"/>
              </a:rPr>
              <a:pPr eaLnBrk="1" hangingPunct="1"/>
              <a:t>24</a:t>
            </a:fld>
            <a:endParaRPr lang="es-ES_tradnl" dirty="0">
              <a:solidFill>
                <a:prstClr val="black"/>
              </a:solidFill>
              <a:latin typeface="Arial"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Blair Castle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24C1C0E7-2940-4D2F-8882-D3D5622E1BE9}" type="slidenum">
              <a:rPr lang="es-ES_tradnl">
                <a:solidFill>
                  <a:prstClr val="black"/>
                </a:solidFill>
                <a:latin typeface="Arial" charset="0"/>
              </a:rPr>
              <a:pPr eaLnBrk="1" hangingPunct="1"/>
              <a:t>25</a:t>
            </a:fld>
            <a:endParaRPr lang="es-ES_tradnl" dirty="0">
              <a:solidFill>
                <a:prstClr val="black"/>
              </a:solidFill>
              <a:latin typeface="Arial"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Blair Castle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CD684F9F-C90C-4AC0-A9D0-5ABFDB821A8A}" type="slidenum">
              <a:rPr lang="es-ES_tradnl">
                <a:solidFill>
                  <a:prstClr val="black"/>
                </a:solidFill>
                <a:latin typeface="Arial" charset="0"/>
              </a:rPr>
              <a:pPr eaLnBrk="1" hangingPunct="1"/>
              <a:t>26</a:t>
            </a:fld>
            <a:endParaRPr lang="es-ES_tradnl" dirty="0">
              <a:solidFill>
                <a:prstClr val="black"/>
              </a:solidFill>
              <a:latin typeface="Arial"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Blair Castle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a:ln/>
        </p:spPr>
      </p:sp>
      <p:sp>
        <p:nvSpPr>
          <p:cNvPr id="2037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Blair Castle</a:t>
            </a:r>
          </a:p>
        </p:txBody>
      </p:sp>
      <p:sp>
        <p:nvSpPr>
          <p:cNvPr id="2037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0C248BB3-ECD7-4B53-A449-90793B61825C}" type="slidenum">
              <a:rPr lang="es-ES_tradnl">
                <a:solidFill>
                  <a:prstClr val="black"/>
                </a:solidFill>
                <a:latin typeface="Arial" charset="0"/>
              </a:rPr>
              <a:pPr eaLnBrk="1" hangingPunct="1"/>
              <a:t>27</a:t>
            </a:fld>
            <a:endParaRPr lang="es-ES_tradnl" dirty="0">
              <a:solidFill>
                <a:prstClr val="black"/>
              </a:solidFill>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a:ln/>
        </p:spPr>
      </p:sp>
      <p:sp>
        <p:nvSpPr>
          <p:cNvPr id="2048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Blair Castle</a:t>
            </a:r>
          </a:p>
        </p:txBody>
      </p:sp>
      <p:sp>
        <p:nvSpPr>
          <p:cNvPr id="2048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3E73182B-FE55-4150-843B-D8466582802E}" type="slidenum">
              <a:rPr lang="es-ES_tradnl">
                <a:solidFill>
                  <a:prstClr val="black"/>
                </a:solidFill>
                <a:latin typeface="Arial" charset="0"/>
              </a:rPr>
              <a:pPr eaLnBrk="1" hangingPunct="1"/>
              <a:t>28</a:t>
            </a:fld>
            <a:endParaRPr lang="es-ES_tradnl" dirty="0">
              <a:solidFill>
                <a:prstClr val="black"/>
              </a:solidFill>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7E76C2BC-126D-42A5-AFD2-168AAFCA0DA4}" type="slidenum">
              <a:rPr lang="es-ES_tradnl">
                <a:solidFill>
                  <a:prstClr val="black"/>
                </a:solidFill>
                <a:latin typeface="Arial" charset="0"/>
              </a:rPr>
              <a:pPr eaLnBrk="1" hangingPunct="1"/>
              <a:t>30</a:t>
            </a:fld>
            <a:endParaRPr lang="es-ES_tradnl" dirty="0">
              <a:solidFill>
                <a:prstClr val="black"/>
              </a:solidFill>
              <a:latin typeface="Arial"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Branklyn Gardens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9F8E0F6C-1C98-4060-8111-9487449A0A98}" type="slidenum">
              <a:rPr lang="es-ES_tradnl">
                <a:solidFill>
                  <a:prstClr val="black"/>
                </a:solidFill>
                <a:latin typeface="Arial" charset="0"/>
              </a:rPr>
              <a:pPr eaLnBrk="1" hangingPunct="1"/>
              <a:t>31</a:t>
            </a:fld>
            <a:endParaRPr lang="es-ES_tradnl" dirty="0">
              <a:solidFill>
                <a:prstClr val="black"/>
              </a:solidFill>
              <a:latin typeface="Arial"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Branklyn Castle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a:ln/>
        </p:spPr>
      </p:sp>
      <p:sp>
        <p:nvSpPr>
          <p:cNvPr id="2078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Branklyn Gardens</a:t>
            </a:r>
          </a:p>
        </p:txBody>
      </p:sp>
      <p:sp>
        <p:nvSpPr>
          <p:cNvPr id="2078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54012454-F1C0-4F97-A4C1-65051D814296}" type="slidenum">
              <a:rPr lang="es-ES_tradnl">
                <a:solidFill>
                  <a:prstClr val="black"/>
                </a:solidFill>
                <a:latin typeface="Arial" charset="0"/>
              </a:rPr>
              <a:pPr eaLnBrk="1" hangingPunct="1"/>
              <a:t>32</a:t>
            </a:fld>
            <a:endParaRPr lang="es-ES_tradnl" dirty="0">
              <a:solidFill>
                <a:prstClr val="black"/>
              </a:solidFill>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a:ln/>
        </p:spPr>
      </p:sp>
      <p:sp>
        <p:nvSpPr>
          <p:cNvPr id="2088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Branklyn Gardens</a:t>
            </a:r>
          </a:p>
        </p:txBody>
      </p:sp>
      <p:sp>
        <p:nvSpPr>
          <p:cNvPr id="2089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9873C290-A92B-42E4-9997-060BEE424727}" type="slidenum">
              <a:rPr lang="es-ES_tradnl">
                <a:solidFill>
                  <a:prstClr val="black"/>
                </a:solidFill>
                <a:latin typeface="Arial" charset="0"/>
              </a:rPr>
              <a:pPr eaLnBrk="1" hangingPunct="1"/>
              <a:t>33</a:t>
            </a:fld>
            <a:endParaRPr lang="es-ES_tradnl" dirty="0">
              <a:solidFill>
                <a:prstClr val="black"/>
              </a:solidFill>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a:ln/>
        </p:spPr>
      </p:sp>
      <p:sp>
        <p:nvSpPr>
          <p:cNvPr id="2099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Branklyn Gardens</a:t>
            </a:r>
          </a:p>
        </p:txBody>
      </p:sp>
      <p:sp>
        <p:nvSpPr>
          <p:cNvPr id="2099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165DD14A-C977-421A-BEFD-837FEDDB72BD}" type="slidenum">
              <a:rPr lang="es-ES_tradnl">
                <a:solidFill>
                  <a:prstClr val="black"/>
                </a:solidFill>
                <a:latin typeface="Arial" charset="0"/>
              </a:rPr>
              <a:pPr eaLnBrk="1" hangingPunct="1"/>
              <a:t>34</a:t>
            </a:fld>
            <a:endParaRPr lang="es-ES_tradnl" dirty="0">
              <a:solidFill>
                <a:prstClr val="black"/>
              </a:solidFill>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33368236-F245-433A-A73B-7940B30C31CC}" type="slidenum">
              <a:rPr lang="es-ES_tradnl">
                <a:solidFill>
                  <a:prstClr val="black"/>
                </a:solidFill>
                <a:latin typeface="Arial" charset="0"/>
              </a:rPr>
              <a:pPr eaLnBrk="1" hangingPunct="1"/>
              <a:t>37</a:t>
            </a:fld>
            <a:endParaRPr lang="es-ES_tradnl" dirty="0">
              <a:solidFill>
                <a:prstClr val="black"/>
              </a:solidFill>
              <a:latin typeface="Arial"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Cawdor Castle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109ED73D-DA88-4E71-A69E-2FDBFD8AB895}" type="slidenum">
              <a:rPr lang="es-ES_tradnl">
                <a:solidFill>
                  <a:prstClr val="black"/>
                </a:solidFill>
                <a:latin typeface="Arial" charset="0"/>
              </a:rPr>
              <a:pPr eaLnBrk="1" hangingPunct="1"/>
              <a:t>38</a:t>
            </a:fld>
            <a:endParaRPr lang="es-ES_tradnl" dirty="0">
              <a:solidFill>
                <a:prstClr val="black"/>
              </a:solidFill>
              <a:latin typeface="Arial"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Cawdor Castle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FEBA2EA3-C734-48DD-9402-8AF877B1507C}" type="slidenum">
              <a:rPr lang="es-ES_tradnl">
                <a:solidFill>
                  <a:prstClr val="black"/>
                </a:solidFill>
                <a:latin typeface="Arial" charset="0"/>
              </a:rPr>
              <a:pPr eaLnBrk="1" hangingPunct="1"/>
              <a:t>39</a:t>
            </a:fld>
            <a:endParaRPr lang="es-ES_tradnl" dirty="0">
              <a:solidFill>
                <a:prstClr val="black"/>
              </a:solidFill>
              <a:latin typeface="Arial"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Cawdor Castle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72E64917-C4DE-44BE-8C12-07519148CC11}" type="slidenum">
              <a:rPr lang="es-ES_tradnl">
                <a:solidFill>
                  <a:prstClr val="black"/>
                </a:solidFill>
                <a:latin typeface="Arial" charset="0"/>
              </a:rPr>
              <a:pPr eaLnBrk="1" hangingPunct="1"/>
              <a:t>40</a:t>
            </a:fld>
            <a:endParaRPr lang="es-ES_tradnl" dirty="0">
              <a:solidFill>
                <a:prstClr val="black"/>
              </a:solidFill>
              <a:latin typeface="Arial"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Cawdor Castle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A435EDC9-0EBC-4104-BD2E-437916154374}" type="slidenum">
              <a:rPr lang="es-ES_tradnl">
                <a:solidFill>
                  <a:prstClr val="black"/>
                </a:solidFill>
                <a:latin typeface="Arial" charset="0"/>
              </a:rPr>
              <a:pPr eaLnBrk="1" hangingPunct="1"/>
              <a:t>41</a:t>
            </a:fld>
            <a:endParaRPr lang="es-ES_tradnl" dirty="0">
              <a:solidFill>
                <a:prstClr val="black"/>
              </a:solidFill>
              <a:latin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Cawdor Castle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865E6AE0-6455-47B3-9DAE-8698F81174B8}" type="slidenum">
              <a:rPr lang="es-ES_tradnl">
                <a:solidFill>
                  <a:prstClr val="black"/>
                </a:solidFill>
                <a:latin typeface="Arial" charset="0"/>
              </a:rPr>
              <a:pPr eaLnBrk="1" hangingPunct="1"/>
              <a:t>42</a:t>
            </a:fld>
            <a:endParaRPr lang="es-ES_tradnl" dirty="0">
              <a:solidFill>
                <a:prstClr val="black"/>
              </a:solidFill>
              <a:latin typeface="Arial"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Cawdor Castle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C3C95EF7-4A8E-4D92-8B3F-0225C35B30DD}" type="slidenum">
              <a:rPr lang="es-ES_tradnl">
                <a:solidFill>
                  <a:prstClr val="black"/>
                </a:solidFill>
                <a:latin typeface="Arial" charset="0"/>
              </a:rPr>
              <a:pPr eaLnBrk="1" hangingPunct="1"/>
              <a:t>43</a:t>
            </a:fld>
            <a:endParaRPr lang="es-ES_tradnl" dirty="0">
              <a:solidFill>
                <a:prstClr val="black"/>
              </a:solidFill>
              <a:latin typeface="Arial"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Cawdor Castle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A15F981C-080C-4829-97C3-5608524CE78C}" type="slidenum">
              <a:rPr lang="es-ES_tradnl">
                <a:solidFill>
                  <a:prstClr val="black"/>
                </a:solidFill>
                <a:latin typeface="Arial" charset="0"/>
              </a:rPr>
              <a:pPr eaLnBrk="1" hangingPunct="1"/>
              <a:t>44</a:t>
            </a:fld>
            <a:endParaRPr lang="es-ES_tradnl" dirty="0">
              <a:solidFill>
                <a:prstClr val="black"/>
              </a:solidFill>
              <a:latin typeface="Arial"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Cawdor Castle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68AD09BF-8CC7-43EA-BB49-1338C730DC58}" type="slidenum">
              <a:rPr lang="es-ES_tradnl">
                <a:solidFill>
                  <a:prstClr val="black"/>
                </a:solidFill>
                <a:latin typeface="Arial" charset="0"/>
              </a:rPr>
              <a:pPr eaLnBrk="1" hangingPunct="1"/>
              <a:t>45</a:t>
            </a:fld>
            <a:endParaRPr lang="es-ES_tradnl" dirty="0">
              <a:solidFill>
                <a:prstClr val="black"/>
              </a:solidFill>
              <a:latin typeface="Arial"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Cawdor Castle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AB7A1EB0-BE51-438F-A92D-3129E0BF3E8B}" type="slidenum">
              <a:rPr lang="es-ES_tradnl">
                <a:solidFill>
                  <a:prstClr val="black"/>
                </a:solidFill>
                <a:latin typeface="Arial" charset="0"/>
              </a:rPr>
              <a:pPr eaLnBrk="1" hangingPunct="1"/>
              <a:t>46</a:t>
            </a:fld>
            <a:endParaRPr lang="es-ES_tradnl" dirty="0">
              <a:solidFill>
                <a:prstClr val="black"/>
              </a:solidFill>
              <a:latin typeface="Arial"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Cawdor Castle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F2A97516-B0BF-41C2-8376-0DA93B9DA4FF}" type="slidenum">
              <a:rPr lang="es-ES_tradnl">
                <a:solidFill>
                  <a:prstClr val="black"/>
                </a:solidFill>
                <a:latin typeface="Arial" charset="0"/>
              </a:rPr>
              <a:pPr eaLnBrk="1" hangingPunct="1"/>
              <a:t>47</a:t>
            </a:fld>
            <a:endParaRPr lang="es-ES_tradnl" dirty="0">
              <a:solidFill>
                <a:prstClr val="black"/>
              </a:solidFill>
              <a:latin typeface="Arial"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Cawdor Castle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C843F506-FC98-49B2-B5D5-02AB6665992B}" type="slidenum">
              <a:rPr lang="es-ES_tradnl">
                <a:solidFill>
                  <a:prstClr val="black"/>
                </a:solidFill>
                <a:latin typeface="Arial" charset="0"/>
              </a:rPr>
              <a:pPr eaLnBrk="1" hangingPunct="1"/>
              <a:t>48</a:t>
            </a:fld>
            <a:endParaRPr lang="es-ES_tradnl" dirty="0">
              <a:solidFill>
                <a:prstClr val="black"/>
              </a:solidFill>
              <a:latin typeface="Arial"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Cawdor Castle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F61906BB-8783-45F9-B9DD-751A5FA34154}" type="slidenum">
              <a:rPr lang="es-ES_tradnl">
                <a:solidFill>
                  <a:prstClr val="black"/>
                </a:solidFill>
                <a:latin typeface="Arial" charset="0"/>
              </a:rPr>
              <a:pPr eaLnBrk="1" hangingPunct="1"/>
              <a:t>49</a:t>
            </a:fld>
            <a:endParaRPr lang="es-ES_tradnl" dirty="0">
              <a:solidFill>
                <a:prstClr val="black"/>
              </a:solidFill>
              <a:latin typeface="Arial"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Cawdor Castle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28B8F90B-13EF-4A9E-A32B-E3387704F7F2}" type="slidenum">
              <a:rPr lang="es-ES_tradnl">
                <a:solidFill>
                  <a:prstClr val="black"/>
                </a:solidFill>
                <a:latin typeface="Arial" charset="0"/>
              </a:rPr>
              <a:pPr eaLnBrk="1" hangingPunct="1"/>
              <a:t>50</a:t>
            </a:fld>
            <a:endParaRPr lang="es-ES_tradnl" dirty="0">
              <a:solidFill>
                <a:prstClr val="black"/>
              </a:solidFill>
              <a:latin typeface="Arial"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Cawdor Castle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D7FA7E7D-D575-43BC-97D0-C371D0C466E5}" type="slidenum">
              <a:rPr lang="es-ES_tradnl">
                <a:solidFill>
                  <a:prstClr val="black"/>
                </a:solidFill>
                <a:latin typeface="Arial" charset="0"/>
              </a:rPr>
              <a:pPr eaLnBrk="1" hangingPunct="1"/>
              <a:t>51</a:t>
            </a:fld>
            <a:endParaRPr lang="es-ES_tradnl" dirty="0">
              <a:solidFill>
                <a:prstClr val="black"/>
              </a:solidFill>
              <a:latin typeface="Arial"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Cawdor Castle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13C63B2E-53EB-4C14-8FEA-E1704D41C4B9}" type="slidenum">
              <a:rPr lang="es-ES_tradnl">
                <a:solidFill>
                  <a:prstClr val="black"/>
                </a:solidFill>
                <a:latin typeface="Arial" charset="0"/>
              </a:rPr>
              <a:pPr eaLnBrk="1" hangingPunct="1"/>
              <a:t>52</a:t>
            </a:fld>
            <a:endParaRPr lang="es-ES_tradnl" dirty="0">
              <a:solidFill>
                <a:prstClr val="black"/>
              </a:solidFill>
              <a:latin typeface="Arial"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Cluny House Gardens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949D6E7D-DF85-43B9-8EBE-C8BBCA0289F3}" type="slidenum">
              <a:rPr lang="es-ES_tradnl">
                <a:solidFill>
                  <a:prstClr val="black"/>
                </a:solidFill>
                <a:latin typeface="Arial" charset="0"/>
              </a:rPr>
              <a:pPr eaLnBrk="1" hangingPunct="1"/>
              <a:t>54</a:t>
            </a:fld>
            <a:endParaRPr lang="es-ES_tradnl" dirty="0">
              <a:solidFill>
                <a:prstClr val="black"/>
              </a:solidFill>
              <a:latin typeface="Arial"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Crathes Castle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35AC4236-6533-476F-87A8-91DDFE425567}" type="slidenum">
              <a:rPr lang="es-ES_tradnl">
                <a:solidFill>
                  <a:prstClr val="black"/>
                </a:solidFill>
                <a:latin typeface="Arial" charset="0"/>
              </a:rPr>
              <a:pPr eaLnBrk="1" hangingPunct="1"/>
              <a:t>55</a:t>
            </a:fld>
            <a:endParaRPr lang="es-ES_tradnl" dirty="0">
              <a:solidFill>
                <a:prstClr val="black"/>
              </a:solidFill>
              <a:latin typeface="Arial"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Crathes Castle</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C0645263-07FB-44FE-99AC-8887841ED14D}" type="slidenum">
              <a:rPr lang="es-ES_tradnl">
                <a:solidFill>
                  <a:prstClr val="black"/>
                </a:solidFill>
                <a:latin typeface="Arial" charset="0"/>
              </a:rPr>
              <a:pPr eaLnBrk="1" hangingPunct="1"/>
              <a:t>56</a:t>
            </a:fld>
            <a:endParaRPr lang="es-ES_tradnl" dirty="0">
              <a:solidFill>
                <a:prstClr val="black"/>
              </a:solidFill>
              <a:latin typeface="Arial"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Crathes Castle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8CBC77B1-95DB-4F3F-BAEE-976EAC7D34CD}" type="slidenum">
              <a:rPr lang="es-ES_tradnl">
                <a:solidFill>
                  <a:prstClr val="black"/>
                </a:solidFill>
                <a:latin typeface="Arial" charset="0"/>
              </a:rPr>
              <a:pPr eaLnBrk="1" hangingPunct="1"/>
              <a:t>57</a:t>
            </a:fld>
            <a:endParaRPr lang="es-ES_tradnl" dirty="0">
              <a:solidFill>
                <a:prstClr val="black"/>
              </a:solidFill>
              <a:latin typeface="Arial"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Crathes Castle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5F6EB74C-FEAC-466C-B0A1-153EBDAD777D}" type="slidenum">
              <a:rPr lang="es-ES_tradnl">
                <a:solidFill>
                  <a:prstClr val="black"/>
                </a:solidFill>
                <a:latin typeface="Arial" charset="0"/>
              </a:rPr>
              <a:pPr eaLnBrk="1" hangingPunct="1"/>
              <a:t>58</a:t>
            </a:fld>
            <a:endParaRPr lang="es-ES_tradnl" dirty="0">
              <a:solidFill>
                <a:prstClr val="black"/>
              </a:solidFill>
              <a:latin typeface="Arial"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Crathes Castle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C80568BF-B085-4E6B-8F38-185EF1D97D68}" type="slidenum">
              <a:rPr lang="es-ES_tradnl">
                <a:solidFill>
                  <a:prstClr val="black"/>
                </a:solidFill>
                <a:latin typeface="Arial" charset="0"/>
              </a:rPr>
              <a:pPr eaLnBrk="1" hangingPunct="1"/>
              <a:t>59</a:t>
            </a:fld>
            <a:endParaRPr lang="es-ES_tradnl" dirty="0">
              <a:solidFill>
                <a:prstClr val="black"/>
              </a:solidFill>
              <a:latin typeface="Arial"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Crathes Castle</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151689F7-0E55-49F1-88A7-B576765A6ECB}" type="slidenum">
              <a:rPr lang="es-ES_tradnl">
                <a:solidFill>
                  <a:prstClr val="black"/>
                </a:solidFill>
                <a:latin typeface="Arial" charset="0"/>
              </a:rPr>
              <a:pPr eaLnBrk="1" hangingPunct="1"/>
              <a:t>60</a:t>
            </a:fld>
            <a:endParaRPr lang="es-ES_tradnl" dirty="0">
              <a:solidFill>
                <a:prstClr val="black"/>
              </a:solidFill>
              <a:latin typeface="Arial"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Crathes Castle</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D411EB70-1DE5-49C4-BCFC-8E647FFDE0AB}" type="slidenum">
              <a:rPr lang="es-ES_tradnl">
                <a:solidFill>
                  <a:prstClr val="black"/>
                </a:solidFill>
                <a:latin typeface="Arial" charset="0"/>
              </a:rPr>
              <a:pPr eaLnBrk="1" hangingPunct="1"/>
              <a:t>61</a:t>
            </a:fld>
            <a:endParaRPr lang="es-ES_tradnl" dirty="0">
              <a:solidFill>
                <a:prstClr val="black"/>
              </a:solidFill>
              <a:latin typeface="Arial"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Crathes Castle</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978A99D1-97E8-4F29-AEF9-A0BFE599EFAA}" type="slidenum">
              <a:rPr lang="es-ES_tradnl">
                <a:solidFill>
                  <a:prstClr val="black"/>
                </a:solidFill>
                <a:latin typeface="Arial" charset="0"/>
              </a:rPr>
              <a:pPr eaLnBrk="1" hangingPunct="1"/>
              <a:t>62</a:t>
            </a:fld>
            <a:endParaRPr lang="es-ES_tradnl" dirty="0">
              <a:solidFill>
                <a:prstClr val="black"/>
              </a:solidFill>
              <a:latin typeface="Arial"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Crathes Castle</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493C13B9-B93D-45AD-B1BE-8ABA16206C42}" type="slidenum">
              <a:rPr lang="es-ES_tradnl">
                <a:solidFill>
                  <a:prstClr val="black"/>
                </a:solidFill>
                <a:latin typeface="Arial" charset="0"/>
              </a:rPr>
              <a:pPr eaLnBrk="1" hangingPunct="1"/>
              <a:t>63</a:t>
            </a:fld>
            <a:endParaRPr lang="es-ES_tradnl" dirty="0">
              <a:solidFill>
                <a:prstClr val="black"/>
              </a:solidFill>
              <a:latin typeface="Arial"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Crathes Castle</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4270BF13-7C94-41E6-830E-71EE68BF3346}" type="slidenum">
              <a:rPr lang="es-ES_tradnl">
                <a:solidFill>
                  <a:prstClr val="black"/>
                </a:solidFill>
                <a:latin typeface="Arial" charset="0"/>
              </a:rPr>
              <a:pPr eaLnBrk="1" hangingPunct="1"/>
              <a:t>64</a:t>
            </a:fld>
            <a:endParaRPr lang="es-ES_tradnl" dirty="0">
              <a:solidFill>
                <a:prstClr val="black"/>
              </a:solidFill>
              <a:latin typeface="Arial"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Crathes Castle</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06385D2B-863F-4CCC-AA34-B769758B7BF8}" type="slidenum">
              <a:rPr lang="es-ES_tradnl">
                <a:solidFill>
                  <a:prstClr val="black"/>
                </a:solidFill>
                <a:latin typeface="Arial" charset="0"/>
              </a:rPr>
              <a:pPr eaLnBrk="1" hangingPunct="1"/>
              <a:t>66</a:t>
            </a:fld>
            <a:endParaRPr lang="es-ES_tradnl" dirty="0">
              <a:solidFill>
                <a:prstClr val="black"/>
              </a:solidFill>
              <a:latin typeface="Arial"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Dirleton Castle</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758D6F4A-7AF9-4030-A6FD-D17DDB83DC96}" type="slidenum">
              <a:rPr lang="es-ES_tradnl">
                <a:solidFill>
                  <a:prstClr val="black"/>
                </a:solidFill>
                <a:latin typeface="Arial" charset="0"/>
              </a:rPr>
              <a:pPr eaLnBrk="1" hangingPunct="1"/>
              <a:t>68</a:t>
            </a:fld>
            <a:endParaRPr lang="es-ES_tradnl" dirty="0">
              <a:solidFill>
                <a:prstClr val="black"/>
              </a:solidFill>
              <a:latin typeface="Arial"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Dirleton Castle</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EE0643FE-91DC-48EC-B3E3-C276C53924E9}" type="slidenum">
              <a:rPr lang="es-ES_tradnl">
                <a:solidFill>
                  <a:prstClr val="black"/>
                </a:solidFill>
                <a:latin typeface="Arial" charset="0"/>
              </a:rPr>
              <a:pPr eaLnBrk="1" hangingPunct="1"/>
              <a:t>69</a:t>
            </a:fld>
            <a:endParaRPr lang="es-ES_tradnl" dirty="0">
              <a:solidFill>
                <a:prstClr val="black"/>
              </a:solidFill>
              <a:latin typeface="Arial"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Dirleton Castle</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DD3716BC-389D-4F03-9A08-E2077AD6A635}" type="slidenum">
              <a:rPr lang="es-ES_tradnl">
                <a:solidFill>
                  <a:prstClr val="black"/>
                </a:solidFill>
                <a:latin typeface="Arial" charset="0"/>
              </a:rPr>
              <a:pPr eaLnBrk="1" hangingPunct="1"/>
              <a:t>70</a:t>
            </a:fld>
            <a:endParaRPr lang="es-ES_tradnl" dirty="0">
              <a:solidFill>
                <a:prstClr val="black"/>
              </a:solidFill>
              <a:latin typeface="Arial"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Dirleton Castle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a:ln/>
        </p:spPr>
      </p:sp>
      <p:sp>
        <p:nvSpPr>
          <p:cNvPr id="2426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Dirleton Castle</a:t>
            </a:r>
          </a:p>
        </p:txBody>
      </p:sp>
      <p:sp>
        <p:nvSpPr>
          <p:cNvPr id="2426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EF8251B0-5F9B-44DC-90BA-D56D4383AD90}" type="slidenum">
              <a:rPr lang="es-ES_tradnl">
                <a:solidFill>
                  <a:prstClr val="black"/>
                </a:solidFill>
                <a:latin typeface="Arial" charset="0"/>
              </a:rPr>
              <a:pPr eaLnBrk="1" hangingPunct="1"/>
              <a:t>71</a:t>
            </a:fld>
            <a:endParaRPr lang="es-ES_tradnl" dirty="0">
              <a:solidFill>
                <a:prstClr val="black"/>
              </a:solidFill>
              <a:latin typeface="Arial"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8D80A318-06FF-4B60-92E9-98893E0A9DC5}" type="slidenum">
              <a:rPr lang="es-ES_tradnl">
                <a:solidFill>
                  <a:prstClr val="black"/>
                </a:solidFill>
                <a:latin typeface="Arial" charset="0"/>
              </a:rPr>
              <a:pPr eaLnBrk="1" hangingPunct="1"/>
              <a:t>74</a:t>
            </a:fld>
            <a:endParaRPr lang="es-ES_tradnl" dirty="0">
              <a:solidFill>
                <a:prstClr val="black"/>
              </a:solidFill>
              <a:latin typeface="Arial"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Drummond Castle</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CF766127-965A-4845-B833-ABCDDFD678B7}" type="slidenum">
              <a:rPr lang="es-ES_tradnl">
                <a:solidFill>
                  <a:prstClr val="black"/>
                </a:solidFill>
                <a:latin typeface="Arial" charset="0"/>
              </a:rPr>
              <a:pPr eaLnBrk="1" hangingPunct="1"/>
              <a:t>75</a:t>
            </a:fld>
            <a:endParaRPr lang="es-ES_tradnl" dirty="0">
              <a:solidFill>
                <a:prstClr val="black"/>
              </a:solidFill>
              <a:latin typeface="Arial" charset="0"/>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Drummond Castle</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E6BB25D3-FDBA-482B-AFE3-B30311ED727C}" type="slidenum">
              <a:rPr lang="es-ES_tradnl">
                <a:solidFill>
                  <a:prstClr val="black"/>
                </a:solidFill>
                <a:latin typeface="Arial" charset="0"/>
              </a:rPr>
              <a:pPr eaLnBrk="1" hangingPunct="1"/>
              <a:t>76</a:t>
            </a:fld>
            <a:endParaRPr lang="es-ES_tradnl" dirty="0">
              <a:solidFill>
                <a:prstClr val="black"/>
              </a:solidFill>
              <a:latin typeface="Arial" charset="0"/>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Drummond Castle</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4536D1C3-4267-48B3-B8DA-A6299D38A788}" type="slidenum">
              <a:rPr lang="es-ES_tradnl">
                <a:solidFill>
                  <a:prstClr val="black"/>
                </a:solidFill>
                <a:latin typeface="Arial" charset="0"/>
              </a:rPr>
              <a:pPr eaLnBrk="1" hangingPunct="1"/>
              <a:t>77</a:t>
            </a:fld>
            <a:endParaRPr lang="es-ES_tradnl" dirty="0">
              <a:solidFill>
                <a:prstClr val="black"/>
              </a:solidFill>
              <a:latin typeface="Arial" charset="0"/>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Drummond Castle</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96A5F120-1B31-4C1F-A97F-2317F3BF927F}" type="slidenum">
              <a:rPr lang="es-ES_tradnl">
                <a:solidFill>
                  <a:prstClr val="black"/>
                </a:solidFill>
                <a:latin typeface="Arial" charset="0"/>
              </a:rPr>
              <a:pPr eaLnBrk="1" hangingPunct="1"/>
              <a:t>78</a:t>
            </a:fld>
            <a:endParaRPr lang="es-ES_tradnl" dirty="0">
              <a:solidFill>
                <a:prstClr val="black"/>
              </a:solidFill>
              <a:latin typeface="Arial" charset="0"/>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Drummond Castle</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AAE22772-6EB8-4344-9975-8E8E569A3873}" type="slidenum">
              <a:rPr lang="es-ES_tradnl">
                <a:solidFill>
                  <a:prstClr val="black"/>
                </a:solidFill>
                <a:latin typeface="Arial" charset="0"/>
              </a:rPr>
              <a:pPr eaLnBrk="1" hangingPunct="1"/>
              <a:t>79</a:t>
            </a:fld>
            <a:endParaRPr lang="es-ES_tradnl" dirty="0">
              <a:solidFill>
                <a:prstClr val="black"/>
              </a:solidFill>
              <a:latin typeface="Arial" charset="0"/>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Drummond Castle</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A69E10BA-163B-4CD7-94F5-1F155C52F572}" type="slidenum">
              <a:rPr lang="es-ES_tradnl">
                <a:solidFill>
                  <a:prstClr val="black"/>
                </a:solidFill>
                <a:latin typeface="Arial" charset="0"/>
              </a:rPr>
              <a:pPr eaLnBrk="1" hangingPunct="1"/>
              <a:t>80</a:t>
            </a:fld>
            <a:endParaRPr lang="es-ES_tradnl" dirty="0">
              <a:solidFill>
                <a:prstClr val="black"/>
              </a:solidFill>
              <a:latin typeface="Arial"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Drummond Castle</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4D810B00-8BB7-49D4-8402-B536BA1BBAC6}" type="slidenum">
              <a:rPr lang="es-ES_tradnl">
                <a:solidFill>
                  <a:prstClr val="black"/>
                </a:solidFill>
                <a:latin typeface="Arial" charset="0"/>
              </a:rPr>
              <a:pPr eaLnBrk="1" hangingPunct="1"/>
              <a:t>82</a:t>
            </a:fld>
            <a:endParaRPr lang="es-ES_tradnl" dirty="0">
              <a:solidFill>
                <a:prstClr val="black"/>
              </a:solidFill>
              <a:latin typeface="Arial"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Dunrobin Castle</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6179A1C0-5092-4E7C-B4D2-26154363032C}" type="slidenum">
              <a:rPr lang="es-ES_tradnl">
                <a:solidFill>
                  <a:prstClr val="black"/>
                </a:solidFill>
                <a:latin typeface="Arial" charset="0"/>
              </a:rPr>
              <a:pPr eaLnBrk="1" hangingPunct="1"/>
              <a:t>83</a:t>
            </a:fld>
            <a:endParaRPr lang="es-ES_tradnl" dirty="0">
              <a:solidFill>
                <a:prstClr val="black"/>
              </a:solidFill>
              <a:latin typeface="Arial" charset="0"/>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Dunrobin Castle</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8515E071-CF85-419E-B7CC-FD2024F56C56}" type="slidenum">
              <a:rPr lang="es-ES_tradnl">
                <a:solidFill>
                  <a:prstClr val="black"/>
                </a:solidFill>
                <a:latin typeface="Arial" charset="0"/>
              </a:rPr>
              <a:pPr eaLnBrk="1" hangingPunct="1"/>
              <a:t>84</a:t>
            </a:fld>
            <a:endParaRPr lang="es-ES_tradnl" dirty="0">
              <a:solidFill>
                <a:prstClr val="black"/>
              </a:solidFill>
              <a:latin typeface="Arial"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Dunrobin Castle</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60D1E2AA-4F79-4A75-82A7-85F04378BAFE}" type="slidenum">
              <a:rPr lang="es-ES_tradnl">
                <a:solidFill>
                  <a:prstClr val="black"/>
                </a:solidFill>
                <a:latin typeface="Arial" charset="0"/>
              </a:rPr>
              <a:pPr eaLnBrk="1" hangingPunct="1"/>
              <a:t>85</a:t>
            </a:fld>
            <a:endParaRPr lang="es-ES_tradnl" dirty="0">
              <a:solidFill>
                <a:prstClr val="black"/>
              </a:solidFill>
              <a:latin typeface="Arial" charset="0"/>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Dunrobin Castle</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ABA56160-5DEC-4E08-8283-F0AC9B507145}" type="slidenum">
              <a:rPr lang="es-ES_tradnl">
                <a:solidFill>
                  <a:prstClr val="black"/>
                </a:solidFill>
                <a:latin typeface="Arial" charset="0"/>
              </a:rPr>
              <a:pPr eaLnBrk="1" hangingPunct="1"/>
              <a:t>86</a:t>
            </a:fld>
            <a:endParaRPr lang="es-ES_tradnl" dirty="0">
              <a:solidFill>
                <a:prstClr val="black"/>
              </a:solidFill>
              <a:latin typeface="Arial" charset="0"/>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Dunrobin Castle</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4CFD3107-DEA1-430A-9D03-E2371102FBAE}" type="slidenum">
              <a:rPr lang="es-ES_tradnl">
                <a:solidFill>
                  <a:prstClr val="black"/>
                </a:solidFill>
                <a:latin typeface="Arial" charset="0"/>
              </a:rPr>
              <a:pPr eaLnBrk="1" hangingPunct="1"/>
              <a:t>87</a:t>
            </a:fld>
            <a:endParaRPr lang="es-ES_tradnl" dirty="0">
              <a:solidFill>
                <a:prstClr val="black"/>
              </a:solidFill>
              <a:latin typeface="Arial" charset="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Dunrobin Castle</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8A8D11E8-970A-4679-81B8-248F49AF1D42}" type="slidenum">
              <a:rPr lang="es-ES_tradnl">
                <a:solidFill>
                  <a:prstClr val="black"/>
                </a:solidFill>
                <a:latin typeface="Arial" charset="0"/>
              </a:rPr>
              <a:pPr eaLnBrk="1" hangingPunct="1"/>
              <a:t>88</a:t>
            </a:fld>
            <a:endParaRPr lang="es-ES_tradnl" dirty="0">
              <a:solidFill>
                <a:prstClr val="black"/>
              </a:solidFill>
              <a:latin typeface="Arial"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Dunrobin Castle</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F0990BE7-20DF-4A7A-8E6E-237CDABC8D79}" type="slidenum">
              <a:rPr lang="es-ES_tradnl">
                <a:solidFill>
                  <a:prstClr val="black"/>
                </a:solidFill>
                <a:latin typeface="Arial" charset="0"/>
              </a:rPr>
              <a:pPr eaLnBrk="1" hangingPunct="1"/>
              <a:t>89</a:t>
            </a:fld>
            <a:endParaRPr lang="es-ES_tradnl" dirty="0">
              <a:solidFill>
                <a:prstClr val="black"/>
              </a:solidFill>
              <a:latin typeface="Arial" charset="0"/>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Dunrobin Castle</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BA4239CE-EDBA-47F1-BE19-09BAD9421E3C}" type="slidenum">
              <a:rPr lang="es-ES_tradnl">
                <a:solidFill>
                  <a:prstClr val="black"/>
                </a:solidFill>
                <a:latin typeface="Arial" charset="0"/>
              </a:rPr>
              <a:pPr eaLnBrk="1" hangingPunct="1"/>
              <a:t>90</a:t>
            </a:fld>
            <a:endParaRPr lang="es-ES_tradnl" dirty="0">
              <a:solidFill>
                <a:prstClr val="black"/>
              </a:solidFill>
              <a:latin typeface="Arial"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Dunrobin Castle</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C64257AC-83AC-4E34-965C-434977BA2EDA}" type="slidenum">
              <a:rPr lang="es-ES_tradnl">
                <a:solidFill>
                  <a:prstClr val="black"/>
                </a:solidFill>
                <a:latin typeface="Arial" charset="0"/>
              </a:rPr>
              <a:pPr eaLnBrk="1" hangingPunct="1"/>
              <a:t>91</a:t>
            </a:fld>
            <a:endParaRPr lang="es-ES_tradnl" dirty="0">
              <a:solidFill>
                <a:prstClr val="black"/>
              </a:solidFill>
              <a:latin typeface="Arial" charset="0"/>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Dunrobin Castle</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5FA89B59-158D-485C-BBAE-70FC947A56A5}" type="slidenum">
              <a:rPr lang="es-ES_tradnl">
                <a:solidFill>
                  <a:prstClr val="black"/>
                </a:solidFill>
                <a:latin typeface="Arial" charset="0"/>
              </a:rPr>
              <a:pPr eaLnBrk="1" hangingPunct="1"/>
              <a:t>92</a:t>
            </a:fld>
            <a:endParaRPr lang="es-ES_tradnl" dirty="0">
              <a:solidFill>
                <a:prstClr val="black"/>
              </a:solidFill>
              <a:latin typeface="Arial" charset="0"/>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Dunrobin Castle</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6E6BBBC9-D373-4C73-BE3C-4AB398FDD606}" type="slidenum">
              <a:rPr lang="es-ES_tradnl">
                <a:solidFill>
                  <a:prstClr val="black"/>
                </a:solidFill>
                <a:latin typeface="Arial" charset="0"/>
              </a:rPr>
              <a:pPr eaLnBrk="1" hangingPunct="1"/>
              <a:t>95</a:t>
            </a:fld>
            <a:endParaRPr lang="es-ES_tradnl" dirty="0">
              <a:solidFill>
                <a:prstClr val="black"/>
              </a:solidFill>
              <a:latin typeface="Arial" charset="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Edzell Castle</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67627052-6CBB-4B72-B5F3-CFC9660E6229}" type="slidenum">
              <a:rPr lang="es-ES_tradnl">
                <a:solidFill>
                  <a:prstClr val="black"/>
                </a:solidFill>
                <a:latin typeface="Arial" charset="0"/>
              </a:rPr>
              <a:pPr eaLnBrk="1" hangingPunct="1"/>
              <a:t>96</a:t>
            </a:fld>
            <a:endParaRPr lang="es-ES_tradnl" dirty="0">
              <a:solidFill>
                <a:prstClr val="black"/>
              </a:solidFill>
              <a:latin typeface="Arial" charset="0"/>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Edzell Castle</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20C4DB9E-DB2B-4B7E-BEE9-4FE82274528D}" type="slidenum">
              <a:rPr lang="es-ES_tradnl">
                <a:solidFill>
                  <a:prstClr val="black"/>
                </a:solidFill>
                <a:latin typeface="Arial" charset="0"/>
              </a:rPr>
              <a:pPr eaLnBrk="1" hangingPunct="1"/>
              <a:t>97</a:t>
            </a:fld>
            <a:endParaRPr lang="es-ES_tradnl" dirty="0">
              <a:solidFill>
                <a:prstClr val="black"/>
              </a:solidFill>
              <a:latin typeface="Arial" charset="0"/>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Edzell Castle</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B9528FBD-EC2A-4F68-B46B-52BB4B081CF4}" type="slidenum">
              <a:rPr lang="es-ES_tradnl">
                <a:solidFill>
                  <a:prstClr val="black"/>
                </a:solidFill>
                <a:latin typeface="Arial" charset="0"/>
              </a:rPr>
              <a:pPr eaLnBrk="1" hangingPunct="1"/>
              <a:t>98</a:t>
            </a:fld>
            <a:endParaRPr lang="es-ES_tradnl" dirty="0">
              <a:solidFill>
                <a:prstClr val="black"/>
              </a:solidFill>
              <a:latin typeface="Arial" charset="0"/>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Edzell Castle</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89CBCFD9-8993-46C0-B728-580AC32EBAB4}" type="slidenum">
              <a:rPr lang="es-ES_tradnl">
                <a:solidFill>
                  <a:prstClr val="black"/>
                </a:solidFill>
                <a:latin typeface="Arial" charset="0"/>
              </a:rPr>
              <a:pPr eaLnBrk="1" hangingPunct="1"/>
              <a:t>99</a:t>
            </a:fld>
            <a:endParaRPr lang="es-ES_tradnl" dirty="0">
              <a:solidFill>
                <a:prstClr val="black"/>
              </a:solidFill>
              <a:latin typeface="Arial" charset="0"/>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Edzell Castle</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a:ln/>
        </p:spPr>
      </p:sp>
      <p:sp>
        <p:nvSpPr>
          <p:cNvPr id="2672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Edzell Castle</a:t>
            </a:r>
          </a:p>
        </p:txBody>
      </p:sp>
      <p:sp>
        <p:nvSpPr>
          <p:cNvPr id="2672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320CC717-7B85-470B-9E97-4B549E44DAE0}" type="slidenum">
              <a:rPr lang="es-ES_tradnl">
                <a:solidFill>
                  <a:prstClr val="black"/>
                </a:solidFill>
                <a:latin typeface="Arial" charset="0"/>
              </a:rPr>
              <a:pPr eaLnBrk="1" hangingPunct="1"/>
              <a:t>100</a:t>
            </a:fld>
            <a:endParaRPr lang="es-ES_tradnl" dirty="0">
              <a:solidFill>
                <a:prstClr val="black"/>
              </a:solidFill>
              <a:latin typeface="Arial"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a:ln/>
        </p:spPr>
      </p:sp>
      <p:sp>
        <p:nvSpPr>
          <p:cNvPr id="2682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Edzell Castle</a:t>
            </a:r>
          </a:p>
        </p:txBody>
      </p:sp>
      <p:sp>
        <p:nvSpPr>
          <p:cNvPr id="2682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35992055-DC88-42C4-98C3-95DC66AC9768}" type="slidenum">
              <a:rPr lang="es-ES_tradnl">
                <a:solidFill>
                  <a:prstClr val="black"/>
                </a:solidFill>
                <a:latin typeface="Arial" charset="0"/>
              </a:rPr>
              <a:pPr eaLnBrk="1" hangingPunct="1"/>
              <a:t>101</a:t>
            </a:fld>
            <a:endParaRPr lang="es-ES_tradnl" dirty="0">
              <a:solidFill>
                <a:prstClr val="black"/>
              </a:solidFill>
              <a:latin typeface="Arial"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31541C10-35AC-4285-A81A-D2809F6E8DB4}" type="slidenum">
              <a:rPr lang="es-ES_tradnl">
                <a:solidFill>
                  <a:prstClr val="black"/>
                </a:solidFill>
                <a:latin typeface="Arial" charset="0"/>
              </a:rPr>
              <a:pPr eaLnBrk="1" hangingPunct="1"/>
              <a:t>103</a:t>
            </a:fld>
            <a:endParaRPr lang="es-ES_tradnl" dirty="0">
              <a:solidFill>
                <a:prstClr val="black"/>
              </a:solidFill>
              <a:latin typeface="Arial" charset="0"/>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Falkland Castle Gardens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6E74E6BC-5865-4630-9463-B125109223E4}" type="slidenum">
              <a:rPr lang="es-ES_tradnl">
                <a:solidFill>
                  <a:prstClr val="black"/>
                </a:solidFill>
                <a:latin typeface="Arial" charset="0"/>
              </a:rPr>
              <a:pPr eaLnBrk="1" hangingPunct="1"/>
              <a:t>104</a:t>
            </a:fld>
            <a:endParaRPr lang="es-ES_tradnl" dirty="0">
              <a:solidFill>
                <a:prstClr val="black"/>
              </a:solidFill>
              <a:latin typeface="Arial" charset="0"/>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Falkland Castle Gardens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a:ln/>
        </p:spPr>
      </p:sp>
      <p:sp>
        <p:nvSpPr>
          <p:cNvPr id="2713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Falkland</a:t>
            </a:r>
          </a:p>
        </p:txBody>
      </p:sp>
      <p:sp>
        <p:nvSpPr>
          <p:cNvPr id="2713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39F37BDB-F6CE-4BF3-9EBE-B83B17A402FA}" type="slidenum">
              <a:rPr lang="es-ES_tradnl">
                <a:solidFill>
                  <a:prstClr val="black"/>
                </a:solidFill>
                <a:latin typeface="Arial" charset="0"/>
              </a:rPr>
              <a:pPr eaLnBrk="1" hangingPunct="1"/>
              <a:t>105</a:t>
            </a:fld>
            <a:endParaRPr lang="es-ES_tradnl" dirty="0">
              <a:solidFill>
                <a:prstClr val="black"/>
              </a:solidFill>
              <a:latin typeface="Arial"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a:ln/>
        </p:spPr>
      </p:sp>
      <p:sp>
        <p:nvSpPr>
          <p:cNvPr id="2723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Falkland Castle</a:t>
            </a:r>
          </a:p>
        </p:txBody>
      </p:sp>
      <p:sp>
        <p:nvSpPr>
          <p:cNvPr id="2723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37B73D73-54FC-44C9-B68C-8E0722D753CC}" type="slidenum">
              <a:rPr lang="es-ES_tradnl">
                <a:solidFill>
                  <a:prstClr val="black"/>
                </a:solidFill>
                <a:latin typeface="Arial" charset="0"/>
              </a:rPr>
              <a:pPr eaLnBrk="1" hangingPunct="1"/>
              <a:t>107</a:t>
            </a:fld>
            <a:endParaRPr lang="es-ES_tradnl" dirty="0">
              <a:solidFill>
                <a:prstClr val="black"/>
              </a:solidFill>
              <a:latin typeface="Arial"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a:ln/>
        </p:spPr>
      </p:sp>
      <p:sp>
        <p:nvSpPr>
          <p:cNvPr id="2734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Floors Castle</a:t>
            </a:r>
          </a:p>
        </p:txBody>
      </p:sp>
      <p:sp>
        <p:nvSpPr>
          <p:cNvPr id="2734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6F41356F-45E0-433E-9BC8-3394183FB682}" type="slidenum">
              <a:rPr lang="es-ES_tradnl">
                <a:solidFill>
                  <a:prstClr val="black"/>
                </a:solidFill>
                <a:latin typeface="Arial" charset="0"/>
              </a:rPr>
              <a:pPr eaLnBrk="1" hangingPunct="1"/>
              <a:t>109</a:t>
            </a:fld>
            <a:endParaRPr lang="es-ES_tradnl" dirty="0">
              <a:solidFill>
                <a:prstClr val="black"/>
              </a:solidFill>
              <a:latin typeface="Arial"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96218F3D-DFD0-4357-96CF-7B2CD19988EB}" type="slidenum">
              <a:rPr lang="es-ES_tradnl">
                <a:solidFill>
                  <a:prstClr val="black"/>
                </a:solidFill>
                <a:latin typeface="Arial" charset="0"/>
              </a:rPr>
              <a:pPr eaLnBrk="1" hangingPunct="1"/>
              <a:t>110</a:t>
            </a:fld>
            <a:endParaRPr lang="es-ES_tradnl" dirty="0">
              <a:solidFill>
                <a:prstClr val="black"/>
              </a:solidFill>
              <a:latin typeface="Arial"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Floor Castle Gardens</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F4F6B737-FC21-42AE-A95E-A3ABDB100C06}" type="slidenum">
              <a:rPr lang="es-ES_tradnl">
                <a:solidFill>
                  <a:prstClr val="black"/>
                </a:solidFill>
                <a:latin typeface="Arial" charset="0"/>
              </a:rPr>
              <a:pPr eaLnBrk="1" hangingPunct="1"/>
              <a:t>111</a:t>
            </a:fld>
            <a:endParaRPr lang="es-ES_tradnl" dirty="0">
              <a:solidFill>
                <a:prstClr val="black"/>
              </a:solidFill>
              <a:latin typeface="Arial" charset="0"/>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Floor Castle Gardens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0E364BAE-ECDF-4ECB-8DBD-96B8BEA00C98}" type="slidenum">
              <a:rPr lang="es-ES_tradnl">
                <a:solidFill>
                  <a:prstClr val="black"/>
                </a:solidFill>
                <a:latin typeface="Arial" charset="0"/>
              </a:rPr>
              <a:pPr eaLnBrk="1" hangingPunct="1"/>
              <a:t>112</a:t>
            </a:fld>
            <a:endParaRPr lang="es-ES_tradnl" dirty="0">
              <a:solidFill>
                <a:prstClr val="black"/>
              </a:solidFill>
              <a:latin typeface="Arial" charset="0"/>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Floor Castle Gardens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6C37464A-3D73-4FAD-BE61-7B195346EB98}" type="slidenum">
              <a:rPr lang="es-ES_tradnl">
                <a:solidFill>
                  <a:prstClr val="black"/>
                </a:solidFill>
                <a:latin typeface="Arial" charset="0"/>
              </a:rPr>
              <a:pPr eaLnBrk="1" hangingPunct="1"/>
              <a:t>113</a:t>
            </a:fld>
            <a:endParaRPr lang="es-ES_tradnl" dirty="0">
              <a:solidFill>
                <a:prstClr val="black"/>
              </a:solidFill>
              <a:latin typeface="Arial" charset="0"/>
            </a:endParaRPr>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Floor Castle Gardens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a:ln/>
        </p:spPr>
      </p:sp>
      <p:sp>
        <p:nvSpPr>
          <p:cNvPr id="2785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Glamis Castle</a:t>
            </a:r>
          </a:p>
        </p:txBody>
      </p:sp>
      <p:sp>
        <p:nvSpPr>
          <p:cNvPr id="2785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0B050DB2-520D-4A1B-BB6A-6CB33662AD7F}" type="slidenum">
              <a:rPr lang="es-ES_tradnl">
                <a:solidFill>
                  <a:prstClr val="black"/>
                </a:solidFill>
                <a:latin typeface="Arial" charset="0"/>
              </a:rPr>
              <a:pPr eaLnBrk="1" hangingPunct="1"/>
              <a:t>116</a:t>
            </a:fld>
            <a:endParaRPr lang="es-ES_tradnl" dirty="0">
              <a:solidFill>
                <a:prstClr val="black"/>
              </a:solidFill>
              <a:latin typeface="Arial"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a:ln/>
        </p:spPr>
      </p:sp>
      <p:sp>
        <p:nvSpPr>
          <p:cNvPr id="2795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Glamis Castle</a:t>
            </a:r>
          </a:p>
        </p:txBody>
      </p:sp>
      <p:sp>
        <p:nvSpPr>
          <p:cNvPr id="2795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C040EDDD-F4A2-476B-B2AB-457E28D87E2E}" type="slidenum">
              <a:rPr lang="es-ES_tradnl">
                <a:solidFill>
                  <a:prstClr val="black"/>
                </a:solidFill>
                <a:latin typeface="Arial" charset="0"/>
              </a:rPr>
              <a:pPr eaLnBrk="1" hangingPunct="1"/>
              <a:t>117</a:t>
            </a:fld>
            <a:endParaRPr lang="es-ES_tradnl" dirty="0">
              <a:solidFill>
                <a:prstClr val="black"/>
              </a:solidFill>
              <a:latin typeface="Arial"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5334EDA1-E11C-4697-9FEE-D56D9783B9C2}" type="slidenum">
              <a:rPr lang="es-ES_tradnl">
                <a:solidFill>
                  <a:prstClr val="black"/>
                </a:solidFill>
                <a:latin typeface="Arial" charset="0"/>
              </a:rPr>
              <a:pPr eaLnBrk="1" hangingPunct="1"/>
              <a:t>118</a:t>
            </a:fld>
            <a:endParaRPr lang="es-ES_tradnl" dirty="0">
              <a:solidFill>
                <a:prstClr val="black"/>
              </a:solidFill>
              <a:latin typeface="Arial" charset="0"/>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Glamis Castle Gardens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6B155694-BBFC-4325-AAFA-FA10D230584F}" type="slidenum">
              <a:rPr lang="es-ES_tradnl">
                <a:solidFill>
                  <a:prstClr val="black"/>
                </a:solidFill>
                <a:latin typeface="Arial" charset="0"/>
              </a:rPr>
              <a:pPr eaLnBrk="1" hangingPunct="1"/>
              <a:t>119</a:t>
            </a:fld>
            <a:endParaRPr lang="es-ES_tradnl" dirty="0">
              <a:solidFill>
                <a:prstClr val="black"/>
              </a:solidFill>
              <a:latin typeface="Arial" charset="0"/>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Glamis Castle Gardens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26FAC428-E2F4-45A9-84BF-6901820505A5}" type="slidenum">
              <a:rPr lang="es-ES_tradnl">
                <a:solidFill>
                  <a:prstClr val="black"/>
                </a:solidFill>
                <a:latin typeface="Arial" charset="0"/>
              </a:rPr>
              <a:pPr eaLnBrk="1" hangingPunct="1"/>
              <a:t>120</a:t>
            </a:fld>
            <a:endParaRPr lang="es-ES_tradnl" dirty="0">
              <a:solidFill>
                <a:prstClr val="black"/>
              </a:solidFill>
              <a:latin typeface="Arial" charset="0"/>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Glamis Castle Gardens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35C438E1-555F-4AD6-9DB8-290B25E523F7}" type="slidenum">
              <a:rPr lang="es-ES_tradnl">
                <a:solidFill>
                  <a:prstClr val="black"/>
                </a:solidFill>
                <a:latin typeface="Arial" charset="0"/>
              </a:rPr>
              <a:pPr eaLnBrk="1" hangingPunct="1"/>
              <a:t>121</a:t>
            </a:fld>
            <a:endParaRPr lang="es-ES_tradnl" dirty="0">
              <a:solidFill>
                <a:prstClr val="black"/>
              </a:solidFill>
              <a:latin typeface="Arial" charset="0"/>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Glamis Castle Gardens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a:ln/>
        </p:spPr>
      </p:sp>
      <p:sp>
        <p:nvSpPr>
          <p:cNvPr id="2846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Glamis Castle</a:t>
            </a:r>
          </a:p>
        </p:txBody>
      </p:sp>
      <p:sp>
        <p:nvSpPr>
          <p:cNvPr id="2846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BBE33FB3-DDF4-42EB-A0EB-C52E29FA8400}" type="slidenum">
              <a:rPr lang="es-ES_tradnl">
                <a:solidFill>
                  <a:prstClr val="black"/>
                </a:solidFill>
                <a:latin typeface="Arial" charset="0"/>
              </a:rPr>
              <a:pPr eaLnBrk="1" hangingPunct="1"/>
              <a:t>122</a:t>
            </a:fld>
            <a:endParaRPr lang="es-ES_tradnl" dirty="0">
              <a:solidFill>
                <a:prstClr val="black"/>
              </a:solidFill>
              <a:latin typeface="Arial"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a:ln/>
        </p:spPr>
      </p:sp>
      <p:sp>
        <p:nvSpPr>
          <p:cNvPr id="2856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Inverewe</a:t>
            </a:r>
          </a:p>
        </p:txBody>
      </p:sp>
      <p:sp>
        <p:nvSpPr>
          <p:cNvPr id="2857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8504B2FE-DCDC-4DF6-8B06-EE2BF5C295E1}" type="slidenum">
              <a:rPr lang="es-ES_tradnl">
                <a:solidFill>
                  <a:prstClr val="black"/>
                </a:solidFill>
                <a:latin typeface="Arial" charset="0"/>
              </a:rPr>
              <a:pPr eaLnBrk="1" hangingPunct="1"/>
              <a:t>125</a:t>
            </a:fld>
            <a:endParaRPr lang="es-ES_tradnl" dirty="0">
              <a:solidFill>
                <a:prstClr val="black"/>
              </a:solidFill>
              <a:latin typeface="Arial"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a:ln/>
        </p:spPr>
      </p:sp>
      <p:sp>
        <p:nvSpPr>
          <p:cNvPr id="2867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Inverewe</a:t>
            </a:r>
          </a:p>
        </p:txBody>
      </p:sp>
      <p:sp>
        <p:nvSpPr>
          <p:cNvPr id="2867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FEAEE295-6DFD-47A2-AD23-17087F8CBF97}" type="slidenum">
              <a:rPr lang="es-ES_tradnl">
                <a:solidFill>
                  <a:prstClr val="black"/>
                </a:solidFill>
                <a:latin typeface="Arial" charset="0"/>
              </a:rPr>
              <a:pPr eaLnBrk="1" hangingPunct="1"/>
              <a:t>126</a:t>
            </a:fld>
            <a:endParaRPr lang="es-ES_tradnl" dirty="0">
              <a:solidFill>
                <a:prstClr val="black"/>
              </a:solidFill>
              <a:latin typeface="Arial"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a:ln/>
        </p:spPr>
      </p:sp>
      <p:sp>
        <p:nvSpPr>
          <p:cNvPr id="2877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Inverewe</a:t>
            </a:r>
          </a:p>
        </p:txBody>
      </p:sp>
      <p:sp>
        <p:nvSpPr>
          <p:cNvPr id="2877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31C7B117-98DC-4077-99A0-FC69F5B9624E}" type="slidenum">
              <a:rPr lang="es-ES_tradnl">
                <a:solidFill>
                  <a:prstClr val="black"/>
                </a:solidFill>
                <a:latin typeface="Arial" charset="0"/>
              </a:rPr>
              <a:pPr eaLnBrk="1" hangingPunct="1"/>
              <a:t>127</a:t>
            </a:fld>
            <a:endParaRPr lang="es-ES_tradnl" dirty="0">
              <a:solidFill>
                <a:prstClr val="black"/>
              </a:solidFill>
              <a:latin typeface="Arial" charset="0"/>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E515996B-7370-40A1-93C9-D4E6B09CB4BB}" type="slidenum">
              <a:rPr lang="es-ES_tradnl">
                <a:solidFill>
                  <a:prstClr val="black"/>
                </a:solidFill>
                <a:latin typeface="Arial" charset="0"/>
              </a:rPr>
              <a:pPr eaLnBrk="1" hangingPunct="1"/>
              <a:t>128</a:t>
            </a:fld>
            <a:endParaRPr lang="es-ES_tradnl" dirty="0">
              <a:solidFill>
                <a:prstClr val="black"/>
              </a:solidFill>
              <a:latin typeface="Arial" charset="0"/>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Inverewe Gardens</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DFE24743-0BC8-41D5-9FB3-E632F8BD0484}" type="slidenum">
              <a:rPr lang="es-ES_tradnl">
                <a:solidFill>
                  <a:prstClr val="black"/>
                </a:solidFill>
                <a:latin typeface="Arial" charset="0"/>
              </a:rPr>
              <a:pPr eaLnBrk="1" hangingPunct="1"/>
              <a:t>129</a:t>
            </a:fld>
            <a:endParaRPr lang="es-ES_tradnl" dirty="0">
              <a:solidFill>
                <a:prstClr val="black"/>
              </a:solidFill>
              <a:latin typeface="Arial" charset="0"/>
            </a:endParaRPr>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Inverewe Gardens</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E024049F-6F60-4DC7-8917-42519E36A027}" type="slidenum">
              <a:rPr lang="es-ES_tradnl">
                <a:solidFill>
                  <a:prstClr val="black"/>
                </a:solidFill>
                <a:latin typeface="Arial" charset="0"/>
              </a:rPr>
              <a:pPr eaLnBrk="1" hangingPunct="1"/>
              <a:t>130</a:t>
            </a:fld>
            <a:endParaRPr lang="es-ES_tradnl" dirty="0">
              <a:solidFill>
                <a:prstClr val="black"/>
              </a:solidFill>
              <a:latin typeface="Arial" charset="0"/>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Inverewe Gardens</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0A4E7FEA-AFE9-40FA-9F9C-397F5F9F151B}" type="slidenum">
              <a:rPr lang="es-ES_tradnl">
                <a:solidFill>
                  <a:prstClr val="black"/>
                </a:solidFill>
                <a:latin typeface="Arial" charset="0"/>
              </a:rPr>
              <a:pPr eaLnBrk="1" hangingPunct="1"/>
              <a:t>131</a:t>
            </a:fld>
            <a:endParaRPr lang="es-ES_tradnl" dirty="0">
              <a:solidFill>
                <a:prstClr val="black"/>
              </a:solidFill>
              <a:latin typeface="Arial" charset="0"/>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Inverewe Gardens</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4FA04AAC-C155-4B50-BCEC-8D6C3496DF43}" type="slidenum">
              <a:rPr lang="es-ES_tradnl">
                <a:solidFill>
                  <a:prstClr val="black"/>
                </a:solidFill>
                <a:latin typeface="Arial" charset="0"/>
              </a:rPr>
              <a:pPr eaLnBrk="1" hangingPunct="1"/>
              <a:t>132</a:t>
            </a:fld>
            <a:endParaRPr lang="es-ES_tradnl" dirty="0">
              <a:solidFill>
                <a:prstClr val="black"/>
              </a:solidFill>
              <a:latin typeface="Arial" charset="0"/>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Inverewe Gardens</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47A248EB-359C-4178-AF34-F42562DE5C36}" type="slidenum">
              <a:rPr lang="es-ES_tradnl">
                <a:solidFill>
                  <a:prstClr val="black"/>
                </a:solidFill>
                <a:latin typeface="Arial" charset="0"/>
              </a:rPr>
              <a:pPr eaLnBrk="1" hangingPunct="1"/>
              <a:t>134</a:t>
            </a:fld>
            <a:endParaRPr lang="es-ES_tradnl" dirty="0">
              <a:solidFill>
                <a:prstClr val="black"/>
              </a:solidFill>
              <a:latin typeface="Arial" charset="0"/>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Pitmedden Gardens.-Entrance</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05B44F1A-AAD5-4783-A1B0-597809932904}" type="slidenum">
              <a:rPr lang="es-ES_tradnl">
                <a:solidFill>
                  <a:prstClr val="black"/>
                </a:solidFill>
                <a:latin typeface="Arial" charset="0"/>
              </a:rPr>
              <a:pPr eaLnBrk="1" hangingPunct="1"/>
              <a:t>135</a:t>
            </a:fld>
            <a:endParaRPr lang="es-ES_tradnl" dirty="0">
              <a:solidFill>
                <a:prstClr val="black"/>
              </a:solidFill>
              <a:latin typeface="Arial" charset="0"/>
            </a:endParaRPr>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Pitmedden Gardens</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0D780428-90DC-4FAF-93C5-F768E6223C7C}" type="slidenum">
              <a:rPr lang="es-ES_tradnl">
                <a:solidFill>
                  <a:prstClr val="black"/>
                </a:solidFill>
                <a:latin typeface="Arial" charset="0"/>
              </a:rPr>
              <a:pPr eaLnBrk="1" hangingPunct="1"/>
              <a:t>136</a:t>
            </a:fld>
            <a:endParaRPr lang="es-ES_tradnl" dirty="0">
              <a:solidFill>
                <a:prstClr val="black"/>
              </a:solidFill>
              <a:latin typeface="Arial" charset="0"/>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Pitmedden Gardens</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7DFFE01D-FCD7-4DA9-9508-F7AA4DB8017E}" type="slidenum">
              <a:rPr lang="es-ES_tradnl">
                <a:solidFill>
                  <a:prstClr val="black"/>
                </a:solidFill>
                <a:latin typeface="Arial" charset="0"/>
              </a:rPr>
              <a:pPr eaLnBrk="1" hangingPunct="1"/>
              <a:t>137</a:t>
            </a:fld>
            <a:endParaRPr lang="es-ES_tradnl" dirty="0">
              <a:solidFill>
                <a:prstClr val="black"/>
              </a:solidFill>
              <a:latin typeface="Arial" charset="0"/>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Pitmedden Gardens</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974AB05A-4CD7-4260-9B2F-219F4225F0D7}" type="slidenum">
              <a:rPr lang="es-ES_tradnl">
                <a:solidFill>
                  <a:prstClr val="black"/>
                </a:solidFill>
                <a:latin typeface="Arial" charset="0"/>
              </a:rPr>
              <a:pPr eaLnBrk="1" hangingPunct="1"/>
              <a:t>138</a:t>
            </a:fld>
            <a:endParaRPr lang="es-ES_tradnl" dirty="0">
              <a:solidFill>
                <a:prstClr val="black"/>
              </a:solidFill>
              <a:latin typeface="Arial" charset="0"/>
            </a:endParaRPr>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Pitmedden Gardens</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5C808A4C-CCCA-45C2-A31B-EF14D74F8BFA}" type="slidenum">
              <a:rPr lang="es-ES_tradnl">
                <a:solidFill>
                  <a:prstClr val="black"/>
                </a:solidFill>
                <a:latin typeface="Arial" charset="0"/>
              </a:rPr>
              <a:pPr eaLnBrk="1" hangingPunct="1"/>
              <a:t>140</a:t>
            </a:fld>
            <a:endParaRPr lang="es-ES_tradnl" dirty="0">
              <a:solidFill>
                <a:prstClr val="black"/>
              </a:solidFill>
              <a:latin typeface="Arial" charset="0"/>
            </a:endParaRPr>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Pollock House</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BA395ED8-1354-4B2F-9001-C6202D3A35F8}" type="slidenum">
              <a:rPr lang="es-ES_tradnl">
                <a:solidFill>
                  <a:prstClr val="black"/>
                </a:solidFill>
                <a:latin typeface="Arial" charset="0"/>
              </a:rPr>
              <a:pPr eaLnBrk="1" hangingPunct="1"/>
              <a:t>141</a:t>
            </a:fld>
            <a:endParaRPr lang="es-ES_tradnl" dirty="0">
              <a:solidFill>
                <a:prstClr val="black"/>
              </a:solidFill>
              <a:latin typeface="Arial" charset="0"/>
            </a:endParaRPr>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Pollock House</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2D67C422-5842-4F8C-B5E5-63FFED9FE882}" type="slidenum">
              <a:rPr lang="es-ES_tradnl">
                <a:solidFill>
                  <a:prstClr val="black"/>
                </a:solidFill>
                <a:latin typeface="Arial" charset="0"/>
              </a:rPr>
              <a:pPr eaLnBrk="1" hangingPunct="1"/>
              <a:t>142</a:t>
            </a:fld>
            <a:endParaRPr lang="es-ES_tradnl" dirty="0">
              <a:solidFill>
                <a:prstClr val="black"/>
              </a:solidFill>
              <a:latin typeface="Arial" charset="0"/>
            </a:endParaRPr>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Pollock House</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a:ln/>
        </p:spPr>
      </p:sp>
      <p:sp>
        <p:nvSpPr>
          <p:cNvPr id="3072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Pollok House</a:t>
            </a:r>
          </a:p>
        </p:txBody>
      </p:sp>
      <p:sp>
        <p:nvSpPr>
          <p:cNvPr id="3072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DD0D076E-88C3-438C-8D94-2CFB60AE668A}" type="slidenum">
              <a:rPr lang="es-ES_tradnl">
                <a:solidFill>
                  <a:prstClr val="black"/>
                </a:solidFill>
                <a:latin typeface="Arial" charset="0"/>
              </a:rPr>
              <a:pPr eaLnBrk="1" hangingPunct="1"/>
              <a:t>143</a:t>
            </a:fld>
            <a:endParaRPr lang="es-ES_tradnl" dirty="0">
              <a:solidFill>
                <a:prstClr val="black"/>
              </a:solidFill>
              <a:latin typeface="Arial" charset="0"/>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a:ln/>
        </p:spPr>
      </p:sp>
      <p:sp>
        <p:nvSpPr>
          <p:cNvPr id="3082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Pollok House</a:t>
            </a:r>
          </a:p>
        </p:txBody>
      </p:sp>
      <p:sp>
        <p:nvSpPr>
          <p:cNvPr id="3082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A064CE79-6491-44A5-823A-4A413125F141}" type="slidenum">
              <a:rPr lang="es-ES_tradnl">
                <a:solidFill>
                  <a:prstClr val="black"/>
                </a:solidFill>
                <a:latin typeface="Arial" charset="0"/>
              </a:rPr>
              <a:pPr eaLnBrk="1" hangingPunct="1"/>
              <a:t>144</a:t>
            </a:fld>
            <a:endParaRPr lang="es-ES_tradnl" dirty="0">
              <a:solidFill>
                <a:prstClr val="black"/>
              </a:solidFill>
              <a:latin typeface="Arial" charset="0"/>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Marcador de imagen de diapositiva"/>
          <p:cNvSpPr>
            <a:spLocks noGrp="1" noRot="1" noChangeAspect="1" noTextEdit="1"/>
          </p:cNvSpPr>
          <p:nvPr>
            <p:ph type="sldImg"/>
          </p:nvPr>
        </p:nvSpPr>
        <p:spPr>
          <a:ln/>
        </p:spPr>
      </p:sp>
      <p:sp>
        <p:nvSpPr>
          <p:cNvPr id="3092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Pollok House</a:t>
            </a:r>
          </a:p>
        </p:txBody>
      </p:sp>
      <p:sp>
        <p:nvSpPr>
          <p:cNvPr id="3092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EDF703ED-7520-4271-8913-8FA6B472CB7C}" type="slidenum">
              <a:rPr lang="es-ES_tradnl">
                <a:solidFill>
                  <a:prstClr val="black"/>
                </a:solidFill>
                <a:latin typeface="Arial" charset="0"/>
              </a:rPr>
              <a:pPr eaLnBrk="1" hangingPunct="1"/>
              <a:t>145</a:t>
            </a:fld>
            <a:endParaRPr lang="es-ES_tradnl" dirty="0">
              <a:solidFill>
                <a:prstClr val="black"/>
              </a:solidFill>
              <a:latin typeface="Arial" charset="0"/>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a:ln/>
        </p:spPr>
      </p:sp>
      <p:sp>
        <p:nvSpPr>
          <p:cNvPr id="3102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Pollok House</a:t>
            </a:r>
          </a:p>
        </p:txBody>
      </p:sp>
      <p:sp>
        <p:nvSpPr>
          <p:cNvPr id="3102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F2A79999-95F9-4B17-9680-A0D880D2690D}" type="slidenum">
              <a:rPr lang="es-ES_tradnl">
                <a:solidFill>
                  <a:prstClr val="black"/>
                </a:solidFill>
                <a:latin typeface="Arial" charset="0"/>
              </a:rPr>
              <a:pPr eaLnBrk="1" hangingPunct="1"/>
              <a:t>146</a:t>
            </a:fld>
            <a:endParaRPr lang="es-ES_tradnl" dirty="0">
              <a:solidFill>
                <a:prstClr val="black"/>
              </a:solidFill>
              <a:latin typeface="Arial" charset="0"/>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a:ln/>
        </p:spPr>
      </p:sp>
      <p:sp>
        <p:nvSpPr>
          <p:cNvPr id="3112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Pollok House</a:t>
            </a:r>
          </a:p>
        </p:txBody>
      </p:sp>
      <p:sp>
        <p:nvSpPr>
          <p:cNvPr id="3113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984E5805-8FE5-464B-82D3-76B2A88CFF36}" type="slidenum">
              <a:rPr lang="es-ES_tradnl">
                <a:solidFill>
                  <a:prstClr val="black"/>
                </a:solidFill>
                <a:latin typeface="Arial" charset="0"/>
              </a:rPr>
              <a:pPr eaLnBrk="1" hangingPunct="1"/>
              <a:t>147</a:t>
            </a:fld>
            <a:endParaRPr lang="es-ES_tradnl" dirty="0">
              <a:solidFill>
                <a:prstClr val="black"/>
              </a:solidFill>
              <a:latin typeface="Arial" charset="0"/>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a:ln/>
        </p:spPr>
      </p:sp>
      <p:sp>
        <p:nvSpPr>
          <p:cNvPr id="3123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Pollok House</a:t>
            </a:r>
          </a:p>
        </p:txBody>
      </p:sp>
      <p:sp>
        <p:nvSpPr>
          <p:cNvPr id="3123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EB019409-BC67-4CF9-8DD6-9ACE9A5A5361}" type="slidenum">
              <a:rPr lang="es-ES_tradnl">
                <a:solidFill>
                  <a:prstClr val="black"/>
                </a:solidFill>
                <a:latin typeface="Arial" charset="0"/>
              </a:rPr>
              <a:pPr eaLnBrk="1" hangingPunct="1"/>
              <a:t>148</a:t>
            </a:fld>
            <a:endParaRPr lang="es-ES_tradnl" dirty="0">
              <a:solidFill>
                <a:prstClr val="black"/>
              </a:solidFill>
              <a:latin typeface="Arial" charset="0"/>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B12FCDD8-0897-4F5C-A730-C1BC3313B945}" type="slidenum">
              <a:rPr lang="es-ES_tradnl">
                <a:solidFill>
                  <a:prstClr val="black"/>
                </a:solidFill>
                <a:latin typeface="Arial" charset="0"/>
              </a:rPr>
              <a:pPr eaLnBrk="1" hangingPunct="1"/>
              <a:t>150</a:t>
            </a:fld>
            <a:endParaRPr lang="es-ES_tradnl" dirty="0">
              <a:solidFill>
                <a:prstClr val="black"/>
              </a:solidFill>
              <a:latin typeface="Arial" charset="0"/>
            </a:endParaRPr>
          </a:p>
        </p:txBody>
      </p:sp>
      <p:sp>
        <p:nvSpPr>
          <p:cNvPr id="313347" name="Rectangle 2"/>
          <p:cNvSpPr>
            <a:spLocks noGrp="1" noRot="1" noChangeAspect="1" noChangeArrowheads="1" noTextEdit="1"/>
          </p:cNvSpPr>
          <p:nvPr>
            <p:ph type="sldImg"/>
          </p:nvPr>
        </p:nvSpPr>
        <p:spPr>
          <a:ln/>
        </p:spPr>
      </p:sp>
      <p:sp>
        <p:nvSpPr>
          <p:cNvPr id="313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Princess Street Gardens</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E8CD6DF0-5FF4-4B96-A937-FC823837AB00}" type="slidenum">
              <a:rPr lang="es-ES_tradnl">
                <a:solidFill>
                  <a:prstClr val="black"/>
                </a:solidFill>
                <a:latin typeface="Arial" charset="0"/>
              </a:rPr>
              <a:pPr eaLnBrk="1" hangingPunct="1"/>
              <a:t>151</a:t>
            </a:fld>
            <a:endParaRPr lang="es-ES_tradnl" dirty="0">
              <a:solidFill>
                <a:prstClr val="black"/>
              </a:solidFill>
              <a:latin typeface="Arial" charset="0"/>
            </a:endParaRPr>
          </a:p>
        </p:txBody>
      </p:sp>
      <p:sp>
        <p:nvSpPr>
          <p:cNvPr id="314371" name="Rectangle 2"/>
          <p:cNvSpPr>
            <a:spLocks noGrp="1" noRot="1" noChangeAspect="1" noChangeArrowheads="1" noTextEdit="1"/>
          </p:cNvSpPr>
          <p:nvPr>
            <p:ph type="sldImg"/>
          </p:nvPr>
        </p:nvSpPr>
        <p:spPr>
          <a:ln/>
        </p:spPr>
      </p:sp>
      <p:sp>
        <p:nvSpPr>
          <p:cNvPr id="314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Princess Street Gardens</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927E4AFE-EDCE-4E51-BFB1-5A00C35256A5}" type="slidenum">
              <a:rPr lang="es-ES_tradnl">
                <a:solidFill>
                  <a:prstClr val="black"/>
                </a:solidFill>
                <a:latin typeface="Arial" charset="0"/>
              </a:rPr>
              <a:pPr eaLnBrk="1" hangingPunct="1"/>
              <a:t>152</a:t>
            </a:fld>
            <a:endParaRPr lang="es-ES_tradnl" dirty="0">
              <a:solidFill>
                <a:prstClr val="black"/>
              </a:solidFill>
              <a:latin typeface="Arial" charset="0"/>
            </a:endParaRPr>
          </a:p>
        </p:txBody>
      </p:sp>
      <p:sp>
        <p:nvSpPr>
          <p:cNvPr id="315395" name="Rectangle 2"/>
          <p:cNvSpPr>
            <a:spLocks noGrp="1" noRot="1" noChangeAspect="1" noChangeArrowheads="1" noTextEdit="1"/>
          </p:cNvSpPr>
          <p:nvPr>
            <p:ph type="sldImg"/>
          </p:nvPr>
        </p:nvSpPr>
        <p:spPr>
          <a:ln/>
        </p:spPr>
      </p:sp>
      <p:sp>
        <p:nvSpPr>
          <p:cNvPr id="315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Princess Street Gardens</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A6A594CA-E0A9-4872-9BE6-C54B43DA1477}" type="slidenum">
              <a:rPr lang="es-ES_tradnl">
                <a:solidFill>
                  <a:prstClr val="black"/>
                </a:solidFill>
                <a:latin typeface="Arial" charset="0"/>
              </a:rPr>
              <a:pPr eaLnBrk="1" hangingPunct="1"/>
              <a:t>153</a:t>
            </a:fld>
            <a:endParaRPr lang="es-ES_tradnl" dirty="0">
              <a:solidFill>
                <a:prstClr val="black"/>
              </a:solidFill>
              <a:latin typeface="Arial" charset="0"/>
            </a:endParaRPr>
          </a:p>
        </p:txBody>
      </p:sp>
      <p:sp>
        <p:nvSpPr>
          <p:cNvPr id="316419" name="Rectangle 2"/>
          <p:cNvSpPr>
            <a:spLocks noGrp="1" noRot="1" noChangeAspect="1" noChangeArrowheads="1" noTextEdit="1"/>
          </p:cNvSpPr>
          <p:nvPr>
            <p:ph type="sldImg"/>
          </p:nvPr>
        </p:nvSpPr>
        <p:spPr>
          <a:ln/>
        </p:spPr>
      </p:sp>
      <p:sp>
        <p:nvSpPr>
          <p:cNvPr id="316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Princess Street Gardens</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FDB07B9F-1E2E-48AE-B840-E79321464891}" type="slidenum">
              <a:rPr lang="es-ES_tradnl">
                <a:solidFill>
                  <a:prstClr val="black"/>
                </a:solidFill>
                <a:latin typeface="Arial" charset="0"/>
              </a:rPr>
              <a:pPr eaLnBrk="1" hangingPunct="1"/>
              <a:t>154</a:t>
            </a:fld>
            <a:endParaRPr lang="es-ES_tradnl" dirty="0">
              <a:solidFill>
                <a:prstClr val="black"/>
              </a:solidFill>
              <a:latin typeface="Arial" charset="0"/>
            </a:endParaRPr>
          </a:p>
        </p:txBody>
      </p:sp>
      <p:sp>
        <p:nvSpPr>
          <p:cNvPr id="317443" name="Rectangle 2"/>
          <p:cNvSpPr>
            <a:spLocks noGrp="1" noRot="1" noChangeAspect="1" noChangeArrowheads="1" noTextEdit="1"/>
          </p:cNvSpPr>
          <p:nvPr>
            <p:ph type="sldImg"/>
          </p:nvPr>
        </p:nvSpPr>
        <p:spPr>
          <a:ln/>
        </p:spPr>
      </p:sp>
      <p:sp>
        <p:nvSpPr>
          <p:cNvPr id="317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Princess Street Gardens</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0260026A-1000-45AF-94D0-C074472D79E0}" type="slidenum">
              <a:rPr lang="es-ES_tradnl">
                <a:solidFill>
                  <a:prstClr val="black"/>
                </a:solidFill>
                <a:latin typeface="Arial" charset="0"/>
              </a:rPr>
              <a:pPr eaLnBrk="1" hangingPunct="1"/>
              <a:t>155</a:t>
            </a:fld>
            <a:endParaRPr lang="es-ES_tradnl" dirty="0">
              <a:solidFill>
                <a:prstClr val="black"/>
              </a:solidFill>
              <a:latin typeface="Arial" charset="0"/>
            </a:endParaRPr>
          </a:p>
        </p:txBody>
      </p:sp>
      <p:sp>
        <p:nvSpPr>
          <p:cNvPr id="318467" name="Rectangle 2"/>
          <p:cNvSpPr>
            <a:spLocks noGrp="1" noRot="1" noChangeAspect="1" noChangeArrowheads="1" noTextEdit="1"/>
          </p:cNvSpPr>
          <p:nvPr>
            <p:ph type="sldImg"/>
          </p:nvPr>
        </p:nvSpPr>
        <p:spPr>
          <a:ln/>
        </p:spPr>
      </p:sp>
      <p:sp>
        <p:nvSpPr>
          <p:cNvPr id="318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Princess Street Gardens</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A6720237-74EC-4268-9AE5-7B9B4A96B947}" type="slidenum">
              <a:rPr lang="es-ES_tradnl">
                <a:solidFill>
                  <a:prstClr val="black"/>
                </a:solidFill>
                <a:latin typeface="Arial" charset="0"/>
              </a:rPr>
              <a:pPr eaLnBrk="1" hangingPunct="1"/>
              <a:t>156</a:t>
            </a:fld>
            <a:endParaRPr lang="es-ES_tradnl" dirty="0">
              <a:solidFill>
                <a:prstClr val="black"/>
              </a:solidFill>
              <a:latin typeface="Arial" charset="0"/>
            </a:endParaRPr>
          </a:p>
        </p:txBody>
      </p:sp>
      <p:sp>
        <p:nvSpPr>
          <p:cNvPr id="319491" name="Rectangle 2"/>
          <p:cNvSpPr>
            <a:spLocks noGrp="1" noRot="1" noChangeAspect="1" noChangeArrowheads="1" noTextEdit="1"/>
          </p:cNvSpPr>
          <p:nvPr>
            <p:ph type="sldImg"/>
          </p:nvPr>
        </p:nvSpPr>
        <p:spPr>
          <a:ln/>
        </p:spPr>
      </p:sp>
      <p:sp>
        <p:nvSpPr>
          <p:cNvPr id="319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Princess Street Gardens</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267176C4-6F47-462F-820D-162F4F44653D}" type="slidenum">
              <a:rPr lang="es-ES_tradnl">
                <a:solidFill>
                  <a:prstClr val="black"/>
                </a:solidFill>
                <a:latin typeface="Arial" charset="0"/>
              </a:rPr>
              <a:pPr eaLnBrk="1" hangingPunct="1"/>
              <a:t>157</a:t>
            </a:fld>
            <a:endParaRPr lang="es-ES_tradnl" dirty="0">
              <a:solidFill>
                <a:prstClr val="black"/>
              </a:solidFill>
              <a:latin typeface="Arial" charset="0"/>
            </a:endParaRPr>
          </a:p>
        </p:txBody>
      </p:sp>
      <p:sp>
        <p:nvSpPr>
          <p:cNvPr id="320515" name="Rectangle 2"/>
          <p:cNvSpPr>
            <a:spLocks noGrp="1" noRot="1" noChangeAspect="1" noChangeArrowheads="1" noTextEdit="1"/>
          </p:cNvSpPr>
          <p:nvPr>
            <p:ph type="sldImg"/>
          </p:nvPr>
        </p:nvSpPr>
        <p:spPr>
          <a:ln/>
        </p:spPr>
      </p:sp>
      <p:sp>
        <p:nvSpPr>
          <p:cNvPr id="320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Princess Street Gardens</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EFEC2038-7E90-4087-9665-F9E9138C443D}" type="slidenum">
              <a:rPr lang="es-ES_tradnl">
                <a:solidFill>
                  <a:prstClr val="black"/>
                </a:solidFill>
                <a:latin typeface="Arial" charset="0"/>
              </a:rPr>
              <a:pPr eaLnBrk="1" hangingPunct="1"/>
              <a:t>158</a:t>
            </a:fld>
            <a:endParaRPr lang="es-ES_tradnl" dirty="0">
              <a:solidFill>
                <a:prstClr val="black"/>
              </a:solidFill>
              <a:latin typeface="Arial" charset="0"/>
            </a:endParaRPr>
          </a:p>
        </p:txBody>
      </p:sp>
      <p:sp>
        <p:nvSpPr>
          <p:cNvPr id="321539" name="Rectangle 2"/>
          <p:cNvSpPr>
            <a:spLocks noGrp="1" noRot="1" noChangeAspect="1" noChangeArrowheads="1" noTextEdit="1"/>
          </p:cNvSpPr>
          <p:nvPr>
            <p:ph type="sldImg"/>
          </p:nvPr>
        </p:nvSpPr>
        <p:spPr>
          <a:ln/>
        </p:spPr>
      </p:sp>
      <p:sp>
        <p:nvSpPr>
          <p:cNvPr id="321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Princess Street Gardens</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BC0E665D-26D3-4D0A-96E3-FF080134BB8B}" type="slidenum">
              <a:rPr lang="es-ES_tradnl">
                <a:solidFill>
                  <a:prstClr val="black"/>
                </a:solidFill>
                <a:latin typeface="Arial" charset="0"/>
              </a:rPr>
              <a:pPr eaLnBrk="1" hangingPunct="1"/>
              <a:t>159</a:t>
            </a:fld>
            <a:endParaRPr lang="es-ES_tradnl" dirty="0">
              <a:solidFill>
                <a:prstClr val="black"/>
              </a:solidFill>
              <a:latin typeface="Arial" charset="0"/>
            </a:endParaRPr>
          </a:p>
        </p:txBody>
      </p:sp>
      <p:sp>
        <p:nvSpPr>
          <p:cNvPr id="322563" name="Rectangle 2"/>
          <p:cNvSpPr>
            <a:spLocks noGrp="1" noRot="1" noChangeAspect="1" noChangeArrowheads="1" noTextEdit="1"/>
          </p:cNvSpPr>
          <p:nvPr>
            <p:ph type="sldImg"/>
          </p:nvPr>
        </p:nvSpPr>
        <p:spPr>
          <a:ln/>
        </p:spPr>
      </p:sp>
      <p:sp>
        <p:nvSpPr>
          <p:cNvPr id="322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Princess Street Gardens</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EE9D96FA-B8A8-4A73-B525-5A67741B025D}" type="slidenum">
              <a:rPr lang="es-ES_tradnl">
                <a:solidFill>
                  <a:prstClr val="black"/>
                </a:solidFill>
                <a:latin typeface="Arial" charset="0"/>
              </a:rPr>
              <a:pPr eaLnBrk="1" hangingPunct="1"/>
              <a:t>160</a:t>
            </a:fld>
            <a:endParaRPr lang="es-ES_tradnl" dirty="0">
              <a:solidFill>
                <a:prstClr val="black"/>
              </a:solidFill>
              <a:latin typeface="Arial" charset="0"/>
            </a:endParaRPr>
          </a:p>
        </p:txBody>
      </p:sp>
      <p:sp>
        <p:nvSpPr>
          <p:cNvPr id="323587" name="Rectangle 2"/>
          <p:cNvSpPr>
            <a:spLocks noGrp="1" noRot="1" noChangeAspect="1" noChangeArrowheads="1" noTextEdit="1"/>
          </p:cNvSpPr>
          <p:nvPr>
            <p:ph type="sldImg"/>
          </p:nvPr>
        </p:nvSpPr>
        <p:spPr>
          <a:ln/>
        </p:spPr>
      </p:sp>
      <p:sp>
        <p:nvSpPr>
          <p:cNvPr id="323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Princess Street Gardens</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8C98EB74-33A4-48E2-92E3-FEBEBC1754BE}" type="slidenum">
              <a:rPr lang="es-ES_tradnl">
                <a:solidFill>
                  <a:prstClr val="black"/>
                </a:solidFill>
                <a:latin typeface="Arial" charset="0"/>
              </a:rPr>
              <a:pPr eaLnBrk="1" hangingPunct="1"/>
              <a:t>161</a:t>
            </a:fld>
            <a:endParaRPr lang="es-ES_tradnl" dirty="0">
              <a:solidFill>
                <a:prstClr val="black"/>
              </a:solidFill>
              <a:latin typeface="Arial" charset="0"/>
            </a:endParaRPr>
          </a:p>
        </p:txBody>
      </p:sp>
      <p:sp>
        <p:nvSpPr>
          <p:cNvPr id="324611" name="Rectangle 2"/>
          <p:cNvSpPr>
            <a:spLocks noGrp="1" noRot="1" noChangeAspect="1" noChangeArrowheads="1" noTextEdit="1"/>
          </p:cNvSpPr>
          <p:nvPr>
            <p:ph type="sldImg"/>
          </p:nvPr>
        </p:nvSpPr>
        <p:spPr>
          <a:ln/>
        </p:spPr>
      </p:sp>
      <p:sp>
        <p:nvSpPr>
          <p:cNvPr id="324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Princess Street Gardens</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CAD0E0EE-AE60-41D4-91DE-DD26758DD9B6}" type="slidenum">
              <a:rPr lang="es-ES_tradnl">
                <a:solidFill>
                  <a:prstClr val="black"/>
                </a:solidFill>
                <a:latin typeface="Arial" charset="0"/>
              </a:rPr>
              <a:pPr eaLnBrk="1" hangingPunct="1"/>
              <a:t>162</a:t>
            </a:fld>
            <a:endParaRPr lang="es-ES_tradnl" dirty="0">
              <a:solidFill>
                <a:prstClr val="black"/>
              </a:solidFill>
              <a:latin typeface="Arial" charset="0"/>
            </a:endParaRPr>
          </a:p>
        </p:txBody>
      </p:sp>
      <p:sp>
        <p:nvSpPr>
          <p:cNvPr id="325635" name="Rectangle 2"/>
          <p:cNvSpPr>
            <a:spLocks noGrp="1" noRot="1" noChangeAspect="1" noChangeArrowheads="1" noTextEdit="1"/>
          </p:cNvSpPr>
          <p:nvPr>
            <p:ph type="sldImg"/>
          </p:nvPr>
        </p:nvSpPr>
        <p:spPr>
          <a:ln/>
        </p:spPr>
      </p:sp>
      <p:sp>
        <p:nvSpPr>
          <p:cNvPr id="325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Princess Street Gardens</a:t>
            </a: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7C7D8C16-682B-49B7-A593-01C084EF115E}" type="slidenum">
              <a:rPr lang="es-ES_tradnl">
                <a:solidFill>
                  <a:prstClr val="black"/>
                </a:solidFill>
                <a:latin typeface="Arial" charset="0"/>
              </a:rPr>
              <a:pPr eaLnBrk="1" hangingPunct="1"/>
              <a:t>163</a:t>
            </a:fld>
            <a:endParaRPr lang="es-ES_tradnl" dirty="0">
              <a:solidFill>
                <a:prstClr val="black"/>
              </a:solidFill>
              <a:latin typeface="Arial" charset="0"/>
            </a:endParaRPr>
          </a:p>
        </p:txBody>
      </p:sp>
      <p:sp>
        <p:nvSpPr>
          <p:cNvPr id="326659" name="Rectangle 2"/>
          <p:cNvSpPr>
            <a:spLocks noGrp="1" noRot="1" noChangeAspect="1" noChangeArrowheads="1" noTextEdit="1"/>
          </p:cNvSpPr>
          <p:nvPr>
            <p:ph type="sldImg"/>
          </p:nvPr>
        </p:nvSpPr>
        <p:spPr>
          <a:ln/>
        </p:spPr>
      </p:sp>
      <p:sp>
        <p:nvSpPr>
          <p:cNvPr id="326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Princess Street Gardens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246440" cy="1656184"/>
          </a:xfrm>
        </p:spPr>
        <p:txBody>
          <a:bodyPr>
            <a:noAutofit/>
          </a:bodyPr>
          <a:lstStyle/>
          <a:p>
            <a:r>
              <a:rPr lang="es-ES" sz="3200" dirty="0"/>
              <a:t>EUROPA.-LA VUELTA AL MUNDO EN 885 JARDINES.-ESCOCIA.-</a:t>
            </a:r>
          </a:p>
        </p:txBody>
      </p:sp>
      <p:sp>
        <p:nvSpPr>
          <p:cNvPr id="3" name="2 Subtítulo"/>
          <p:cNvSpPr>
            <a:spLocks noGrp="1"/>
          </p:cNvSpPr>
          <p:nvPr>
            <p:ph type="subTitle" idx="1"/>
          </p:nvPr>
        </p:nvSpPr>
        <p:spPr>
          <a:xfrm>
            <a:off x="4067944" y="4509120"/>
            <a:ext cx="4318248" cy="1371600"/>
          </a:xfrm>
        </p:spPr>
        <p:txBody>
          <a:bodyPr>
            <a:normAutofit fontScale="92500"/>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87624" y="277812"/>
            <a:ext cx="7499176" cy="1062955"/>
          </a:xfrm>
        </p:spPr>
        <p:txBody>
          <a:bodyPr>
            <a:normAutofit/>
          </a:bodyPr>
          <a:lstStyle/>
          <a:p>
            <a:pPr>
              <a:defRPr/>
            </a:pPr>
            <a:r>
              <a:rPr lang="es-ES" dirty="0"/>
              <a:t>Abbotsford House</a:t>
            </a:r>
          </a:p>
        </p:txBody>
      </p:sp>
      <p:sp>
        <p:nvSpPr>
          <p:cNvPr id="3" name="2 Marcador de contenido"/>
          <p:cNvSpPr>
            <a:spLocks noGrp="1"/>
          </p:cNvSpPr>
          <p:nvPr>
            <p:ph sz="quarter" idx="1"/>
          </p:nvPr>
        </p:nvSpPr>
        <p:spPr>
          <a:xfrm>
            <a:off x="457200" y="1556792"/>
            <a:ext cx="7499176" cy="4944021"/>
          </a:xfrm>
        </p:spPr>
        <p:txBody>
          <a:bodyPr/>
          <a:lstStyle/>
          <a:p>
            <a:pPr>
              <a:defRPr/>
            </a:pPr>
            <a:r>
              <a:rPr lang="es-ES" b="1" dirty="0"/>
              <a:t>Abbotsford</a:t>
            </a:r>
            <a:r>
              <a:rPr lang="es-ES" dirty="0"/>
              <a:t> es una casa histórica en la región de Borders, en el sur de Escocia, cercana al pueblo de Melrose y al sur del río Tweed. </a:t>
            </a:r>
          </a:p>
          <a:p>
            <a:pPr>
              <a:defRPr/>
            </a:pPr>
            <a:r>
              <a:rPr lang="es-ES" dirty="0"/>
              <a:t>Fue el hogar del novelista y poeta Walter Scott.</a:t>
            </a:r>
          </a:p>
          <a:p>
            <a:pPr>
              <a:defRPr/>
            </a:pPr>
            <a:r>
              <a:rPr lang="es-ES" dirty="0"/>
              <a:t>La casa fue abierta al público en 1833, pero sigue siendo propiedad de los descendientes de Scott hasta la muerte de Jean Maxwell Scott en el pasado 2004.</a:t>
            </a:r>
          </a:p>
        </p:txBody>
      </p:sp>
    </p:spTree>
    <p:extLst>
      <p:ext uri="{BB962C8B-B14F-4D97-AF65-F5344CB8AC3E}">
        <p14:creationId xmlns:p14="http://schemas.microsoft.com/office/powerpoint/2010/main" val="3948469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Abbotsford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1959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1 Imagen" descr="Abbotsfoprd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9520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1 Imagen" descr="Abbotsford Hous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0283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Arduaine Gardens</a:t>
            </a:r>
          </a:p>
        </p:txBody>
      </p:sp>
      <p:sp>
        <p:nvSpPr>
          <p:cNvPr id="3" name="2 Marcador de contenido"/>
          <p:cNvSpPr>
            <a:spLocks noGrp="1"/>
          </p:cNvSpPr>
          <p:nvPr>
            <p:ph sz="quarter" idx="1"/>
          </p:nvPr>
        </p:nvSpPr>
        <p:spPr>
          <a:xfrm>
            <a:off x="214313" y="1600200"/>
            <a:ext cx="8102103" cy="4686300"/>
          </a:xfrm>
        </p:spPr>
        <p:txBody>
          <a:bodyPr/>
          <a:lstStyle/>
          <a:p>
            <a:pPr>
              <a:defRPr/>
            </a:pPr>
            <a:r>
              <a:rPr lang="es-ES" dirty="0"/>
              <a:t>Arduaine Garden es un lugar de paz en una tierra salvaje, el paraíso de un cultivador encaramado en la costa de Argyll barridas por el viento de la Sonda de Jura, en el altiplano occidental de Escocia. </a:t>
            </a:r>
          </a:p>
          <a:p>
            <a:pPr>
              <a:defRPr/>
            </a:pPr>
            <a:r>
              <a:rPr lang="es-ES" dirty="0"/>
              <a:t>El jardín ha sido propiedad y perfecta-mente conservado por el National Trust for Scotland desde 1992.</a:t>
            </a:r>
          </a:p>
        </p:txBody>
      </p:sp>
    </p:spTree>
    <p:extLst>
      <p:ext uri="{BB962C8B-B14F-4D97-AF65-F5344CB8AC3E}">
        <p14:creationId xmlns:p14="http://schemas.microsoft.com/office/powerpoint/2010/main" val="1494332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Arduain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0454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Arduain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1357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rduain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1941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Arduain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3381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Arduaine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8148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Arduain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9211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Ardwell Gardens</a:t>
            </a:r>
          </a:p>
        </p:txBody>
      </p:sp>
      <p:sp>
        <p:nvSpPr>
          <p:cNvPr id="3" name="2 Marcador de contenido"/>
          <p:cNvSpPr>
            <a:spLocks noGrp="1"/>
          </p:cNvSpPr>
          <p:nvPr>
            <p:ph sz="quarter" idx="1"/>
          </p:nvPr>
        </p:nvSpPr>
        <p:spPr/>
        <p:txBody>
          <a:bodyPr/>
          <a:lstStyle/>
          <a:p>
            <a:pPr>
              <a:defRPr/>
            </a:pPr>
            <a:r>
              <a:rPr lang="es-ES" dirty="0"/>
              <a:t>Los jardines de Ardwell son un jardín de 5,53 kilómetros cuadrados con un una casa del siglo XVIII que no está abierta al público.</a:t>
            </a:r>
          </a:p>
          <a:p>
            <a:pPr>
              <a:defRPr/>
            </a:pPr>
            <a:r>
              <a:rPr lang="es-ES" dirty="0"/>
              <a:t> Tiene un jardín amurallado, y un gran estanque que con patos y cisnes con una hora y media de paseo .</a:t>
            </a:r>
          </a:p>
        </p:txBody>
      </p:sp>
    </p:spTree>
    <p:extLst>
      <p:ext uri="{BB962C8B-B14F-4D97-AF65-F5344CB8AC3E}">
        <p14:creationId xmlns:p14="http://schemas.microsoft.com/office/powerpoint/2010/main" val="998989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Ardwel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3779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Ardwel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3375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2 Imagen" descr="Ardwell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8141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Ballindalloch Castle</a:t>
            </a:r>
          </a:p>
        </p:txBody>
      </p:sp>
      <p:sp>
        <p:nvSpPr>
          <p:cNvPr id="4" name="3 Marcador de contenido"/>
          <p:cNvSpPr>
            <a:spLocks noGrp="1"/>
          </p:cNvSpPr>
          <p:nvPr>
            <p:ph sz="quarter" idx="1"/>
          </p:nvPr>
        </p:nvSpPr>
        <p:spPr/>
        <p:txBody>
          <a:bodyPr/>
          <a:lstStyle/>
          <a:p>
            <a:pPr>
              <a:defRPr/>
            </a:pPr>
            <a:r>
              <a:rPr lang="es-ES" dirty="0"/>
              <a:t>Ballindalloch es uno de los castillos más bellos y reconocidos en Escocia. Conocido como la Perla del Norte, se encuentra en el corazón de Speyside, cerca de la famosa destilería de whisky local de Cragganmore, Glenlivet, y Glenfarclas Glenfiddich. Rodeada por cerros majestuosos, y un escenario realmente magnífico.</a:t>
            </a:r>
          </a:p>
          <a:p>
            <a:pPr>
              <a:defRPr/>
            </a:pPr>
            <a:r>
              <a:rPr lang="es-ES" dirty="0"/>
              <a:t> Una casa muy querida, Ballindalloch es uno de los pocos castillos de propiedad privada que se ha vivido en forma continua por su familia original. </a:t>
            </a:r>
          </a:p>
          <a:p>
            <a:pPr>
              <a:defRPr/>
            </a:pPr>
            <a:r>
              <a:rPr lang="es-ES" dirty="0"/>
              <a:t>Los Macpherson-Grant han vivido aquí desde 1546</a:t>
            </a:r>
          </a:p>
          <a:p>
            <a:pPr>
              <a:defRPr/>
            </a:pPr>
            <a:endParaRPr lang="es-ES" dirty="0"/>
          </a:p>
        </p:txBody>
      </p:sp>
    </p:spTree>
    <p:extLst>
      <p:ext uri="{BB962C8B-B14F-4D97-AF65-F5344CB8AC3E}">
        <p14:creationId xmlns:p14="http://schemas.microsoft.com/office/powerpoint/2010/main" val="358725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Ballindalloch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6462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Ballindalloch Cast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57150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Ballindalloch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32617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allindalloch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91359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04664"/>
            <a:ext cx="7467600" cy="1143000"/>
          </a:xfrm>
        </p:spPr>
        <p:txBody>
          <a:bodyPr/>
          <a:lstStyle/>
          <a:p>
            <a:pPr>
              <a:defRPr/>
            </a:pPr>
            <a:r>
              <a:rPr lang="es-ES" dirty="0"/>
              <a:t>Blair Castle</a:t>
            </a:r>
          </a:p>
        </p:txBody>
      </p:sp>
      <p:sp>
        <p:nvSpPr>
          <p:cNvPr id="3" name="2 Marcador de contenido"/>
          <p:cNvSpPr>
            <a:spLocks noGrp="1"/>
          </p:cNvSpPr>
          <p:nvPr>
            <p:ph sz="quarter" idx="1"/>
          </p:nvPr>
        </p:nvSpPr>
        <p:spPr>
          <a:xfrm>
            <a:off x="457200" y="1772815"/>
            <a:ext cx="7427168" cy="4727997"/>
          </a:xfrm>
        </p:spPr>
        <p:txBody>
          <a:bodyPr/>
          <a:lstStyle/>
          <a:p>
            <a:pPr>
              <a:defRPr/>
            </a:pPr>
            <a:r>
              <a:rPr lang="es-ES" b="1" dirty="0"/>
              <a:t>Castillo de Blair</a:t>
            </a:r>
            <a:r>
              <a:rPr lang="es-ES" dirty="0"/>
              <a:t> está cerca de la aldea de Blair Atholl en Perthshire, en Escocia.</a:t>
            </a:r>
          </a:p>
          <a:p>
            <a:pPr>
              <a:defRPr/>
            </a:pPr>
            <a:r>
              <a:rPr lang="es-ES" dirty="0"/>
              <a:t>Es el hogar de la familia Murray, que poseen el título de duque de Atholl. El castillo también proporciona la guarnición de la Atholl Highlanders, el ejército privado del duque de Atholl, es el único ejército privado legal en Europa.</a:t>
            </a:r>
          </a:p>
          <a:p>
            <a:pPr>
              <a:defRPr/>
            </a:pPr>
            <a:r>
              <a:rPr lang="es-ES" dirty="0"/>
              <a:t>El gran abeto Grove Diana en el recinto del castillo, que se ha medido tiene 62,7 metros de altura y es el segundo árbol más alto en el Reino Unido.</a:t>
            </a:r>
          </a:p>
          <a:p>
            <a:pPr>
              <a:defRPr/>
            </a:pPr>
            <a:endParaRPr lang="es-ES" dirty="0"/>
          </a:p>
        </p:txBody>
      </p:sp>
    </p:spTree>
    <p:extLst>
      <p:ext uri="{BB962C8B-B14F-4D97-AF65-F5344CB8AC3E}">
        <p14:creationId xmlns:p14="http://schemas.microsoft.com/office/powerpoint/2010/main" val="11314096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3" descr="Blair Castle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3838"/>
            <a:ext cx="9753600" cy="7305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8518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Blair Castle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364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Blai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99849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Blai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9292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Blair Cast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79762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Blair Castl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4336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0"/>
            <a:ext cx="8229600" cy="1123950"/>
          </a:xfrm>
        </p:spPr>
        <p:txBody>
          <a:bodyPr/>
          <a:lstStyle/>
          <a:p>
            <a:pPr>
              <a:defRPr/>
            </a:pPr>
            <a:r>
              <a:rPr lang="es-ES" dirty="0"/>
              <a:t>Branklyn Gardens</a:t>
            </a:r>
          </a:p>
        </p:txBody>
      </p:sp>
      <p:sp>
        <p:nvSpPr>
          <p:cNvPr id="5" name="4 Marcador de contenido"/>
          <p:cNvSpPr>
            <a:spLocks noGrp="1"/>
          </p:cNvSpPr>
          <p:nvPr>
            <p:ph sz="quarter" idx="1"/>
          </p:nvPr>
        </p:nvSpPr>
        <p:spPr>
          <a:xfrm>
            <a:off x="285750" y="1772816"/>
            <a:ext cx="7742634" cy="4608934"/>
          </a:xfrm>
        </p:spPr>
        <p:txBody>
          <a:bodyPr/>
          <a:lstStyle/>
          <a:p>
            <a:pPr>
              <a:defRPr/>
            </a:pPr>
            <a:r>
              <a:rPr lang="es-ES" dirty="0"/>
              <a:t>Un jardín del siglo XX con una extensa colección de plantas, que muestra la pasión de los escoceses entre China y las plantas del Himalaya.</a:t>
            </a:r>
          </a:p>
          <a:p>
            <a:pPr>
              <a:defRPr/>
            </a:pPr>
            <a:r>
              <a:rPr lang="es-ES" dirty="0"/>
              <a:t> Branklyn posee colecciones nacionales de los lirios, rododendros y Meconopsis (amapolas del Himalaya).</a:t>
            </a:r>
          </a:p>
          <a:p>
            <a:pPr>
              <a:defRPr/>
            </a:pPr>
            <a:r>
              <a:rPr lang="es-ES" dirty="0"/>
              <a:t> Fue construido por John y Dorothy Renton entre 1922 y 1968 en un terreno que había sido un huerto.</a:t>
            </a:r>
            <a:br>
              <a:rPr lang="es-ES" dirty="0"/>
            </a:br>
            <a:endParaRPr lang="es-ES" dirty="0"/>
          </a:p>
          <a:p>
            <a:pPr>
              <a:defRPr/>
            </a:pPr>
            <a:endParaRPr lang="es-ES" dirty="0"/>
          </a:p>
        </p:txBody>
      </p:sp>
    </p:spTree>
    <p:extLst>
      <p:ext uri="{BB962C8B-B14F-4D97-AF65-F5344CB8AC3E}">
        <p14:creationId xmlns:p14="http://schemas.microsoft.com/office/powerpoint/2010/main" val="25352154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Brankly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33712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Brankly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56758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brankly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64362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brankly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40909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branklyn_garden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48855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Cawdor Castle </a:t>
            </a:r>
          </a:p>
        </p:txBody>
      </p:sp>
      <p:sp>
        <p:nvSpPr>
          <p:cNvPr id="3" name="2 Marcador de contenido"/>
          <p:cNvSpPr>
            <a:spLocks noGrp="1"/>
          </p:cNvSpPr>
          <p:nvPr>
            <p:ph sz="quarter" idx="1"/>
          </p:nvPr>
        </p:nvSpPr>
        <p:spPr>
          <a:xfrm>
            <a:off x="457200" y="1844824"/>
            <a:ext cx="7571184" cy="4608364"/>
          </a:xfrm>
        </p:spPr>
        <p:txBody>
          <a:bodyPr/>
          <a:lstStyle/>
          <a:p>
            <a:pPr>
              <a:defRPr/>
            </a:pPr>
            <a:r>
              <a:rPr lang="es-ES" b="1" dirty="0"/>
              <a:t>Cawdor Castle</a:t>
            </a:r>
            <a:r>
              <a:rPr lang="es-ES" dirty="0"/>
              <a:t> es una casa-torre en medio de magníficos jardines en la parroquia de Cawdor, aproximadamente  a 16 km al este de Inverness en Escocia, Reino Unido.</a:t>
            </a:r>
          </a:p>
          <a:p>
            <a:pPr>
              <a:defRPr/>
            </a:pPr>
            <a:r>
              <a:rPr lang="es-ES" dirty="0"/>
              <a:t>Todavía sirve de hogar a la Condesa viuda de Cawdor la madrastra de Robert Vaughan, Colin Campbell, (y presentes), Earl Cawdor y Thane de Cawdor 25años.</a:t>
            </a:r>
          </a:p>
        </p:txBody>
      </p:sp>
    </p:spTree>
    <p:extLst>
      <p:ext uri="{BB962C8B-B14F-4D97-AF65-F5344CB8AC3E}">
        <p14:creationId xmlns:p14="http://schemas.microsoft.com/office/powerpoint/2010/main" val="38132219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715200" cy="5222205"/>
          </a:xfrm>
        </p:spPr>
        <p:txBody>
          <a:bodyPr/>
          <a:lstStyle/>
          <a:p>
            <a:pPr>
              <a:defRPr/>
            </a:pPr>
            <a:r>
              <a:rPr lang="es-ES" dirty="0"/>
              <a:t>El castillo es conocido por sus hermosos jardines , que incluyen la Walled Garden (originalmente plantado en el siglo XVII), el Jardín de Flores (Siglo XVIII), y el jardín salvaje (agregado en la década de 1960).</a:t>
            </a:r>
          </a:p>
          <a:p>
            <a:pPr>
              <a:defRPr/>
            </a:pPr>
            <a:r>
              <a:rPr lang="es-ES" dirty="0"/>
              <a:t> Además, la propiedad incluye un arboreto con numerosas especies de árboles (así como más de 100 especies de líquenes.)</a:t>
            </a:r>
          </a:p>
        </p:txBody>
      </p:sp>
    </p:spTree>
    <p:extLst>
      <p:ext uri="{BB962C8B-B14F-4D97-AF65-F5344CB8AC3E}">
        <p14:creationId xmlns:p14="http://schemas.microsoft.com/office/powerpoint/2010/main" val="7847634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awdo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75" y="-228600"/>
            <a:ext cx="97345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37033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awdo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36261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awdo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04930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awdo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57084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awdo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45249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awdo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35877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awdo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03093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awdo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8" y="-228600"/>
            <a:ext cx="92868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93665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awdo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51127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Cawdo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95860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Cawdo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42491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Cawdo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53792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Cawdo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83462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Cawdo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00384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Cawdo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28842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luny Hou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70062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7813"/>
            <a:ext cx="8229600" cy="650875"/>
          </a:xfrm>
        </p:spPr>
        <p:txBody>
          <a:bodyPr/>
          <a:lstStyle/>
          <a:p>
            <a:pPr>
              <a:defRPr/>
            </a:pPr>
            <a:r>
              <a:rPr lang="es-ES" dirty="0"/>
              <a:t>Crathes Castle</a:t>
            </a:r>
          </a:p>
        </p:txBody>
      </p:sp>
      <p:sp>
        <p:nvSpPr>
          <p:cNvPr id="3" name="2 Marcador de contenido"/>
          <p:cNvSpPr>
            <a:spLocks noGrp="1"/>
          </p:cNvSpPr>
          <p:nvPr>
            <p:ph sz="quarter" idx="1"/>
          </p:nvPr>
        </p:nvSpPr>
        <p:spPr>
          <a:xfrm>
            <a:off x="457200" y="1556791"/>
            <a:ext cx="7571184" cy="4574133"/>
          </a:xfrm>
        </p:spPr>
        <p:txBody>
          <a:bodyPr/>
          <a:lstStyle/>
          <a:p>
            <a:pPr>
              <a:defRPr/>
            </a:pPr>
            <a:r>
              <a:rPr lang="es-ES" b="1" dirty="0"/>
              <a:t>Crathes Castle</a:t>
            </a:r>
            <a:r>
              <a:rPr lang="es-ES" dirty="0"/>
              <a:t> es un castillo de siglo XVI, cerca de Banchory en la región de Aberdeenshire de Escocia. Este castillo fue construido por los Burnett de Leys, y lo habito esta familia durante casi 400 años.</a:t>
            </a:r>
          </a:p>
          <a:p>
            <a:pPr>
              <a:defRPr/>
            </a:pPr>
            <a:r>
              <a:rPr lang="es-ES" dirty="0"/>
              <a:t> El castillo y sus alrededores son actualmente de propiedad de el National Trust for Scotland, y están abiertos al público.</a:t>
            </a:r>
          </a:p>
        </p:txBody>
      </p:sp>
    </p:spTree>
    <p:extLst>
      <p:ext uri="{BB962C8B-B14F-4D97-AF65-F5344CB8AC3E}">
        <p14:creationId xmlns:p14="http://schemas.microsoft.com/office/powerpoint/2010/main" val="5008929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rathes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41852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Crathes C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75065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rathes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8650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Crathes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341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Crathes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42818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Crathes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94045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Crathes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4917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rathes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3674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rathes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765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Crathes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40283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Crathes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20049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Dirleton Castle</a:t>
            </a:r>
          </a:p>
        </p:txBody>
      </p:sp>
      <p:sp>
        <p:nvSpPr>
          <p:cNvPr id="3" name="2 Marcador de contenido"/>
          <p:cNvSpPr>
            <a:spLocks noGrp="1"/>
          </p:cNvSpPr>
          <p:nvPr>
            <p:ph sz="quarter" idx="1"/>
          </p:nvPr>
        </p:nvSpPr>
        <p:spPr>
          <a:xfrm>
            <a:off x="457200" y="1600200"/>
            <a:ext cx="7283152" cy="4530725"/>
          </a:xfrm>
        </p:spPr>
        <p:txBody>
          <a:bodyPr/>
          <a:lstStyle/>
          <a:p>
            <a:pPr>
              <a:defRPr/>
            </a:pPr>
            <a:r>
              <a:rPr lang="es-ES" dirty="0"/>
              <a:t>Dirleton Castle es un castillo situado en la localidad de Dirleton, East Lothian (unos 19 kilómetros al este de Edimburgo).</a:t>
            </a:r>
          </a:p>
          <a:p>
            <a:pPr>
              <a:defRPr/>
            </a:pPr>
            <a:r>
              <a:rPr lang="es-ES" dirty="0"/>
              <a:t> El castillo fue construido en el siglo XIII por John De Vaux, y fue abandonado a finales del siglo XVII.</a:t>
            </a:r>
          </a:p>
          <a:p>
            <a:pPr>
              <a:defRPr/>
            </a:pPr>
            <a:r>
              <a:rPr lang="es-ES" dirty="0"/>
              <a:t> Dirleton Castle está construido sobre una roca con vistas a la costa de Edimburgo.</a:t>
            </a:r>
          </a:p>
        </p:txBody>
      </p:sp>
    </p:spTree>
    <p:extLst>
      <p:ext uri="{BB962C8B-B14F-4D97-AF65-F5344CB8AC3E}">
        <p14:creationId xmlns:p14="http://schemas.microsoft.com/office/powerpoint/2010/main" val="3534736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Dirleton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09396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Dirleton Cast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06382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Dirleton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38056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Dirleton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83924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Dirleton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17593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Dirleton Castl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21739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Drummond Castle</a:t>
            </a:r>
          </a:p>
        </p:txBody>
      </p:sp>
      <p:sp>
        <p:nvSpPr>
          <p:cNvPr id="3" name="2 Marcador de contenido"/>
          <p:cNvSpPr>
            <a:spLocks noGrp="1"/>
          </p:cNvSpPr>
          <p:nvPr>
            <p:ph sz="quarter" idx="1"/>
          </p:nvPr>
        </p:nvSpPr>
        <p:spPr/>
        <p:txBody>
          <a:bodyPr/>
          <a:lstStyle/>
          <a:p>
            <a:pPr>
              <a:defRPr/>
            </a:pPr>
            <a:r>
              <a:rPr lang="es-ES" b="1" dirty="0"/>
              <a:t>Castillo de Drummond,</a:t>
            </a:r>
            <a:r>
              <a:rPr lang="es-ES" dirty="0"/>
              <a:t> en la parroquia Muthill esta un poco al sur de Crieff, Perthshire, Escocia.</a:t>
            </a:r>
          </a:p>
          <a:p>
            <a:pPr>
              <a:defRPr/>
            </a:pPr>
            <a:r>
              <a:rPr lang="es-ES" dirty="0"/>
              <a:t> La parte más antigua es la torre-casa construida durante varios años por Sir John Drummond de Cargill, a raíz de la expedición de una cédula real por el rey Jaime III en 1491.</a:t>
            </a:r>
          </a:p>
          <a:p>
            <a:pPr>
              <a:defRPr/>
            </a:pPr>
            <a:r>
              <a:rPr lang="es-ES" dirty="0"/>
              <a:t>El castillo es ahora la sede de la baronesa y 28º de Willoughby de Eresby, mientras que los Condes de Perth, tienen su casa en Stobhall, al noreste de Perth. </a:t>
            </a:r>
          </a:p>
          <a:p>
            <a:pPr>
              <a:defRPr/>
            </a:pPr>
            <a:endParaRPr lang="es-ES" dirty="0"/>
          </a:p>
        </p:txBody>
      </p:sp>
    </p:spTree>
    <p:extLst>
      <p:ext uri="{BB962C8B-B14F-4D97-AF65-F5344CB8AC3E}">
        <p14:creationId xmlns:p14="http://schemas.microsoft.com/office/powerpoint/2010/main" val="39332758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96752"/>
            <a:ext cx="7643192" cy="4934173"/>
          </a:xfrm>
        </p:spPr>
        <p:txBody>
          <a:bodyPr/>
          <a:lstStyle/>
          <a:p>
            <a:pPr>
              <a:defRPr/>
            </a:pPr>
            <a:r>
              <a:rPr lang="es-ES" dirty="0"/>
              <a:t>Al sur del Castillo en su formación rocosa hay uno de los jardines más finos de Escocia estructurado y establecido en estilo renacentista italiano desde 1828-1838 por Charles Barry. </a:t>
            </a:r>
          </a:p>
        </p:txBody>
      </p:sp>
    </p:spTree>
    <p:extLst>
      <p:ext uri="{BB962C8B-B14F-4D97-AF65-F5344CB8AC3E}">
        <p14:creationId xmlns:p14="http://schemas.microsoft.com/office/powerpoint/2010/main" val="14962297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Drummond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15545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Drummond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02021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Drummond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0500"/>
            <a:ext cx="9753600"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86833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Drummond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9902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Drummond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40936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Drummond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2421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Drummond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25759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7813"/>
            <a:ext cx="8229600" cy="793750"/>
          </a:xfrm>
        </p:spPr>
        <p:txBody>
          <a:bodyPr/>
          <a:lstStyle/>
          <a:p>
            <a:pPr>
              <a:defRPr/>
            </a:pPr>
            <a:r>
              <a:rPr lang="es-ES" dirty="0"/>
              <a:t>Dunrobin Castle</a:t>
            </a:r>
          </a:p>
        </p:txBody>
      </p:sp>
      <p:sp>
        <p:nvSpPr>
          <p:cNvPr id="3" name="2 Marcador de contenido"/>
          <p:cNvSpPr>
            <a:spLocks noGrp="1"/>
          </p:cNvSpPr>
          <p:nvPr>
            <p:ph sz="quarter" idx="1"/>
          </p:nvPr>
        </p:nvSpPr>
        <p:spPr>
          <a:xfrm>
            <a:off x="457200" y="1484784"/>
            <a:ext cx="7571184" cy="5658966"/>
          </a:xfrm>
        </p:spPr>
        <p:txBody>
          <a:bodyPr/>
          <a:lstStyle/>
          <a:p>
            <a:pPr>
              <a:defRPr/>
            </a:pPr>
            <a:r>
              <a:rPr lang="es-ES" b="1" dirty="0"/>
              <a:t>Dunrobin Castle</a:t>
            </a:r>
            <a:r>
              <a:rPr lang="es-ES" dirty="0"/>
              <a:t> es una casa solariega en Sutherland, en el área de las Tierras Altas de Escocia.</a:t>
            </a:r>
          </a:p>
          <a:p>
            <a:pPr>
              <a:defRPr/>
            </a:pPr>
            <a:r>
              <a:rPr lang="es-ES" dirty="0"/>
              <a:t> Es la sede de la condesa de Sutherland y el Clan Sutherland.</a:t>
            </a:r>
          </a:p>
          <a:p>
            <a:pPr>
              <a:defRPr/>
            </a:pPr>
            <a:r>
              <a:rPr lang="es-ES" dirty="0"/>
              <a:t>Sus orígenes radican en la Edad Media, pero la mayor parte del edificio actual es obra de Sir Charles Barry, el arquitecto del Palacio de Westminster, en Londres, que en gran medida amplió el edificio en 1845.</a:t>
            </a:r>
          </a:p>
        </p:txBody>
      </p:sp>
    </p:spTree>
    <p:extLst>
      <p:ext uri="{BB962C8B-B14F-4D97-AF65-F5344CB8AC3E}">
        <p14:creationId xmlns:p14="http://schemas.microsoft.com/office/powerpoint/2010/main" val="8844393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Dunrobin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54154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Dunrobin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86221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Dunrobin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01411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Dunrobin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24031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Dunrobin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01910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Dunrobin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52507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Dunrobin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660649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Dunrobin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42441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Dunrobin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220975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Dunrobin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12149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Dunrobin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9049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Edzell Castle</a:t>
            </a:r>
          </a:p>
        </p:txBody>
      </p:sp>
      <p:sp>
        <p:nvSpPr>
          <p:cNvPr id="3" name="2 Marcador de contenido"/>
          <p:cNvSpPr>
            <a:spLocks noGrp="1"/>
          </p:cNvSpPr>
          <p:nvPr>
            <p:ph sz="quarter" idx="1"/>
          </p:nvPr>
        </p:nvSpPr>
        <p:spPr>
          <a:xfrm>
            <a:off x="457200" y="1772815"/>
            <a:ext cx="7355160" cy="4727997"/>
          </a:xfrm>
        </p:spPr>
        <p:txBody>
          <a:bodyPr/>
          <a:lstStyle/>
          <a:p>
            <a:pPr>
              <a:defRPr/>
            </a:pPr>
            <a:r>
              <a:rPr lang="es-ES" b="1" dirty="0"/>
              <a:t>Edzell Castle</a:t>
            </a:r>
            <a:r>
              <a:rPr lang="es-ES" dirty="0"/>
              <a:t> es un castillo en ruinas del siglo XVI, con un jardín amurallado de principio del siglo XVII. </a:t>
            </a:r>
          </a:p>
          <a:p>
            <a:pPr>
              <a:defRPr/>
            </a:pPr>
            <a:r>
              <a:rPr lang="es-ES" dirty="0"/>
              <a:t>Se encuentra cerca de Edzell a  8 km al norte de Brechin, en Angus, Escocia.</a:t>
            </a:r>
          </a:p>
          <a:p>
            <a:pPr>
              <a:defRPr/>
            </a:pPr>
            <a:r>
              <a:rPr lang="es-ES" dirty="0"/>
              <a:t>El castillo se compone de la casa-torre original y esta construido alrededor de un patio. </a:t>
            </a:r>
          </a:p>
          <a:p>
            <a:pPr>
              <a:defRPr/>
            </a:pPr>
            <a:r>
              <a:rPr lang="es-ES" dirty="0"/>
              <a:t>El jardín renacentista adyacente a la zona amurallada, incorpora relieves complicados, únicos en Escocia.</a:t>
            </a:r>
          </a:p>
          <a:p>
            <a:pPr>
              <a:defRPr/>
            </a:pPr>
            <a:endParaRPr lang="es-ES" dirty="0"/>
          </a:p>
        </p:txBody>
      </p:sp>
    </p:spTree>
    <p:extLst>
      <p:ext uri="{BB962C8B-B14F-4D97-AF65-F5344CB8AC3E}">
        <p14:creationId xmlns:p14="http://schemas.microsoft.com/office/powerpoint/2010/main" val="45419846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285750" y="1124744"/>
            <a:ext cx="7742634" cy="5006181"/>
          </a:xfrm>
        </p:spPr>
        <p:txBody>
          <a:bodyPr/>
          <a:lstStyle/>
          <a:p>
            <a:pPr>
              <a:defRPr/>
            </a:pPr>
            <a:r>
              <a:rPr lang="es-ES" dirty="0"/>
              <a:t>Además de ampliar el castillo, Sir David Lindsay también creó su característica más inusual en Edzell, el jardín cerrado, o "Pleasaunce". </a:t>
            </a:r>
          </a:p>
          <a:p>
            <a:pPr>
              <a:defRPr/>
            </a:pPr>
            <a:r>
              <a:rPr lang="es-ES" dirty="0"/>
              <a:t>Jardines similares fueron probablemente relativamente comúnes en Escocia durante el Renacimiento, pero Edzell es un sobreviviente raro.</a:t>
            </a:r>
          </a:p>
        </p:txBody>
      </p:sp>
    </p:spTree>
    <p:extLst>
      <p:ext uri="{BB962C8B-B14F-4D97-AF65-F5344CB8AC3E}">
        <p14:creationId xmlns:p14="http://schemas.microsoft.com/office/powerpoint/2010/main" val="161985179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Edzel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102551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Edzel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15002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Edzell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4900" y="-371475"/>
            <a:ext cx="11353800" cy="760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85469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Edzell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596933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3" descr="Edzell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027674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Edzell_garden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05251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edzell-castl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514186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Falkland Castle</a:t>
            </a:r>
          </a:p>
        </p:txBody>
      </p:sp>
      <p:sp>
        <p:nvSpPr>
          <p:cNvPr id="3" name="2 Marcador de contenido"/>
          <p:cNvSpPr>
            <a:spLocks noGrp="1"/>
          </p:cNvSpPr>
          <p:nvPr>
            <p:ph sz="quarter" idx="1"/>
          </p:nvPr>
        </p:nvSpPr>
        <p:spPr>
          <a:xfrm>
            <a:off x="457200" y="1916832"/>
            <a:ext cx="7571184" cy="4441106"/>
          </a:xfrm>
        </p:spPr>
        <p:txBody>
          <a:bodyPr/>
          <a:lstStyle/>
          <a:p>
            <a:pPr>
              <a:defRPr/>
            </a:pPr>
            <a:r>
              <a:rPr lang="es-ES" b="1" dirty="0"/>
              <a:t>Palacio de Falkland,</a:t>
            </a:r>
            <a:r>
              <a:rPr lang="es-ES" dirty="0"/>
              <a:t> en Fife, Escocia, es un antiguo palacio real de los reyes de Escocia. </a:t>
            </a:r>
          </a:p>
          <a:p>
            <a:pPr>
              <a:defRPr/>
            </a:pPr>
            <a:r>
              <a:rPr lang="es-ES" dirty="0"/>
              <a:t>Hoy en día esta bajo el cuidado del National Trust for Scotland, y es  una atracción turística. </a:t>
            </a:r>
          </a:p>
          <a:p>
            <a:pPr>
              <a:defRPr/>
            </a:pPr>
            <a:r>
              <a:rPr lang="es-ES" dirty="0"/>
              <a:t>En los jardines se encuentra la pista de tenis original de la corte construida en 1539, es la pista de tenis más antigua del mundo, todavía en uso.</a:t>
            </a:r>
          </a:p>
        </p:txBody>
      </p:sp>
    </p:spTree>
    <p:extLst>
      <p:ext uri="{BB962C8B-B14F-4D97-AF65-F5344CB8AC3E}">
        <p14:creationId xmlns:p14="http://schemas.microsoft.com/office/powerpoint/2010/main" val="427227914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3" descr="Falkland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363913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Falkland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299092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Falkl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71411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Falkland.-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331450" cy="774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222765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Falkland-Palace-tennis-cour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362301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Floor Castle</a:t>
            </a:r>
          </a:p>
        </p:txBody>
      </p:sp>
      <p:sp>
        <p:nvSpPr>
          <p:cNvPr id="3" name="2 Marcador de contenido"/>
          <p:cNvSpPr>
            <a:spLocks noGrp="1"/>
          </p:cNvSpPr>
          <p:nvPr>
            <p:ph sz="quarter" idx="1"/>
          </p:nvPr>
        </p:nvSpPr>
        <p:spPr>
          <a:xfrm>
            <a:off x="457201" y="1772816"/>
            <a:ext cx="7067128" cy="4870872"/>
          </a:xfrm>
        </p:spPr>
        <p:txBody>
          <a:bodyPr/>
          <a:lstStyle/>
          <a:p>
            <a:pPr>
              <a:defRPr/>
            </a:pPr>
            <a:r>
              <a:rPr lang="es-ES" b="1" dirty="0"/>
              <a:t>Castillo de Floors,</a:t>
            </a:r>
            <a:r>
              <a:rPr lang="es-ES" dirty="0"/>
              <a:t> 1,6 km. al oeste de Kelso, en el sur-Escocia al este, es la sede del Duque de Roxburghe.</a:t>
            </a:r>
          </a:p>
          <a:p>
            <a:pPr>
              <a:defRPr/>
            </a:pPr>
            <a:r>
              <a:rPr lang="es-ES" dirty="0"/>
              <a:t>El Castillo de Floors, es edificio protegido de la Categoria A, y de los motivos enumerados en el </a:t>
            </a:r>
            <a:r>
              <a:rPr lang="es-ES" i="1" dirty="0"/>
              <a:t>Inventario de Jardines y Paisajes Diseñado,en </a:t>
            </a:r>
            <a:r>
              <a:rPr lang="es-ES" dirty="0"/>
              <a:t> la lista nacional de jardines significativos en Escocia.</a:t>
            </a:r>
          </a:p>
        </p:txBody>
      </p:sp>
    </p:spTree>
    <p:extLst>
      <p:ext uri="{BB962C8B-B14F-4D97-AF65-F5344CB8AC3E}">
        <p14:creationId xmlns:p14="http://schemas.microsoft.com/office/powerpoint/2010/main" val="352101553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3 Imagen" descr="Floors Cast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463" y="0"/>
            <a:ext cx="910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198425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Floor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28681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Floor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04735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Floor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2815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Floor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889624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Glamis Castle</a:t>
            </a:r>
          </a:p>
        </p:txBody>
      </p:sp>
      <p:sp>
        <p:nvSpPr>
          <p:cNvPr id="3" name="2 Marcador de contenido"/>
          <p:cNvSpPr>
            <a:spLocks noGrp="1"/>
          </p:cNvSpPr>
          <p:nvPr>
            <p:ph sz="quarter" idx="1"/>
          </p:nvPr>
        </p:nvSpPr>
        <p:spPr>
          <a:xfrm>
            <a:off x="457200" y="1600200"/>
            <a:ext cx="7859216" cy="4686300"/>
          </a:xfrm>
        </p:spPr>
        <p:txBody>
          <a:bodyPr>
            <a:normAutofit lnSpcReduction="10000"/>
          </a:bodyPr>
          <a:lstStyle/>
          <a:p>
            <a:pPr>
              <a:defRPr/>
            </a:pPr>
            <a:r>
              <a:rPr lang="es-ES" b="1" dirty="0"/>
              <a:t>Glamis Castle</a:t>
            </a:r>
            <a:r>
              <a:rPr lang="es-ES" dirty="0"/>
              <a:t> está situado junto a la aldea de Glamis en Angus, Escocia.</a:t>
            </a:r>
          </a:p>
          <a:p>
            <a:pPr>
              <a:defRPr/>
            </a:pPr>
            <a:r>
              <a:rPr lang="es-ES" dirty="0"/>
              <a:t>Es el hogar de los condes de Strathmore y Kinghorne, y está abierto al público. </a:t>
            </a:r>
          </a:p>
          <a:p>
            <a:pPr>
              <a:defRPr/>
            </a:pPr>
            <a:r>
              <a:rPr lang="es-ES" dirty="0"/>
              <a:t>Glamis Castle fue el hogar de la infancia de Elizabeth Bowes-Lyon, más conocida como la Reina Madre. </a:t>
            </a:r>
          </a:p>
          <a:p>
            <a:pPr>
              <a:defRPr/>
            </a:pPr>
            <a:r>
              <a:rPr lang="es-ES" dirty="0"/>
              <a:t>Su segunda hija, la princesa Margarita, nació allí.</a:t>
            </a:r>
          </a:p>
          <a:p>
            <a:pPr>
              <a:defRPr/>
            </a:pPr>
            <a:r>
              <a:rPr lang="es-ES" dirty="0"/>
              <a:t>La finca que rodea el castillo abarca más de 57 km ² y, además de los exuberantes jardines y senderos para caminar, produce varios cultivos comerciales como la madera y la carne de Angus. </a:t>
            </a:r>
          </a:p>
          <a:p>
            <a:pPr>
              <a:defRPr/>
            </a:pPr>
            <a:endParaRPr lang="es-ES" dirty="0"/>
          </a:p>
        </p:txBody>
      </p:sp>
    </p:spTree>
    <p:extLst>
      <p:ext uri="{BB962C8B-B14F-4D97-AF65-F5344CB8AC3E}">
        <p14:creationId xmlns:p14="http://schemas.microsoft.com/office/powerpoint/2010/main" val="349798694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1" y="1484784"/>
            <a:ext cx="7571184" cy="5112866"/>
          </a:xfrm>
        </p:spPr>
        <p:txBody>
          <a:bodyPr/>
          <a:lstStyle/>
          <a:p>
            <a:pPr>
              <a:defRPr/>
            </a:pPr>
            <a:r>
              <a:rPr lang="es-ES" dirty="0"/>
              <a:t>. </a:t>
            </a:r>
          </a:p>
          <a:p>
            <a:pPr>
              <a:defRPr/>
            </a:pPr>
            <a:r>
              <a:rPr lang="es-ES" dirty="0"/>
              <a:t>Un Pinetum con vistas a Glamis Burn nos muestra las características de los árboles de todo el mundo, muchos de ellos raros y con varios cientos de años. </a:t>
            </a:r>
          </a:p>
        </p:txBody>
      </p:sp>
    </p:spTree>
    <p:extLst>
      <p:ext uri="{BB962C8B-B14F-4D97-AF65-F5344CB8AC3E}">
        <p14:creationId xmlns:p14="http://schemas.microsoft.com/office/powerpoint/2010/main" val="226621702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Glam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945815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Glamis Castl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386701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Glamis Castl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922031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Glamis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99950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Glamis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285904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Glamis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069012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Glamis Castl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258421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Inverewe</a:t>
            </a:r>
          </a:p>
        </p:txBody>
      </p:sp>
      <p:sp>
        <p:nvSpPr>
          <p:cNvPr id="3" name="2 Marcador de contenido"/>
          <p:cNvSpPr>
            <a:spLocks noGrp="1"/>
          </p:cNvSpPr>
          <p:nvPr>
            <p:ph sz="quarter" idx="1"/>
          </p:nvPr>
        </p:nvSpPr>
        <p:spPr>
          <a:xfrm>
            <a:off x="457200" y="1916832"/>
            <a:ext cx="7499176" cy="4680818"/>
          </a:xfrm>
        </p:spPr>
        <p:txBody>
          <a:bodyPr/>
          <a:lstStyle/>
          <a:p>
            <a:pPr>
              <a:defRPr/>
            </a:pPr>
            <a:r>
              <a:rPr lang="es-ES" b="1" dirty="0"/>
              <a:t>Inverewe</a:t>
            </a:r>
            <a:r>
              <a:rPr lang="es-ES" dirty="0"/>
              <a:t>, es uno de los jardines botánicos situado a latitudes más nórdicas del mundo. </a:t>
            </a:r>
          </a:p>
          <a:p>
            <a:pPr>
              <a:defRPr/>
            </a:pPr>
            <a:r>
              <a:rPr lang="es-ES" dirty="0"/>
              <a:t>Debido a su situación privilegiada en la costa noroeste de Escocia, donde da directamente la Corriente del Golfo permite que en el jardín se encuentren una amplia variedad de plantas atípicas de la latitud a la que se encuentra.</a:t>
            </a:r>
          </a:p>
          <a:p>
            <a:pPr>
              <a:defRPr/>
            </a:pPr>
            <a:r>
              <a:rPr lang="es-ES" dirty="0"/>
              <a:t>Sobre todo en los meses de verano donde se produce una explosión de color con sus floraciones.</a:t>
            </a:r>
          </a:p>
          <a:p>
            <a:pPr>
              <a:defRPr/>
            </a:pPr>
            <a:endParaRPr lang="es-ES" b="1" dirty="0"/>
          </a:p>
        </p:txBody>
      </p:sp>
    </p:spTree>
    <p:extLst>
      <p:ext uri="{BB962C8B-B14F-4D97-AF65-F5344CB8AC3E}">
        <p14:creationId xmlns:p14="http://schemas.microsoft.com/office/powerpoint/2010/main" val="49428286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11560" y="1196752"/>
            <a:ext cx="7608962" cy="5422974"/>
          </a:xfrm>
        </p:spPr>
        <p:txBody>
          <a:bodyPr/>
          <a:lstStyle/>
          <a:p>
            <a:pPr>
              <a:defRPr/>
            </a:pPr>
            <a:r>
              <a:rPr lang="es-ES" dirty="0"/>
              <a:t>El lugar originalmente apartado y remoto dentro de Escocia, se ha convertido en un lugar de destino de excursiones turísticas al que acuden cada año una media de unos 200.000 visitantes.</a:t>
            </a:r>
          </a:p>
          <a:p>
            <a:pPr>
              <a:defRPr/>
            </a:pPr>
            <a:r>
              <a:rPr lang="es-ES" dirty="0"/>
              <a:t>Este jardín botánico alberga 50,000 plantas, representando 6,000 taxones y 4,000 especies.</a:t>
            </a:r>
          </a:p>
          <a:p>
            <a:pPr>
              <a:defRPr/>
            </a:pPr>
            <a:endParaRPr lang="es-ES" dirty="0"/>
          </a:p>
        </p:txBody>
      </p:sp>
    </p:spTree>
    <p:extLst>
      <p:ext uri="{BB962C8B-B14F-4D97-AF65-F5344CB8AC3E}">
        <p14:creationId xmlns:p14="http://schemas.microsoft.com/office/powerpoint/2010/main" val="286538128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3 Imagen" descr="Inverew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7813" y="0"/>
            <a:ext cx="85883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897327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Inverew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319547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Inverewe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8496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867923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Inverew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19063"/>
            <a:ext cx="9753600" cy="7096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41328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Inverew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922496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Inverew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80963"/>
            <a:ext cx="9753600" cy="7019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990623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Inverew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678090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Inverew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029493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pPr>
              <a:defRPr/>
            </a:pPr>
            <a:r>
              <a:rPr lang="es-ES" dirty="0"/>
              <a:t>Pitmedden</a:t>
            </a:r>
          </a:p>
        </p:txBody>
      </p:sp>
      <p:sp>
        <p:nvSpPr>
          <p:cNvPr id="5" name="4 Marcador de contenido"/>
          <p:cNvSpPr>
            <a:spLocks noGrp="1"/>
          </p:cNvSpPr>
          <p:nvPr>
            <p:ph sz="quarter" idx="1"/>
          </p:nvPr>
        </p:nvSpPr>
        <p:spPr>
          <a:xfrm>
            <a:off x="457200" y="1700808"/>
            <a:ext cx="7715200" cy="4430117"/>
          </a:xfrm>
        </p:spPr>
        <p:txBody>
          <a:bodyPr>
            <a:normAutofit lnSpcReduction="10000"/>
          </a:bodyPr>
          <a:lstStyle/>
          <a:p>
            <a:pPr>
              <a:defRPr/>
            </a:pPr>
            <a:r>
              <a:rPr lang="es-ES" b="1" dirty="0"/>
              <a:t>Pitmedden Garden</a:t>
            </a:r>
            <a:r>
              <a:rPr lang="es-ES" dirty="0"/>
              <a:t> es un jardín en la ciudad de Pitmedden, Aberdeenshire, Escocia. </a:t>
            </a:r>
          </a:p>
          <a:p>
            <a:pPr>
              <a:defRPr/>
            </a:pPr>
            <a:r>
              <a:rPr lang="es-ES" dirty="0"/>
              <a:t>Es propiedad de la National Trust for Scotland.</a:t>
            </a:r>
          </a:p>
          <a:p>
            <a:pPr>
              <a:defRPr/>
            </a:pPr>
            <a:r>
              <a:rPr lang="es-ES" dirty="0"/>
              <a:t> Es conocido por sus parterres geométricos que varían en la forma del escudo de armas de Sir Alexander Seton. Pitmedden también tiene varios largos y variados arriates de plantas de flor, que corren a lo largo de los muros del jardín.</a:t>
            </a:r>
          </a:p>
          <a:p>
            <a:pPr>
              <a:defRPr/>
            </a:pPr>
            <a:r>
              <a:rPr lang="es-ES" dirty="0"/>
              <a:t> Sir Alexander Seton y Dame Margaret Lauder, su esposa, establecieron una casa y el jardín en  1678.</a:t>
            </a:r>
          </a:p>
          <a:p>
            <a:pPr>
              <a:defRPr/>
            </a:pPr>
            <a:r>
              <a:rPr lang="es-ES" dirty="0"/>
              <a:t>. El jardín original fue destruido por un incendio en 1818.</a:t>
            </a:r>
          </a:p>
        </p:txBody>
      </p:sp>
    </p:spTree>
    <p:extLst>
      <p:ext uri="{BB962C8B-B14F-4D97-AF65-F5344CB8AC3E}">
        <p14:creationId xmlns:p14="http://schemas.microsoft.com/office/powerpoint/2010/main" val="50753305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Pitmeddo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457925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Pitmedde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751855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Pitmedde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796868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Pitmedde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97301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Pitmedde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493754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Pollock House</a:t>
            </a:r>
          </a:p>
        </p:txBody>
      </p:sp>
      <p:sp>
        <p:nvSpPr>
          <p:cNvPr id="3" name="2 Marcador de contenido"/>
          <p:cNvSpPr>
            <a:spLocks noGrp="1"/>
          </p:cNvSpPr>
          <p:nvPr>
            <p:ph sz="quarter" idx="1"/>
          </p:nvPr>
        </p:nvSpPr>
        <p:spPr/>
        <p:txBody>
          <a:bodyPr/>
          <a:lstStyle/>
          <a:p>
            <a:pPr>
              <a:defRPr/>
            </a:pPr>
            <a:r>
              <a:rPr lang="es-ES" b="1" dirty="0"/>
              <a:t>Pollok House</a:t>
            </a:r>
            <a:r>
              <a:rPr lang="es-ES" dirty="0"/>
              <a:t> es el hogar ancestral de la familia Maxwell, situado en Pollok Country Park, Glasgow, Escocia.</a:t>
            </a:r>
          </a:p>
          <a:p>
            <a:pPr>
              <a:defRPr/>
            </a:pPr>
            <a:r>
              <a:rPr lang="es-ES" dirty="0"/>
              <a:t>En la Casa Pollok hay una gran colección privada de pintura española, con obras de El Greco, Francisco Goya y Bartolomé Esteban.</a:t>
            </a:r>
          </a:p>
          <a:p>
            <a:pPr>
              <a:defRPr/>
            </a:pPr>
            <a:r>
              <a:rPr lang="es-ES" dirty="0"/>
              <a:t>La Casa también dispone de un amplio jardín, con una colección de más de 1.000 especies de rododendros,</a:t>
            </a:r>
          </a:p>
        </p:txBody>
      </p:sp>
    </p:spTree>
    <p:extLst>
      <p:ext uri="{BB962C8B-B14F-4D97-AF65-F5344CB8AC3E}">
        <p14:creationId xmlns:p14="http://schemas.microsoft.com/office/powerpoint/2010/main" val="217643795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Pollok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869526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Pollok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167114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Pollok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864558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Pollok gard 27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651485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Pollok Hous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500" y="0"/>
            <a:ext cx="901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076037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pollokpark09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713093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2 Imagen" descr="Pollo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727553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Pollok Hous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367796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pollok_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135802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Princess Street Gardens</a:t>
            </a:r>
          </a:p>
        </p:txBody>
      </p:sp>
      <p:sp>
        <p:nvSpPr>
          <p:cNvPr id="3" name="2 Marcador de contenido"/>
          <p:cNvSpPr>
            <a:spLocks noGrp="1"/>
          </p:cNvSpPr>
          <p:nvPr>
            <p:ph sz="quarter" idx="1"/>
          </p:nvPr>
        </p:nvSpPr>
        <p:spPr/>
        <p:txBody>
          <a:bodyPr/>
          <a:lstStyle/>
          <a:p>
            <a:pPr>
              <a:defRPr/>
            </a:pPr>
            <a:r>
              <a:rPr lang="es-ES" dirty="0"/>
              <a:t>Los </a:t>
            </a:r>
            <a:r>
              <a:rPr lang="es-ES" b="1" dirty="0"/>
              <a:t>Jardines de la Calle de los Príncipes</a:t>
            </a:r>
            <a:r>
              <a:rPr lang="es-ES" dirty="0"/>
              <a:t> (</a:t>
            </a:r>
            <a:r>
              <a:rPr lang="es-ES" i="1" dirty="0"/>
              <a:t>Princes Street Gardens</a:t>
            </a:r>
            <a:r>
              <a:rPr lang="es-ES" dirty="0"/>
              <a:t>) es un parque público que se encuentra en el centro de Edimburgo (Escocia) y a los pies del Castillo de Edimburgo.</a:t>
            </a:r>
          </a:p>
          <a:p>
            <a:pPr>
              <a:defRPr/>
            </a:pPr>
            <a:r>
              <a:rPr lang="es-ES" dirty="0"/>
              <a:t>Los jardines se distribuyen a lo largo de la parte sur de la Princes Street (Calle de los Príncipes).</a:t>
            </a:r>
          </a:p>
        </p:txBody>
      </p:sp>
    </p:spTree>
    <p:extLst>
      <p:ext uri="{BB962C8B-B14F-4D97-AF65-F5344CB8AC3E}">
        <p14:creationId xmlns:p14="http://schemas.microsoft.com/office/powerpoint/2010/main" val="147051115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Princes Street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682912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Princes Street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0500"/>
            <a:ext cx="9753600"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870116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Princes Street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62364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2" descr="Princes Street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952142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descr="Princes Street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95552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2" descr="Princes Stre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499288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2" descr="Princes Stre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013841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2" descr="Princes Stre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869644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descr="princes Stre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784272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2" descr="Princes Stre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775270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Picture 2" descr="Princes Stre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365007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Picture 2" descr="Princes Stre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170711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 descr="Princes Stre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906140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2" descr="Princess Street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74621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257</TotalTime>
  <Words>2084</Words>
  <Application>Microsoft Office PowerPoint</Application>
  <PresentationFormat>Presentación en pantalla (4:3)</PresentationFormat>
  <Paragraphs>359</Paragraphs>
  <Slides>163</Slides>
  <Notes>136</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163</vt:i4>
      </vt:variant>
    </vt:vector>
  </HeadingPairs>
  <TitlesOfParts>
    <vt:vector size="169" baseType="lpstr">
      <vt:lpstr>Arial</vt:lpstr>
      <vt:lpstr>Calibri</vt:lpstr>
      <vt:lpstr>Century Schoolbook</vt:lpstr>
      <vt:lpstr>Wingdings</vt:lpstr>
      <vt:lpstr>Wingdings 2</vt:lpstr>
      <vt:lpstr>Default Theme</vt:lpstr>
      <vt:lpstr>EUROPA.-LA VUELTA AL MUNDO EN 885 JARDINES.-ESCOCIA.-</vt:lpstr>
      <vt:lpstr>Abbotsford House</vt:lpstr>
      <vt:lpstr>Presentación de PowerPoint</vt:lpstr>
      <vt:lpstr>Presentación de PowerPoint</vt:lpstr>
      <vt:lpstr>Presentación de PowerPoint</vt:lpstr>
      <vt:lpstr>Arduaine Gardens</vt:lpstr>
      <vt:lpstr>Presentación de PowerPoint</vt:lpstr>
      <vt:lpstr>Presentación de PowerPoint</vt:lpstr>
      <vt:lpstr>Presentación de PowerPoint</vt:lpstr>
      <vt:lpstr>Presentación de PowerPoint</vt:lpstr>
      <vt:lpstr>Presentación de PowerPoint</vt:lpstr>
      <vt:lpstr>Presentación de PowerPoint</vt:lpstr>
      <vt:lpstr>Ardwell Gardens</vt:lpstr>
      <vt:lpstr>Presentación de PowerPoint</vt:lpstr>
      <vt:lpstr>Presentación de PowerPoint</vt:lpstr>
      <vt:lpstr>Presentación de PowerPoint</vt:lpstr>
      <vt:lpstr>Ballindalloch Castle</vt:lpstr>
      <vt:lpstr>Presentación de PowerPoint</vt:lpstr>
      <vt:lpstr>Presentación de PowerPoint</vt:lpstr>
      <vt:lpstr>Presentación de PowerPoint</vt:lpstr>
      <vt:lpstr>Presentación de PowerPoint</vt:lpstr>
      <vt:lpstr>Blair Castle</vt:lpstr>
      <vt:lpstr>Presentación de PowerPoint</vt:lpstr>
      <vt:lpstr>Presentación de PowerPoint</vt:lpstr>
      <vt:lpstr>Presentación de PowerPoint</vt:lpstr>
      <vt:lpstr>Presentación de PowerPoint</vt:lpstr>
      <vt:lpstr>Presentación de PowerPoint</vt:lpstr>
      <vt:lpstr>Presentación de PowerPoint</vt:lpstr>
      <vt:lpstr>Branklyn Gardens</vt:lpstr>
      <vt:lpstr>Presentación de PowerPoint</vt:lpstr>
      <vt:lpstr>Presentación de PowerPoint</vt:lpstr>
      <vt:lpstr>Presentación de PowerPoint</vt:lpstr>
      <vt:lpstr>Presentación de PowerPoint</vt:lpstr>
      <vt:lpstr>Presentación de PowerPoint</vt:lpstr>
      <vt:lpstr>Cawdor Castle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Crathes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Dirleton Castle</vt:lpstr>
      <vt:lpstr>Presentación de PowerPoint</vt:lpstr>
      <vt:lpstr>Presentación de PowerPoint</vt:lpstr>
      <vt:lpstr>Presentación de PowerPoint</vt:lpstr>
      <vt:lpstr>Presentación de PowerPoint</vt:lpstr>
      <vt:lpstr>Presentación de PowerPoint</vt:lpstr>
      <vt:lpstr>Presentación de PowerPoint</vt:lpstr>
      <vt:lpstr>Drummond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Dunrobin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Edzell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Falkland Castle</vt:lpstr>
      <vt:lpstr>Presentación de PowerPoint</vt:lpstr>
      <vt:lpstr>Presentación de PowerPoint</vt:lpstr>
      <vt:lpstr>Presentación de PowerPoint</vt:lpstr>
      <vt:lpstr>Presentación de PowerPoint</vt:lpstr>
      <vt:lpstr>Presentación de PowerPoint</vt:lpstr>
      <vt:lpstr>Floor Castle</vt:lpstr>
      <vt:lpstr>Presentación de PowerPoint</vt:lpstr>
      <vt:lpstr>Presentación de PowerPoint</vt:lpstr>
      <vt:lpstr>Presentación de PowerPoint</vt:lpstr>
      <vt:lpstr>Presentación de PowerPoint</vt:lpstr>
      <vt:lpstr>Presentación de PowerPoint</vt:lpstr>
      <vt:lpstr>Glamis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Inverewe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Pitmedden</vt:lpstr>
      <vt:lpstr>Presentación de PowerPoint</vt:lpstr>
      <vt:lpstr>Presentación de PowerPoint</vt:lpstr>
      <vt:lpstr>Presentación de PowerPoint</vt:lpstr>
      <vt:lpstr>Presentación de PowerPoint</vt:lpstr>
      <vt:lpstr>Presentación de PowerPoint</vt:lpstr>
      <vt:lpstr>Pollock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Princess Street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15</cp:revision>
  <dcterms:created xsi:type="dcterms:W3CDTF">2013-08-24T06:13:10Z</dcterms:created>
  <dcterms:modified xsi:type="dcterms:W3CDTF">2018-03-09T05:06:25Z</dcterms:modified>
</cp:coreProperties>
</file>