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  <p:sldMasterId id="2147483732" r:id="rId3"/>
    <p:sldMasterId id="2147483744" r:id="rId4"/>
    <p:sldMasterId id="2147483756" r:id="rId5"/>
  </p:sldMasterIdLst>
  <p:notesMasterIdLst>
    <p:notesMasterId r:id="rId154"/>
  </p:notesMasterIdLst>
  <p:sldIdLst>
    <p:sldId id="361" r:id="rId6"/>
    <p:sldId id="358" r:id="rId7"/>
    <p:sldId id="359" r:id="rId8"/>
    <p:sldId id="360" r:id="rId9"/>
    <p:sldId id="362" r:id="rId10"/>
    <p:sldId id="363" r:id="rId11"/>
    <p:sldId id="364" r:id="rId12"/>
    <p:sldId id="365" r:id="rId13"/>
    <p:sldId id="366" r:id="rId14"/>
    <p:sldId id="367" r:id="rId15"/>
    <p:sldId id="346" r:id="rId16"/>
    <p:sldId id="347" r:id="rId17"/>
    <p:sldId id="348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393" r:id="rId44"/>
    <p:sldId id="394" r:id="rId45"/>
    <p:sldId id="395" r:id="rId46"/>
    <p:sldId id="396" r:id="rId47"/>
    <p:sldId id="397" r:id="rId48"/>
    <p:sldId id="399" r:id="rId49"/>
    <p:sldId id="400" r:id="rId50"/>
    <p:sldId id="401" r:id="rId51"/>
    <p:sldId id="402" r:id="rId52"/>
    <p:sldId id="403" r:id="rId53"/>
    <p:sldId id="404" r:id="rId54"/>
    <p:sldId id="405" r:id="rId55"/>
    <p:sldId id="406" r:id="rId56"/>
    <p:sldId id="407" r:id="rId57"/>
    <p:sldId id="408" r:id="rId58"/>
    <p:sldId id="409" r:id="rId59"/>
    <p:sldId id="410" r:id="rId60"/>
    <p:sldId id="411" r:id="rId61"/>
    <p:sldId id="412" r:id="rId62"/>
    <p:sldId id="413" r:id="rId63"/>
    <p:sldId id="414" r:id="rId64"/>
    <p:sldId id="415" r:id="rId65"/>
    <p:sldId id="416" r:id="rId66"/>
    <p:sldId id="417" r:id="rId67"/>
    <p:sldId id="418" r:id="rId68"/>
    <p:sldId id="419" r:id="rId69"/>
    <p:sldId id="420" r:id="rId70"/>
    <p:sldId id="421" r:id="rId71"/>
    <p:sldId id="422" r:id="rId72"/>
    <p:sldId id="423" r:id="rId73"/>
    <p:sldId id="424" r:id="rId74"/>
    <p:sldId id="425" r:id="rId75"/>
    <p:sldId id="257" r:id="rId76"/>
    <p:sldId id="431" r:id="rId77"/>
    <p:sldId id="427" r:id="rId78"/>
    <p:sldId id="350" r:id="rId79"/>
    <p:sldId id="351" r:id="rId80"/>
    <p:sldId id="440" r:id="rId81"/>
    <p:sldId id="435" r:id="rId82"/>
    <p:sldId id="258" r:id="rId83"/>
    <p:sldId id="261" r:id="rId84"/>
    <p:sldId id="262" r:id="rId85"/>
    <p:sldId id="259" r:id="rId86"/>
    <p:sldId id="264" r:id="rId87"/>
    <p:sldId id="265" r:id="rId88"/>
    <p:sldId id="426" r:id="rId89"/>
    <p:sldId id="428" r:id="rId90"/>
    <p:sldId id="429" r:id="rId91"/>
    <p:sldId id="430" r:id="rId92"/>
    <p:sldId id="432" r:id="rId93"/>
    <p:sldId id="433" r:id="rId94"/>
    <p:sldId id="434" r:id="rId95"/>
    <p:sldId id="436" r:id="rId96"/>
    <p:sldId id="266" r:id="rId97"/>
    <p:sldId id="458" r:id="rId98"/>
    <p:sldId id="461" r:id="rId99"/>
    <p:sldId id="268" r:id="rId100"/>
    <p:sldId id="456" r:id="rId101"/>
    <p:sldId id="460" r:id="rId102"/>
    <p:sldId id="449" r:id="rId103"/>
    <p:sldId id="442" r:id="rId104"/>
    <p:sldId id="453" r:id="rId105"/>
    <p:sldId id="274" r:id="rId106"/>
    <p:sldId id="267" r:id="rId107"/>
    <p:sldId id="269" r:id="rId108"/>
    <p:sldId id="270" r:id="rId109"/>
    <p:sldId id="271" r:id="rId110"/>
    <p:sldId id="272" r:id="rId111"/>
    <p:sldId id="273" r:id="rId112"/>
    <p:sldId id="441" r:id="rId113"/>
    <p:sldId id="443" r:id="rId114"/>
    <p:sldId id="444" r:id="rId115"/>
    <p:sldId id="445" r:id="rId116"/>
    <p:sldId id="446" r:id="rId117"/>
    <p:sldId id="447" r:id="rId118"/>
    <p:sldId id="448" r:id="rId119"/>
    <p:sldId id="450" r:id="rId120"/>
    <p:sldId id="454" r:id="rId121"/>
    <p:sldId id="455" r:id="rId122"/>
    <p:sldId id="459" r:id="rId123"/>
    <p:sldId id="462" r:id="rId124"/>
    <p:sldId id="463" r:id="rId125"/>
    <p:sldId id="464" r:id="rId126"/>
    <p:sldId id="465" r:id="rId127"/>
    <p:sldId id="466" r:id="rId128"/>
    <p:sldId id="467" r:id="rId129"/>
    <p:sldId id="468" r:id="rId130"/>
    <p:sldId id="469" r:id="rId131"/>
    <p:sldId id="470" r:id="rId132"/>
    <p:sldId id="471" r:id="rId133"/>
    <p:sldId id="472" r:id="rId134"/>
    <p:sldId id="473" r:id="rId135"/>
    <p:sldId id="474" r:id="rId136"/>
    <p:sldId id="475" r:id="rId137"/>
    <p:sldId id="275" r:id="rId138"/>
    <p:sldId id="486" r:id="rId139"/>
    <p:sldId id="477" r:id="rId140"/>
    <p:sldId id="276" r:id="rId141"/>
    <p:sldId id="277" r:id="rId142"/>
    <p:sldId id="279" r:id="rId143"/>
    <p:sldId id="278" r:id="rId144"/>
    <p:sldId id="483" r:id="rId145"/>
    <p:sldId id="484" r:id="rId146"/>
    <p:sldId id="280" r:id="rId147"/>
    <p:sldId id="281" r:id="rId148"/>
    <p:sldId id="282" r:id="rId149"/>
    <p:sldId id="485" r:id="rId150"/>
    <p:sldId id="478" r:id="rId151"/>
    <p:sldId id="480" r:id="rId152"/>
    <p:sldId id="481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64" Type="http://schemas.openxmlformats.org/officeDocument/2006/relationships/slide" Target="slides/slide59.xml"/><Relationship Id="rId118" Type="http://schemas.openxmlformats.org/officeDocument/2006/relationships/slide" Target="slides/slide113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presProps" Target="pres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slide" Target="slides/slide146.xml"/><Relationship Id="rId156" Type="http://schemas.openxmlformats.org/officeDocument/2006/relationships/viewProps" Target="viewProps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theme" Target="theme/theme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slide" Target="slides/slide148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27" Type="http://schemas.openxmlformats.org/officeDocument/2006/relationships/slide" Target="slides/slide22.xml"/><Relationship Id="rId48" Type="http://schemas.openxmlformats.org/officeDocument/2006/relationships/slide" Target="slides/slide43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34" Type="http://schemas.openxmlformats.org/officeDocument/2006/relationships/slide" Target="slides/slide1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31A54-D3E6-4CEE-88BE-76F9D4007222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3E8E9-5EE9-46DC-A2A1-C63BFB7C967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5988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Achamore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FFC8B5-E985-4E38-9C1F-3DC6D333AAD5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Achamore Gardens.-Isla of Gigha.-Argyll.-Gunnera manicata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4B6E40-8DE8-4F2A-852B-EB41AD16932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Achamore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4884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Achamore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803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Achamore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9921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Achamore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5479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Achamore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7573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Achamore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3821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3B0050-C822-4E8E-A968-0FBEB0312F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Caword Castle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A023A6-7FF3-4712-872B-A358A3B368D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Caword Castle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1877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3515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0381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9007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8504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4320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8447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2091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2267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2289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5776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6446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5508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9144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9185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85207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480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8200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50072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37011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8903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15520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2688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8307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57439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9491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93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14570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52493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35827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7426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50056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02245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00660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31258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6681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51364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55110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62631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0638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17740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419216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1895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88037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5518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23588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894559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47242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64382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93471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6428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18816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61430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40971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6767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01336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Cawdor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454685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F87914-5E23-4362-A6C1-2587C515BD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25771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</a:t>
            </a:r>
            <a:r>
              <a:rPr lang="es-ES" baseline="0" dirty="0"/>
              <a:t> </a:t>
            </a:r>
            <a:r>
              <a:rPr lang="es-ES" dirty="0"/>
              <a:t>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398300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87602E-DB34-4CAD-816B-92276C1BBA9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93AF1B-AA70-4CD3-976E-E3630A0814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290112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836886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21E9B7-6050-45E9-A4D7-7EEB90945F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C803FB-BBD7-435F-A3DC-BD11FF6E86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6CAA81-0145-4559-932B-C241FDE209F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Castle.-Escocia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06A181-8787-4555-A1E5-03F70BBDD68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28E9A3-4296-471A-94AC-21CE59C4E6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EDC7B4-9E6B-4445-A8F6-F5B7F0C4D8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Brodick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374137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392030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59140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306780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229383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397588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Brodick 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41573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2FBC07-C423-4375-9F8A-BDCB043A65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694259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582723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35B36D-CD6C-4800-81BD-9271AD8DC4E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117210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02986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036600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818510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91696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8BB0D0-36B1-4692-8EE1-6274357603C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CF69D8-514F-4734-B54D-70DF2BE1AD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CE2FCF-A531-49A3-887F-9441DBFAC0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EBFA3A-8850-4AA0-9118-E9D6AB8D0EF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1BECC9-98A9-45F8-A8BB-B9F77B71A0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C8432B-8FEE-4A6A-9EFF-516BE3C2520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EF5CAF-F1DC-4BEE-A16E-1A0495A600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Inwerewe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308045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101246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140531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958224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680126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28745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069708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708536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652047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917503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70727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407043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578017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167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27155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969270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5075405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026110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2919064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800542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1599603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8482108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44363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4803117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416836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2ACC3A-BEF6-4983-BFCA-BB38BD758EF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862526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Kailzie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005488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749370-AE32-4B96-B403-4160A8E1012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2AF34C-E4D7-4C3D-9DE7-30EE143579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CB6C9C-5019-4B6A-8859-2CA717679D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88C470-9F6A-4252-91BF-F86CC755660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89213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5113669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85A296-6E6D-4A5C-B4A0-A03B345057D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FB179C-E64A-4600-A13E-14673AA9AA9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2CEC51-89B9-46BD-9CF0-602CD598991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Kailzie Gardens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980810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718761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63386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Inwerewe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E8E9-5EE9-46DC-A2A1-C63BFB7C967D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33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6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0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3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9568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5815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675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7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8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6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6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051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49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5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496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12239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6278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262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67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47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257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6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12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67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6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88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96183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90418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467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8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29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3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040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7337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823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781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900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16492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495128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850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126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28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36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0677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085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06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755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8408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661630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941322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480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1345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806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972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198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0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2697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63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35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7840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3/10/2018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04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606480" cy="331236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JARDINES.-ESCOCIA.-</a:t>
            </a:r>
            <a:r>
              <a:rPr lang="es-ES" sz="2800" dirty="0"/>
              <a:t>Achamore Gardens.-Cawdor Castle.-Brodick Castle.-Inwerewe Gardens.-Kailzie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5301208"/>
            <a:ext cx="4752528" cy="1073714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19364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Achamore Gardens.-Isla Gigha</a:t>
            </a:r>
          </a:p>
        </p:txBody>
      </p:sp>
      <p:sp>
        <p:nvSpPr>
          <p:cNvPr id="1218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Se encuentra en la Isla de Gigha, Argyll and Bute, Escocia.</a:t>
            </a:r>
          </a:p>
          <a:p>
            <a:r>
              <a:rPr lang="es-ES" dirty="0"/>
              <a:t>Un sub-bosque tropical creado por Sir James Horlick después de 1944.</a:t>
            </a:r>
          </a:p>
          <a:p>
            <a:r>
              <a:rPr lang="es-ES" dirty="0"/>
              <a:t> Está especializado en rododendros comerciales.. Horlick era un cultivador  con un interés particular en los rododendros, azaleas y camelias. </a:t>
            </a:r>
          </a:p>
          <a:p>
            <a:r>
              <a:rPr lang="es-ES" dirty="0"/>
              <a:t>Su colección de plantas lo hizo famoso</a:t>
            </a:r>
          </a:p>
        </p:txBody>
      </p:sp>
    </p:spTree>
    <p:extLst>
      <p:ext uri="{BB962C8B-B14F-4D97-AF65-F5344CB8AC3E}">
        <p14:creationId xmlns:p14="http://schemas.microsoft.com/office/powerpoint/2010/main" val="1369937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Achamor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12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Achamore Gardens.-Gunnera manic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007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" y="0"/>
            <a:ext cx="9010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4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95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16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10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03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44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CAWDOR CASTLE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s-ES" b="1" dirty="0"/>
              <a:t>Cawdor Castle</a:t>
            </a:r>
            <a:r>
              <a:rPr lang="es-ES" dirty="0"/>
              <a:t> es una casa-torre en medio de magníficos jardines en la parroquia de Cawdor, aproximadamente 16 km al este de Inverness y 8 km al suroeste de Nairn, en Escocia, Reino Unido.</a:t>
            </a:r>
          </a:p>
        </p:txBody>
      </p:sp>
    </p:spTree>
    <p:extLst>
      <p:ext uri="{BB962C8B-B14F-4D97-AF65-F5344CB8AC3E}">
        <p14:creationId xmlns:p14="http://schemas.microsoft.com/office/powerpoint/2010/main" val="587195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awdo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4475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awdor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91440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19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63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77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28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23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1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4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89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9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4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35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01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54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91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7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55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69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29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44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3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47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3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" y="0"/>
            <a:ext cx="9128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85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66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434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697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06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924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855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568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79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08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856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526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217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255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93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91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7" r="271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159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8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98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768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259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72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15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085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755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749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943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212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712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592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953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171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709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" y="0"/>
            <a:ext cx="912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329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304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" y="3304032"/>
            <a:ext cx="4633714" cy="345033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73152"/>
            <a:ext cx="4644008" cy="345033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77184"/>
            <a:ext cx="4644008" cy="343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834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4644008" cy="357225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9406"/>
            <a:ext cx="4644008" cy="33162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57225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29406"/>
            <a:ext cx="4499992" cy="322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448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4638"/>
            <a:ext cx="6737176" cy="1143000"/>
          </a:xfrm>
        </p:spPr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BRODICK CASTLE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113984" cy="4030662"/>
          </a:xfrm>
        </p:spPr>
        <p:txBody>
          <a:bodyPr/>
          <a:lstStyle/>
          <a:p>
            <a:pPr eaLnBrk="1" hangingPunct="1"/>
            <a:r>
              <a:rPr lang="es-ES_tradnl" sz="2800" dirty="0"/>
              <a:t>Están situados en la isla de Arran, Firth of Clyde en Escocia.</a:t>
            </a:r>
          </a:p>
          <a:p>
            <a:pPr eaLnBrk="1" hangingPunct="1"/>
            <a:r>
              <a:rPr lang="es-ES_tradnl" sz="2800" dirty="0"/>
              <a:t>Fue hogar del Duque de Hamilton, hoy de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30220107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213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025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387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307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763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320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2899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rodick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7572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4678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2268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2479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rod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800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"/>
            <a:ext cx="9144000" cy="684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524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530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606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944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833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197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4"/>
            <a:ext cx="9144000" cy="692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645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03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INWEREWE GARDENS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772400" cy="4030662"/>
          </a:xfrm>
        </p:spPr>
        <p:txBody>
          <a:bodyPr/>
          <a:lstStyle/>
          <a:p>
            <a:pPr eaLnBrk="1" hangingPunct="1"/>
            <a:r>
              <a:rPr lang="es-ES_tradnl" sz="2800" dirty="0"/>
              <a:t>Es un jardín botánico en las Highlands,al norte de Poolewe en West Ross. Escocia.</a:t>
            </a:r>
          </a:p>
          <a:p>
            <a:pPr eaLnBrk="1" hangingPunct="1"/>
            <a:r>
              <a:rPr lang="es-ES_tradnl" sz="2800" dirty="0"/>
              <a:t>El jardín fue creado en 1862 por Osgood Mackenzie dentro de las 850 has. que tiene la finca.</a:t>
            </a:r>
          </a:p>
          <a:p>
            <a:pPr eaLnBrk="1" hangingPunct="1"/>
            <a:r>
              <a:rPr lang="es-ES_tradnl" sz="2800" dirty="0"/>
              <a:t>El jardín cubre 20 has, con mas de 2.500 especies exóticas y es propiedad de la National Trust of Scotland.</a:t>
            </a:r>
          </a:p>
        </p:txBody>
      </p:sp>
    </p:spTree>
    <p:extLst>
      <p:ext uri="{BB962C8B-B14F-4D97-AF65-F5344CB8AC3E}">
        <p14:creationId xmlns:p14="http://schemas.microsoft.com/office/powerpoint/2010/main" val="14070870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500" b="15417"/>
          <a:stretch/>
        </p:blipFill>
        <p:spPr>
          <a:xfrm>
            <a:off x="0" y="0"/>
            <a:ext cx="9372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10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8681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556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066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0980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602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7437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224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Inverew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8530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 descr="Inverewe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9587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3002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8241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0488"/>
            <a:ext cx="9753600" cy="703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0285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0963"/>
            <a:ext cx="975360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76582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Inverew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76200"/>
            <a:ext cx="97536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5164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2345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400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258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1687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325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493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3372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4722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31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7673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574"/>
            <a:ext cx="9144000" cy="672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1498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30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093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348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076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5084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7118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42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0185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3868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0"/>
            <a:ext cx="9137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9153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072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126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329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3818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7427912" cy="1143000"/>
          </a:xfrm>
        </p:spPr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KAILZIE GARDENS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Jardines cerca de Pebbles en Escocia.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Proporcionan una gran variedad de colores en sus plantaciones primaverales con las azaleas y los rododendros.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Las plantas del jardín incluyen colecciones de rosas antiguas y modernas, los invernaderos pelargoniums, schizanthus, fuchsias etc.…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 alerce plantado en 1725 es considerado el mas antiguo de Escocia.</a:t>
            </a:r>
          </a:p>
        </p:txBody>
      </p:sp>
    </p:spTree>
    <p:extLst>
      <p:ext uri="{BB962C8B-B14F-4D97-AF65-F5344CB8AC3E}">
        <p14:creationId xmlns:p14="http://schemas.microsoft.com/office/powerpoint/2010/main" val="198885762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666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5" t="5922" r="6770" b="954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6819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Kailzie Ga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68778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Kailzie Ga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21072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4" descr="Kailzi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34151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Kailzi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69007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1732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162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ailzi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44737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Kailzi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54004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Kailzi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93309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9065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8258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7721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776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598</TotalTime>
  <Words>792</Words>
  <Application>Microsoft Office PowerPoint</Application>
  <PresentationFormat>Presentación en pantalla (4:3)</PresentationFormat>
  <Paragraphs>306</Paragraphs>
  <Slides>148</Slides>
  <Notes>144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148</vt:i4>
      </vt:variant>
    </vt:vector>
  </HeadingPairs>
  <TitlesOfParts>
    <vt:vector size="158" baseType="lpstr">
      <vt:lpstr>Arial</vt:lpstr>
      <vt:lpstr>Calibri</vt:lpstr>
      <vt:lpstr>Century Schoolbook</vt:lpstr>
      <vt:lpstr>Wingdings</vt:lpstr>
      <vt:lpstr>Wingdings 2</vt:lpstr>
      <vt:lpstr>1_Default Theme</vt:lpstr>
      <vt:lpstr>4_Default Theme</vt:lpstr>
      <vt:lpstr>5_Default Theme</vt:lpstr>
      <vt:lpstr>6_Default Theme</vt:lpstr>
      <vt:lpstr>7_Default Theme</vt:lpstr>
      <vt:lpstr>EUROPA.-LA VUELTA AL MUNDO EN 885 JARDINES.-ESCOCIA.-Achamore Gardens.-Cawdor Castle.-Brodick Castle.-Inwerewe Gardens.-Kailzie Gardens</vt:lpstr>
      <vt:lpstr>Achamore Gardens.-Isla Gigha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CAWDOR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BRODICK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INWEREWE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KAILZIE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ESCOCIA</dc:title>
  <dc:creator>Josep</dc:creator>
  <cp:lastModifiedBy>Usuario</cp:lastModifiedBy>
  <cp:revision>25</cp:revision>
  <dcterms:created xsi:type="dcterms:W3CDTF">2016-03-19T06:02:08Z</dcterms:created>
  <dcterms:modified xsi:type="dcterms:W3CDTF">2018-03-10T05:56:07Z</dcterms:modified>
</cp:coreProperties>
</file>