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20" r:id="rId2"/>
    <p:sldMasterId id="2147483744" r:id="rId3"/>
    <p:sldMasterId id="2147483756" r:id="rId4"/>
  </p:sldMasterIdLst>
  <p:notesMasterIdLst>
    <p:notesMasterId r:id="rId115"/>
  </p:notesMasterIdLst>
  <p:sldIdLst>
    <p:sldId id="367" r:id="rId5"/>
    <p:sldId id="361" r:id="rId6"/>
    <p:sldId id="362" r:id="rId7"/>
    <p:sldId id="363" r:id="rId8"/>
    <p:sldId id="383" r:id="rId9"/>
    <p:sldId id="384" r:id="rId10"/>
    <p:sldId id="366" r:id="rId11"/>
    <p:sldId id="386" r:id="rId12"/>
    <p:sldId id="387" r:id="rId13"/>
    <p:sldId id="393" r:id="rId14"/>
    <p:sldId id="376" r:id="rId15"/>
    <p:sldId id="381" r:id="rId16"/>
    <p:sldId id="375" r:id="rId17"/>
    <p:sldId id="364" r:id="rId18"/>
    <p:sldId id="365" r:id="rId19"/>
    <p:sldId id="368" r:id="rId20"/>
    <p:sldId id="369" r:id="rId21"/>
    <p:sldId id="370" r:id="rId22"/>
    <p:sldId id="380" r:id="rId23"/>
    <p:sldId id="392" r:id="rId24"/>
    <p:sldId id="371" r:id="rId25"/>
    <p:sldId id="372" r:id="rId26"/>
    <p:sldId id="373" r:id="rId27"/>
    <p:sldId id="377" r:id="rId28"/>
    <p:sldId id="378" r:id="rId29"/>
    <p:sldId id="385" r:id="rId30"/>
    <p:sldId id="388" r:id="rId31"/>
    <p:sldId id="390" r:id="rId32"/>
    <p:sldId id="391" r:id="rId33"/>
    <p:sldId id="389" r:id="rId34"/>
    <p:sldId id="358" r:id="rId35"/>
    <p:sldId id="394" r:id="rId36"/>
    <p:sldId id="359" r:id="rId37"/>
    <p:sldId id="360" r:id="rId38"/>
    <p:sldId id="395" r:id="rId39"/>
    <p:sldId id="396" r:id="rId40"/>
    <p:sldId id="397" r:id="rId41"/>
    <p:sldId id="401" r:id="rId42"/>
    <p:sldId id="404" r:id="rId43"/>
    <p:sldId id="402" r:id="rId44"/>
    <p:sldId id="410" r:id="rId45"/>
    <p:sldId id="412" r:id="rId46"/>
    <p:sldId id="413" r:id="rId47"/>
    <p:sldId id="414" r:id="rId48"/>
    <p:sldId id="425" r:id="rId49"/>
    <p:sldId id="421" r:id="rId50"/>
    <p:sldId id="434" r:id="rId51"/>
    <p:sldId id="430" r:id="rId52"/>
    <p:sldId id="435" r:id="rId53"/>
    <p:sldId id="450" r:id="rId54"/>
    <p:sldId id="452" r:id="rId55"/>
    <p:sldId id="448" r:id="rId56"/>
    <p:sldId id="446" r:id="rId57"/>
    <p:sldId id="423" r:id="rId58"/>
    <p:sldId id="347" r:id="rId59"/>
    <p:sldId id="399" r:id="rId60"/>
    <p:sldId id="405" r:id="rId61"/>
    <p:sldId id="437" r:id="rId62"/>
    <p:sldId id="417" r:id="rId63"/>
    <p:sldId id="438" r:id="rId64"/>
    <p:sldId id="439" r:id="rId65"/>
    <p:sldId id="348" r:id="rId66"/>
    <p:sldId id="400" r:id="rId67"/>
    <p:sldId id="406" r:id="rId68"/>
    <p:sldId id="407" r:id="rId69"/>
    <p:sldId id="408" r:id="rId70"/>
    <p:sldId id="409" r:id="rId71"/>
    <p:sldId id="411" r:id="rId72"/>
    <p:sldId id="415" r:id="rId73"/>
    <p:sldId id="416" r:id="rId74"/>
    <p:sldId id="418" r:id="rId75"/>
    <p:sldId id="420" r:id="rId76"/>
    <p:sldId id="422" r:id="rId77"/>
    <p:sldId id="424" r:id="rId78"/>
    <p:sldId id="426" r:id="rId79"/>
    <p:sldId id="436" r:id="rId80"/>
    <p:sldId id="419" r:id="rId81"/>
    <p:sldId id="427" r:id="rId82"/>
    <p:sldId id="428" r:id="rId83"/>
    <p:sldId id="429" r:id="rId84"/>
    <p:sldId id="431" r:id="rId85"/>
    <p:sldId id="432" r:id="rId86"/>
    <p:sldId id="433" r:id="rId87"/>
    <p:sldId id="440" r:id="rId88"/>
    <p:sldId id="441" r:id="rId89"/>
    <p:sldId id="442" r:id="rId90"/>
    <p:sldId id="443" r:id="rId91"/>
    <p:sldId id="444" r:id="rId92"/>
    <p:sldId id="445" r:id="rId93"/>
    <p:sldId id="447" r:id="rId94"/>
    <p:sldId id="449" r:id="rId95"/>
    <p:sldId id="451" r:id="rId96"/>
    <p:sldId id="453" r:id="rId97"/>
    <p:sldId id="454" r:id="rId98"/>
    <p:sldId id="257" r:id="rId99"/>
    <p:sldId id="459" r:id="rId100"/>
    <p:sldId id="460" r:id="rId101"/>
    <p:sldId id="461" r:id="rId102"/>
    <p:sldId id="263" r:id="rId103"/>
    <p:sldId id="260" r:id="rId104"/>
    <p:sldId id="456" r:id="rId105"/>
    <p:sldId id="455" r:id="rId106"/>
    <p:sldId id="457" r:id="rId107"/>
    <p:sldId id="458" r:id="rId108"/>
    <p:sldId id="261" r:id="rId109"/>
    <p:sldId id="258" r:id="rId110"/>
    <p:sldId id="259" r:id="rId111"/>
    <p:sldId id="262" r:id="rId112"/>
    <p:sldId id="264" r:id="rId113"/>
    <p:sldId id="265"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330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viewProps" Target="viewProp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831A54-D3E6-4CEE-88BE-76F9D4007222}"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53E8E9-5EE9-46DC-A2A1-C63BFB7C967D}" type="slidenum">
              <a:rPr lang="es-ES" smtClean="0"/>
              <a:t>‹Nº›</a:t>
            </a:fld>
            <a:endParaRPr lang="es-ES" dirty="0"/>
          </a:p>
        </p:txBody>
      </p:sp>
    </p:spTree>
    <p:extLst>
      <p:ext uri="{BB962C8B-B14F-4D97-AF65-F5344CB8AC3E}">
        <p14:creationId xmlns:p14="http://schemas.microsoft.com/office/powerpoint/2010/main" val="1295988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a:t>
            </a:fld>
            <a:endParaRPr lang="es-ES" dirty="0"/>
          </a:p>
        </p:txBody>
      </p:sp>
    </p:spTree>
    <p:extLst>
      <p:ext uri="{BB962C8B-B14F-4D97-AF65-F5344CB8AC3E}">
        <p14:creationId xmlns:p14="http://schemas.microsoft.com/office/powerpoint/2010/main" val="3723607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a:t>
            </a:fld>
            <a:endParaRPr lang="es-ES" dirty="0"/>
          </a:p>
        </p:txBody>
      </p:sp>
    </p:spTree>
    <p:extLst>
      <p:ext uri="{BB962C8B-B14F-4D97-AF65-F5344CB8AC3E}">
        <p14:creationId xmlns:p14="http://schemas.microsoft.com/office/powerpoint/2010/main" val="2596336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Attadale Gardens</a:t>
            </a:r>
          </a:p>
        </p:txBody>
      </p:sp>
      <p:sp>
        <p:nvSpPr>
          <p:cNvPr id="4" name="3 Marcador de número de diapositiva"/>
          <p:cNvSpPr>
            <a:spLocks noGrp="1"/>
          </p:cNvSpPr>
          <p:nvPr>
            <p:ph type="sldNum" sz="quarter" idx="5"/>
          </p:nvPr>
        </p:nvSpPr>
        <p:spPr/>
        <p:txBody>
          <a:bodyPr/>
          <a:lstStyle/>
          <a:p>
            <a:pPr>
              <a:defRPr/>
            </a:pPr>
            <a:fld id="{AA12C738-ED69-4A9E-8290-540B3E4CADD1}"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a:t>
            </a:fld>
            <a:endParaRPr lang="es-ES" dirty="0"/>
          </a:p>
        </p:txBody>
      </p:sp>
    </p:spTree>
    <p:extLst>
      <p:ext uri="{BB962C8B-B14F-4D97-AF65-F5344CB8AC3E}">
        <p14:creationId xmlns:p14="http://schemas.microsoft.com/office/powerpoint/2010/main" val="3421088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9</a:t>
            </a:fld>
            <a:endParaRPr lang="es-ES" dirty="0"/>
          </a:p>
        </p:txBody>
      </p:sp>
    </p:spTree>
    <p:extLst>
      <p:ext uri="{BB962C8B-B14F-4D97-AF65-F5344CB8AC3E}">
        <p14:creationId xmlns:p14="http://schemas.microsoft.com/office/powerpoint/2010/main" val="3799817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10</a:t>
            </a:fld>
            <a:endParaRPr lang="es-ES" dirty="0"/>
          </a:p>
        </p:txBody>
      </p:sp>
    </p:spTree>
    <p:extLst>
      <p:ext uri="{BB962C8B-B14F-4D97-AF65-F5344CB8AC3E}">
        <p14:creationId xmlns:p14="http://schemas.microsoft.com/office/powerpoint/2010/main" val="1962277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11</a:t>
            </a:fld>
            <a:endParaRPr lang="es-ES" dirty="0"/>
          </a:p>
        </p:txBody>
      </p:sp>
    </p:spTree>
    <p:extLst>
      <p:ext uri="{BB962C8B-B14F-4D97-AF65-F5344CB8AC3E}">
        <p14:creationId xmlns:p14="http://schemas.microsoft.com/office/powerpoint/2010/main" val="4202434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12</a:t>
            </a:fld>
            <a:endParaRPr lang="es-ES" dirty="0"/>
          </a:p>
        </p:txBody>
      </p:sp>
    </p:spTree>
    <p:extLst>
      <p:ext uri="{BB962C8B-B14F-4D97-AF65-F5344CB8AC3E}">
        <p14:creationId xmlns:p14="http://schemas.microsoft.com/office/powerpoint/2010/main" val="1603112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13</a:t>
            </a:fld>
            <a:endParaRPr lang="es-ES" dirty="0"/>
          </a:p>
        </p:txBody>
      </p:sp>
    </p:spTree>
    <p:extLst>
      <p:ext uri="{BB962C8B-B14F-4D97-AF65-F5344CB8AC3E}">
        <p14:creationId xmlns:p14="http://schemas.microsoft.com/office/powerpoint/2010/main" val="1437527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Attadale Gardens</a:t>
            </a:r>
          </a:p>
        </p:txBody>
      </p:sp>
      <p:sp>
        <p:nvSpPr>
          <p:cNvPr id="4" name="3 Marcador de número de diapositiva"/>
          <p:cNvSpPr>
            <a:spLocks noGrp="1"/>
          </p:cNvSpPr>
          <p:nvPr>
            <p:ph type="sldNum" sz="quarter" idx="5"/>
          </p:nvPr>
        </p:nvSpPr>
        <p:spPr/>
        <p:txBody>
          <a:bodyPr/>
          <a:lstStyle/>
          <a:p>
            <a:pPr>
              <a:defRPr/>
            </a:pPr>
            <a:fld id="{4F9B835B-8769-48D4-BFC8-F0EF266515F2}"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Attadale Gardens</a:t>
            </a:r>
          </a:p>
        </p:txBody>
      </p:sp>
      <p:sp>
        <p:nvSpPr>
          <p:cNvPr id="4" name="3 Marcador de número de diapositiva"/>
          <p:cNvSpPr>
            <a:spLocks noGrp="1"/>
          </p:cNvSpPr>
          <p:nvPr>
            <p:ph type="sldNum" sz="quarter" idx="5"/>
          </p:nvPr>
        </p:nvSpPr>
        <p:spPr/>
        <p:txBody>
          <a:bodyPr/>
          <a:lstStyle/>
          <a:p>
            <a:pPr>
              <a:defRPr/>
            </a:pPr>
            <a:fld id="{51D4DE06-908D-46AD-9333-79C4C1F04D0E}"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16</a:t>
            </a:fld>
            <a:endParaRPr lang="es-ES" dirty="0"/>
          </a:p>
        </p:txBody>
      </p:sp>
    </p:spTree>
    <p:extLst>
      <p:ext uri="{BB962C8B-B14F-4D97-AF65-F5344CB8AC3E}">
        <p14:creationId xmlns:p14="http://schemas.microsoft.com/office/powerpoint/2010/main" val="2431220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17</a:t>
            </a:fld>
            <a:endParaRPr lang="es-ES" dirty="0"/>
          </a:p>
        </p:txBody>
      </p:sp>
    </p:spTree>
    <p:extLst>
      <p:ext uri="{BB962C8B-B14F-4D97-AF65-F5344CB8AC3E}">
        <p14:creationId xmlns:p14="http://schemas.microsoft.com/office/powerpoint/2010/main" val="1072345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18</a:t>
            </a:fld>
            <a:endParaRPr lang="es-ES" dirty="0"/>
          </a:p>
        </p:txBody>
      </p:sp>
    </p:spTree>
    <p:extLst>
      <p:ext uri="{BB962C8B-B14F-4D97-AF65-F5344CB8AC3E}">
        <p14:creationId xmlns:p14="http://schemas.microsoft.com/office/powerpoint/2010/main" val="1752328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19</a:t>
            </a:fld>
            <a:endParaRPr lang="es-ES" dirty="0"/>
          </a:p>
        </p:txBody>
      </p:sp>
    </p:spTree>
    <p:extLst>
      <p:ext uri="{BB962C8B-B14F-4D97-AF65-F5344CB8AC3E}">
        <p14:creationId xmlns:p14="http://schemas.microsoft.com/office/powerpoint/2010/main" val="3217402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20</a:t>
            </a:fld>
            <a:endParaRPr lang="es-ES" dirty="0"/>
          </a:p>
        </p:txBody>
      </p:sp>
    </p:spTree>
    <p:extLst>
      <p:ext uri="{BB962C8B-B14F-4D97-AF65-F5344CB8AC3E}">
        <p14:creationId xmlns:p14="http://schemas.microsoft.com/office/powerpoint/2010/main" val="111238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21</a:t>
            </a:fld>
            <a:endParaRPr lang="es-ES" dirty="0"/>
          </a:p>
        </p:txBody>
      </p:sp>
    </p:spTree>
    <p:extLst>
      <p:ext uri="{BB962C8B-B14F-4D97-AF65-F5344CB8AC3E}">
        <p14:creationId xmlns:p14="http://schemas.microsoft.com/office/powerpoint/2010/main" val="3621426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22</a:t>
            </a:fld>
            <a:endParaRPr lang="es-ES" dirty="0"/>
          </a:p>
        </p:txBody>
      </p:sp>
    </p:spTree>
    <p:extLst>
      <p:ext uri="{BB962C8B-B14F-4D97-AF65-F5344CB8AC3E}">
        <p14:creationId xmlns:p14="http://schemas.microsoft.com/office/powerpoint/2010/main" val="3330140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23</a:t>
            </a:fld>
            <a:endParaRPr lang="es-ES" dirty="0"/>
          </a:p>
        </p:txBody>
      </p:sp>
    </p:spTree>
    <p:extLst>
      <p:ext uri="{BB962C8B-B14F-4D97-AF65-F5344CB8AC3E}">
        <p14:creationId xmlns:p14="http://schemas.microsoft.com/office/powerpoint/2010/main" val="673376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24</a:t>
            </a:fld>
            <a:endParaRPr lang="es-ES" dirty="0"/>
          </a:p>
        </p:txBody>
      </p:sp>
    </p:spTree>
    <p:extLst>
      <p:ext uri="{BB962C8B-B14F-4D97-AF65-F5344CB8AC3E}">
        <p14:creationId xmlns:p14="http://schemas.microsoft.com/office/powerpoint/2010/main" val="4108671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25</a:t>
            </a:fld>
            <a:endParaRPr lang="es-ES" dirty="0"/>
          </a:p>
        </p:txBody>
      </p:sp>
    </p:spTree>
    <p:extLst>
      <p:ext uri="{BB962C8B-B14F-4D97-AF65-F5344CB8AC3E}">
        <p14:creationId xmlns:p14="http://schemas.microsoft.com/office/powerpoint/2010/main" val="3077115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26</a:t>
            </a:fld>
            <a:endParaRPr lang="es-ES" dirty="0"/>
          </a:p>
        </p:txBody>
      </p:sp>
    </p:spTree>
    <p:extLst>
      <p:ext uri="{BB962C8B-B14F-4D97-AF65-F5344CB8AC3E}">
        <p14:creationId xmlns:p14="http://schemas.microsoft.com/office/powerpoint/2010/main" val="2865726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27</a:t>
            </a:fld>
            <a:endParaRPr lang="es-ES" dirty="0"/>
          </a:p>
        </p:txBody>
      </p:sp>
    </p:spTree>
    <p:extLst>
      <p:ext uri="{BB962C8B-B14F-4D97-AF65-F5344CB8AC3E}">
        <p14:creationId xmlns:p14="http://schemas.microsoft.com/office/powerpoint/2010/main" val="616575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28</a:t>
            </a:fld>
            <a:endParaRPr lang="es-ES" dirty="0"/>
          </a:p>
        </p:txBody>
      </p:sp>
    </p:spTree>
    <p:extLst>
      <p:ext uri="{BB962C8B-B14F-4D97-AF65-F5344CB8AC3E}">
        <p14:creationId xmlns:p14="http://schemas.microsoft.com/office/powerpoint/2010/main" val="4113448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29</a:t>
            </a:fld>
            <a:endParaRPr lang="es-ES" dirty="0"/>
          </a:p>
        </p:txBody>
      </p:sp>
    </p:spTree>
    <p:extLst>
      <p:ext uri="{BB962C8B-B14F-4D97-AF65-F5344CB8AC3E}">
        <p14:creationId xmlns:p14="http://schemas.microsoft.com/office/powerpoint/2010/main" val="1033627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Attadale Gardens</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30</a:t>
            </a:fld>
            <a:endParaRPr lang="es-ES" dirty="0"/>
          </a:p>
        </p:txBody>
      </p:sp>
    </p:spTree>
    <p:extLst>
      <p:ext uri="{BB962C8B-B14F-4D97-AF65-F5344CB8AC3E}">
        <p14:creationId xmlns:p14="http://schemas.microsoft.com/office/powerpoint/2010/main" val="264066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Achamore Gardens</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32</a:t>
            </a:fld>
            <a:endParaRPr lang="es-ES" dirty="0"/>
          </a:p>
        </p:txBody>
      </p:sp>
    </p:spTree>
    <p:extLst>
      <p:ext uri="{BB962C8B-B14F-4D97-AF65-F5344CB8AC3E}">
        <p14:creationId xmlns:p14="http://schemas.microsoft.com/office/powerpoint/2010/main" val="1970146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Achamore Gardens</a:t>
            </a:r>
          </a:p>
        </p:txBody>
      </p:sp>
      <p:sp>
        <p:nvSpPr>
          <p:cNvPr id="4" name="3 Marcador de número de diapositiva"/>
          <p:cNvSpPr>
            <a:spLocks noGrp="1"/>
          </p:cNvSpPr>
          <p:nvPr>
            <p:ph type="sldNum" sz="quarter" idx="5"/>
          </p:nvPr>
        </p:nvSpPr>
        <p:spPr/>
        <p:txBody>
          <a:bodyPr/>
          <a:lstStyle/>
          <a:p>
            <a:pPr>
              <a:defRPr/>
            </a:pPr>
            <a:fld id="{E3FFC8B5-E985-4E38-9C1F-3DC6D333AAD5}"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Achamore Gardens.-Isla of Gigha.-Argyll.-Gunnera manicata</a:t>
            </a:r>
          </a:p>
        </p:txBody>
      </p:sp>
      <p:sp>
        <p:nvSpPr>
          <p:cNvPr id="4" name="3 Marcador de número de diapositiva"/>
          <p:cNvSpPr>
            <a:spLocks noGrp="1"/>
          </p:cNvSpPr>
          <p:nvPr>
            <p:ph type="sldNum" sz="quarter" idx="5"/>
          </p:nvPr>
        </p:nvSpPr>
        <p:spPr/>
        <p:txBody>
          <a:bodyPr/>
          <a:lstStyle/>
          <a:p>
            <a:pPr>
              <a:defRPr/>
            </a:pPr>
            <a:fld id="{8B4B6E40-8DE8-4F2A-852B-EB41AD169327}"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Achamore Gardens</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35</a:t>
            </a:fld>
            <a:endParaRPr lang="es-ES" dirty="0"/>
          </a:p>
        </p:txBody>
      </p:sp>
    </p:spTree>
    <p:extLst>
      <p:ext uri="{BB962C8B-B14F-4D97-AF65-F5344CB8AC3E}">
        <p14:creationId xmlns:p14="http://schemas.microsoft.com/office/powerpoint/2010/main" val="30415518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Achamore Gardens</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36</a:t>
            </a:fld>
            <a:endParaRPr lang="es-ES" dirty="0"/>
          </a:p>
        </p:txBody>
      </p:sp>
    </p:spTree>
    <p:extLst>
      <p:ext uri="{BB962C8B-B14F-4D97-AF65-F5344CB8AC3E}">
        <p14:creationId xmlns:p14="http://schemas.microsoft.com/office/powerpoint/2010/main" val="1916935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41</a:t>
            </a:fld>
            <a:endParaRPr lang="es-ES" dirty="0"/>
          </a:p>
        </p:txBody>
      </p:sp>
    </p:spTree>
    <p:extLst>
      <p:ext uri="{BB962C8B-B14F-4D97-AF65-F5344CB8AC3E}">
        <p14:creationId xmlns:p14="http://schemas.microsoft.com/office/powerpoint/2010/main" val="6692577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42</a:t>
            </a:fld>
            <a:endParaRPr lang="es-ES" dirty="0"/>
          </a:p>
        </p:txBody>
      </p:sp>
    </p:spTree>
    <p:extLst>
      <p:ext uri="{BB962C8B-B14F-4D97-AF65-F5344CB8AC3E}">
        <p14:creationId xmlns:p14="http://schemas.microsoft.com/office/powerpoint/2010/main" val="33798149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43</a:t>
            </a:fld>
            <a:endParaRPr lang="es-ES" dirty="0"/>
          </a:p>
        </p:txBody>
      </p:sp>
    </p:spTree>
    <p:extLst>
      <p:ext uri="{BB962C8B-B14F-4D97-AF65-F5344CB8AC3E}">
        <p14:creationId xmlns:p14="http://schemas.microsoft.com/office/powerpoint/2010/main" val="32326419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44</a:t>
            </a:fld>
            <a:endParaRPr lang="es-ES" dirty="0"/>
          </a:p>
        </p:txBody>
      </p:sp>
    </p:spTree>
    <p:extLst>
      <p:ext uri="{BB962C8B-B14F-4D97-AF65-F5344CB8AC3E}">
        <p14:creationId xmlns:p14="http://schemas.microsoft.com/office/powerpoint/2010/main" val="1596323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45</a:t>
            </a:fld>
            <a:endParaRPr lang="es-ES" dirty="0"/>
          </a:p>
        </p:txBody>
      </p:sp>
    </p:spTree>
    <p:extLst>
      <p:ext uri="{BB962C8B-B14F-4D97-AF65-F5344CB8AC3E}">
        <p14:creationId xmlns:p14="http://schemas.microsoft.com/office/powerpoint/2010/main" val="2839896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46</a:t>
            </a:fld>
            <a:endParaRPr lang="es-ES" dirty="0"/>
          </a:p>
        </p:txBody>
      </p:sp>
    </p:spTree>
    <p:extLst>
      <p:ext uri="{BB962C8B-B14F-4D97-AF65-F5344CB8AC3E}">
        <p14:creationId xmlns:p14="http://schemas.microsoft.com/office/powerpoint/2010/main" val="26969380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47</a:t>
            </a:fld>
            <a:endParaRPr lang="es-ES" dirty="0"/>
          </a:p>
        </p:txBody>
      </p:sp>
    </p:spTree>
    <p:extLst>
      <p:ext uri="{BB962C8B-B14F-4D97-AF65-F5344CB8AC3E}">
        <p14:creationId xmlns:p14="http://schemas.microsoft.com/office/powerpoint/2010/main" val="28520294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48</a:t>
            </a:fld>
            <a:endParaRPr lang="es-ES" dirty="0"/>
          </a:p>
        </p:txBody>
      </p:sp>
    </p:spTree>
    <p:extLst>
      <p:ext uri="{BB962C8B-B14F-4D97-AF65-F5344CB8AC3E}">
        <p14:creationId xmlns:p14="http://schemas.microsoft.com/office/powerpoint/2010/main" val="21051370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49</a:t>
            </a:fld>
            <a:endParaRPr lang="es-ES" dirty="0"/>
          </a:p>
        </p:txBody>
      </p:sp>
    </p:spTree>
    <p:extLst>
      <p:ext uri="{BB962C8B-B14F-4D97-AF65-F5344CB8AC3E}">
        <p14:creationId xmlns:p14="http://schemas.microsoft.com/office/powerpoint/2010/main" val="1304559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50</a:t>
            </a:fld>
            <a:endParaRPr lang="es-ES" dirty="0"/>
          </a:p>
        </p:txBody>
      </p:sp>
    </p:spTree>
    <p:extLst>
      <p:ext uri="{BB962C8B-B14F-4D97-AF65-F5344CB8AC3E}">
        <p14:creationId xmlns:p14="http://schemas.microsoft.com/office/powerpoint/2010/main" val="27518796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51</a:t>
            </a:fld>
            <a:endParaRPr lang="es-ES" dirty="0"/>
          </a:p>
        </p:txBody>
      </p:sp>
    </p:spTree>
    <p:extLst>
      <p:ext uri="{BB962C8B-B14F-4D97-AF65-F5344CB8AC3E}">
        <p14:creationId xmlns:p14="http://schemas.microsoft.com/office/powerpoint/2010/main" val="10359637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52</a:t>
            </a:fld>
            <a:endParaRPr lang="es-ES" dirty="0"/>
          </a:p>
        </p:txBody>
      </p:sp>
    </p:spTree>
    <p:extLst>
      <p:ext uri="{BB962C8B-B14F-4D97-AF65-F5344CB8AC3E}">
        <p14:creationId xmlns:p14="http://schemas.microsoft.com/office/powerpoint/2010/main" val="24941006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53</a:t>
            </a:fld>
            <a:endParaRPr lang="es-ES" dirty="0"/>
          </a:p>
        </p:txBody>
      </p:sp>
    </p:spTree>
    <p:extLst>
      <p:ext uri="{BB962C8B-B14F-4D97-AF65-F5344CB8AC3E}">
        <p14:creationId xmlns:p14="http://schemas.microsoft.com/office/powerpoint/2010/main" val="4325600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54</a:t>
            </a:fld>
            <a:endParaRPr lang="es-ES" dirty="0"/>
          </a:p>
        </p:txBody>
      </p:sp>
    </p:spTree>
    <p:extLst>
      <p:ext uri="{BB962C8B-B14F-4D97-AF65-F5344CB8AC3E}">
        <p14:creationId xmlns:p14="http://schemas.microsoft.com/office/powerpoint/2010/main" val="11454587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3B0050-C822-4E8E-A968-0FBEB0312F67}"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Caword Castle Gardens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56</a:t>
            </a:fld>
            <a:endParaRPr lang="es-ES" dirty="0"/>
          </a:p>
        </p:txBody>
      </p:sp>
    </p:spTree>
    <p:extLst>
      <p:ext uri="{BB962C8B-B14F-4D97-AF65-F5344CB8AC3E}">
        <p14:creationId xmlns:p14="http://schemas.microsoft.com/office/powerpoint/2010/main" val="9470363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57</a:t>
            </a:fld>
            <a:endParaRPr lang="es-ES" dirty="0"/>
          </a:p>
        </p:txBody>
      </p:sp>
    </p:spTree>
    <p:extLst>
      <p:ext uri="{BB962C8B-B14F-4D97-AF65-F5344CB8AC3E}">
        <p14:creationId xmlns:p14="http://schemas.microsoft.com/office/powerpoint/2010/main" val="33589191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58</a:t>
            </a:fld>
            <a:endParaRPr lang="es-ES" dirty="0"/>
          </a:p>
        </p:txBody>
      </p:sp>
    </p:spTree>
    <p:extLst>
      <p:ext uri="{BB962C8B-B14F-4D97-AF65-F5344CB8AC3E}">
        <p14:creationId xmlns:p14="http://schemas.microsoft.com/office/powerpoint/2010/main" val="4154762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59</a:t>
            </a:fld>
            <a:endParaRPr lang="es-ES" dirty="0"/>
          </a:p>
        </p:txBody>
      </p:sp>
    </p:spTree>
    <p:extLst>
      <p:ext uri="{BB962C8B-B14F-4D97-AF65-F5344CB8AC3E}">
        <p14:creationId xmlns:p14="http://schemas.microsoft.com/office/powerpoint/2010/main" val="7613406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60</a:t>
            </a:fld>
            <a:endParaRPr lang="es-ES" dirty="0"/>
          </a:p>
        </p:txBody>
      </p:sp>
    </p:spTree>
    <p:extLst>
      <p:ext uri="{BB962C8B-B14F-4D97-AF65-F5344CB8AC3E}">
        <p14:creationId xmlns:p14="http://schemas.microsoft.com/office/powerpoint/2010/main" val="4263185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61</a:t>
            </a:fld>
            <a:endParaRPr lang="es-ES" dirty="0"/>
          </a:p>
        </p:txBody>
      </p:sp>
    </p:spTree>
    <p:extLst>
      <p:ext uri="{BB962C8B-B14F-4D97-AF65-F5344CB8AC3E}">
        <p14:creationId xmlns:p14="http://schemas.microsoft.com/office/powerpoint/2010/main" val="36004634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A023A6-7FF3-4712-872B-A358A3B368D1}"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Caword Castle Gardens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63</a:t>
            </a:fld>
            <a:endParaRPr lang="es-ES" dirty="0"/>
          </a:p>
        </p:txBody>
      </p:sp>
    </p:spTree>
    <p:extLst>
      <p:ext uri="{BB962C8B-B14F-4D97-AF65-F5344CB8AC3E}">
        <p14:creationId xmlns:p14="http://schemas.microsoft.com/office/powerpoint/2010/main" val="4557115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64</a:t>
            </a:fld>
            <a:endParaRPr lang="es-ES" dirty="0"/>
          </a:p>
        </p:txBody>
      </p:sp>
    </p:spTree>
    <p:extLst>
      <p:ext uri="{BB962C8B-B14F-4D97-AF65-F5344CB8AC3E}">
        <p14:creationId xmlns:p14="http://schemas.microsoft.com/office/powerpoint/2010/main" val="40423745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65</a:t>
            </a:fld>
            <a:endParaRPr lang="es-ES" dirty="0"/>
          </a:p>
        </p:txBody>
      </p:sp>
    </p:spTree>
    <p:extLst>
      <p:ext uri="{BB962C8B-B14F-4D97-AF65-F5344CB8AC3E}">
        <p14:creationId xmlns:p14="http://schemas.microsoft.com/office/powerpoint/2010/main" val="24256634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66</a:t>
            </a:fld>
            <a:endParaRPr lang="es-ES" dirty="0"/>
          </a:p>
        </p:txBody>
      </p:sp>
    </p:spTree>
    <p:extLst>
      <p:ext uri="{BB962C8B-B14F-4D97-AF65-F5344CB8AC3E}">
        <p14:creationId xmlns:p14="http://schemas.microsoft.com/office/powerpoint/2010/main" val="10180960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67</a:t>
            </a:fld>
            <a:endParaRPr lang="es-ES" dirty="0"/>
          </a:p>
        </p:txBody>
      </p:sp>
    </p:spTree>
    <p:extLst>
      <p:ext uri="{BB962C8B-B14F-4D97-AF65-F5344CB8AC3E}">
        <p14:creationId xmlns:p14="http://schemas.microsoft.com/office/powerpoint/2010/main" val="15920166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68</a:t>
            </a:fld>
            <a:endParaRPr lang="es-ES" dirty="0"/>
          </a:p>
        </p:txBody>
      </p:sp>
    </p:spTree>
    <p:extLst>
      <p:ext uri="{BB962C8B-B14F-4D97-AF65-F5344CB8AC3E}">
        <p14:creationId xmlns:p14="http://schemas.microsoft.com/office/powerpoint/2010/main" val="29293584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69</a:t>
            </a:fld>
            <a:endParaRPr lang="es-ES" dirty="0"/>
          </a:p>
        </p:txBody>
      </p:sp>
    </p:spTree>
    <p:extLst>
      <p:ext uri="{BB962C8B-B14F-4D97-AF65-F5344CB8AC3E}">
        <p14:creationId xmlns:p14="http://schemas.microsoft.com/office/powerpoint/2010/main" val="35939399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70</a:t>
            </a:fld>
            <a:endParaRPr lang="es-ES" dirty="0"/>
          </a:p>
        </p:txBody>
      </p:sp>
    </p:spTree>
    <p:extLst>
      <p:ext uri="{BB962C8B-B14F-4D97-AF65-F5344CB8AC3E}">
        <p14:creationId xmlns:p14="http://schemas.microsoft.com/office/powerpoint/2010/main" val="27075819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71</a:t>
            </a:fld>
            <a:endParaRPr lang="es-ES" dirty="0"/>
          </a:p>
        </p:txBody>
      </p:sp>
    </p:spTree>
    <p:extLst>
      <p:ext uri="{BB962C8B-B14F-4D97-AF65-F5344CB8AC3E}">
        <p14:creationId xmlns:p14="http://schemas.microsoft.com/office/powerpoint/2010/main" val="39252499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72</a:t>
            </a:fld>
            <a:endParaRPr lang="es-ES" dirty="0"/>
          </a:p>
        </p:txBody>
      </p:sp>
    </p:spTree>
    <p:extLst>
      <p:ext uri="{BB962C8B-B14F-4D97-AF65-F5344CB8AC3E}">
        <p14:creationId xmlns:p14="http://schemas.microsoft.com/office/powerpoint/2010/main" val="34433780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73</a:t>
            </a:fld>
            <a:endParaRPr lang="es-ES" dirty="0"/>
          </a:p>
        </p:txBody>
      </p:sp>
    </p:spTree>
    <p:extLst>
      <p:ext uri="{BB962C8B-B14F-4D97-AF65-F5344CB8AC3E}">
        <p14:creationId xmlns:p14="http://schemas.microsoft.com/office/powerpoint/2010/main" val="33064101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74</a:t>
            </a:fld>
            <a:endParaRPr lang="es-ES" dirty="0"/>
          </a:p>
        </p:txBody>
      </p:sp>
    </p:spTree>
    <p:extLst>
      <p:ext uri="{BB962C8B-B14F-4D97-AF65-F5344CB8AC3E}">
        <p14:creationId xmlns:p14="http://schemas.microsoft.com/office/powerpoint/2010/main" val="32447188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75</a:t>
            </a:fld>
            <a:endParaRPr lang="es-ES" dirty="0"/>
          </a:p>
        </p:txBody>
      </p:sp>
    </p:spTree>
    <p:extLst>
      <p:ext uri="{BB962C8B-B14F-4D97-AF65-F5344CB8AC3E}">
        <p14:creationId xmlns:p14="http://schemas.microsoft.com/office/powerpoint/2010/main" val="30059586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76</a:t>
            </a:fld>
            <a:endParaRPr lang="es-ES" dirty="0"/>
          </a:p>
        </p:txBody>
      </p:sp>
    </p:spTree>
    <p:extLst>
      <p:ext uri="{BB962C8B-B14F-4D97-AF65-F5344CB8AC3E}">
        <p14:creationId xmlns:p14="http://schemas.microsoft.com/office/powerpoint/2010/main" val="5362585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77</a:t>
            </a:fld>
            <a:endParaRPr lang="es-ES" dirty="0"/>
          </a:p>
        </p:txBody>
      </p:sp>
    </p:spTree>
    <p:extLst>
      <p:ext uri="{BB962C8B-B14F-4D97-AF65-F5344CB8AC3E}">
        <p14:creationId xmlns:p14="http://schemas.microsoft.com/office/powerpoint/2010/main" val="2891303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78</a:t>
            </a:fld>
            <a:endParaRPr lang="es-ES" dirty="0"/>
          </a:p>
        </p:txBody>
      </p:sp>
    </p:spTree>
    <p:extLst>
      <p:ext uri="{BB962C8B-B14F-4D97-AF65-F5344CB8AC3E}">
        <p14:creationId xmlns:p14="http://schemas.microsoft.com/office/powerpoint/2010/main" val="26550387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79</a:t>
            </a:fld>
            <a:endParaRPr lang="es-ES" dirty="0"/>
          </a:p>
        </p:txBody>
      </p:sp>
    </p:spTree>
    <p:extLst>
      <p:ext uri="{BB962C8B-B14F-4D97-AF65-F5344CB8AC3E}">
        <p14:creationId xmlns:p14="http://schemas.microsoft.com/office/powerpoint/2010/main" val="6487119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80</a:t>
            </a:fld>
            <a:endParaRPr lang="es-ES" dirty="0"/>
          </a:p>
        </p:txBody>
      </p:sp>
    </p:spTree>
    <p:extLst>
      <p:ext uri="{BB962C8B-B14F-4D97-AF65-F5344CB8AC3E}">
        <p14:creationId xmlns:p14="http://schemas.microsoft.com/office/powerpoint/2010/main" val="24047990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81</a:t>
            </a:fld>
            <a:endParaRPr lang="es-ES" dirty="0"/>
          </a:p>
        </p:txBody>
      </p:sp>
    </p:spTree>
    <p:extLst>
      <p:ext uri="{BB962C8B-B14F-4D97-AF65-F5344CB8AC3E}">
        <p14:creationId xmlns:p14="http://schemas.microsoft.com/office/powerpoint/2010/main" val="8317969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82</a:t>
            </a:fld>
            <a:endParaRPr lang="es-ES" dirty="0"/>
          </a:p>
        </p:txBody>
      </p:sp>
    </p:spTree>
    <p:extLst>
      <p:ext uri="{BB962C8B-B14F-4D97-AF65-F5344CB8AC3E}">
        <p14:creationId xmlns:p14="http://schemas.microsoft.com/office/powerpoint/2010/main" val="1686980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83</a:t>
            </a:fld>
            <a:endParaRPr lang="es-ES" dirty="0"/>
          </a:p>
        </p:txBody>
      </p:sp>
    </p:spTree>
    <p:extLst>
      <p:ext uri="{BB962C8B-B14F-4D97-AF65-F5344CB8AC3E}">
        <p14:creationId xmlns:p14="http://schemas.microsoft.com/office/powerpoint/2010/main" val="4409489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84</a:t>
            </a:fld>
            <a:endParaRPr lang="es-ES" dirty="0"/>
          </a:p>
        </p:txBody>
      </p:sp>
    </p:spTree>
    <p:extLst>
      <p:ext uri="{BB962C8B-B14F-4D97-AF65-F5344CB8AC3E}">
        <p14:creationId xmlns:p14="http://schemas.microsoft.com/office/powerpoint/2010/main" val="10274258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85</a:t>
            </a:fld>
            <a:endParaRPr lang="es-ES" dirty="0"/>
          </a:p>
        </p:txBody>
      </p:sp>
    </p:spTree>
    <p:extLst>
      <p:ext uri="{BB962C8B-B14F-4D97-AF65-F5344CB8AC3E}">
        <p14:creationId xmlns:p14="http://schemas.microsoft.com/office/powerpoint/2010/main" val="2811408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86</a:t>
            </a:fld>
            <a:endParaRPr lang="es-ES" dirty="0"/>
          </a:p>
        </p:txBody>
      </p:sp>
    </p:spTree>
    <p:extLst>
      <p:ext uri="{BB962C8B-B14F-4D97-AF65-F5344CB8AC3E}">
        <p14:creationId xmlns:p14="http://schemas.microsoft.com/office/powerpoint/2010/main" val="34163147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87</a:t>
            </a:fld>
            <a:endParaRPr lang="es-ES" dirty="0"/>
          </a:p>
        </p:txBody>
      </p:sp>
    </p:spTree>
    <p:extLst>
      <p:ext uri="{BB962C8B-B14F-4D97-AF65-F5344CB8AC3E}">
        <p14:creationId xmlns:p14="http://schemas.microsoft.com/office/powerpoint/2010/main" val="7362929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88</a:t>
            </a:fld>
            <a:endParaRPr lang="es-ES" dirty="0"/>
          </a:p>
        </p:txBody>
      </p:sp>
    </p:spTree>
    <p:extLst>
      <p:ext uri="{BB962C8B-B14F-4D97-AF65-F5344CB8AC3E}">
        <p14:creationId xmlns:p14="http://schemas.microsoft.com/office/powerpoint/2010/main" val="31056766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89</a:t>
            </a:fld>
            <a:endParaRPr lang="es-ES" dirty="0"/>
          </a:p>
        </p:txBody>
      </p:sp>
    </p:spTree>
    <p:extLst>
      <p:ext uri="{BB962C8B-B14F-4D97-AF65-F5344CB8AC3E}">
        <p14:creationId xmlns:p14="http://schemas.microsoft.com/office/powerpoint/2010/main" val="31825859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90</a:t>
            </a:fld>
            <a:endParaRPr lang="es-ES" dirty="0"/>
          </a:p>
        </p:txBody>
      </p:sp>
    </p:spTree>
    <p:extLst>
      <p:ext uri="{BB962C8B-B14F-4D97-AF65-F5344CB8AC3E}">
        <p14:creationId xmlns:p14="http://schemas.microsoft.com/office/powerpoint/2010/main" val="1766241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91</a:t>
            </a:fld>
            <a:endParaRPr lang="es-ES" dirty="0"/>
          </a:p>
        </p:txBody>
      </p:sp>
    </p:spTree>
    <p:extLst>
      <p:ext uri="{BB962C8B-B14F-4D97-AF65-F5344CB8AC3E}">
        <p14:creationId xmlns:p14="http://schemas.microsoft.com/office/powerpoint/2010/main" val="35828687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92</a:t>
            </a:fld>
            <a:endParaRPr lang="es-ES" dirty="0"/>
          </a:p>
        </p:txBody>
      </p:sp>
    </p:spTree>
    <p:extLst>
      <p:ext uri="{BB962C8B-B14F-4D97-AF65-F5344CB8AC3E}">
        <p14:creationId xmlns:p14="http://schemas.microsoft.com/office/powerpoint/2010/main" val="5640867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93</a:t>
            </a:fld>
            <a:endParaRPr lang="es-ES" dirty="0"/>
          </a:p>
        </p:txBody>
      </p:sp>
    </p:spTree>
    <p:extLst>
      <p:ext uri="{BB962C8B-B14F-4D97-AF65-F5344CB8AC3E}">
        <p14:creationId xmlns:p14="http://schemas.microsoft.com/office/powerpoint/2010/main" val="35470058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Cawdor Castle.</a:t>
            </a:r>
          </a:p>
        </p:txBody>
      </p:sp>
      <p:sp>
        <p:nvSpPr>
          <p:cNvPr id="4" name="3 Marcador de número de diapositiva"/>
          <p:cNvSpPr>
            <a:spLocks noGrp="1"/>
          </p:cNvSpPr>
          <p:nvPr>
            <p:ph type="sldNum" sz="quarter" idx="10"/>
          </p:nvPr>
        </p:nvSpPr>
        <p:spPr/>
        <p:txBody>
          <a:bodyPr/>
          <a:lstStyle/>
          <a:p>
            <a:fld id="{8453E8E9-5EE9-46DC-A2A1-C63BFB7C967D}" type="slidenum">
              <a:rPr lang="es-ES" smtClean="0"/>
              <a:t>94</a:t>
            </a:fld>
            <a:endParaRPr lang="es-ES" dirty="0"/>
          </a:p>
        </p:txBody>
      </p:sp>
    </p:spTree>
    <p:extLst>
      <p:ext uri="{BB962C8B-B14F-4D97-AF65-F5344CB8AC3E}">
        <p14:creationId xmlns:p14="http://schemas.microsoft.com/office/powerpoint/2010/main" val="12100249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5F87914-5E23-4362-A6C1-2587C515BD78}"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387602E-DB34-4CAD-816B-92276C1BBA9E}"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Brodick Castle</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93AF1B-AA70-4CD3-976E-E3630A081411}" type="slidenum">
              <a:rPr lang="es-ES_tradnl">
                <a:solidFill>
                  <a:prstClr val="black"/>
                </a:solidFill>
                <a:latin typeface="Arial" charset="0"/>
              </a:rPr>
              <a:pPr eaLnBrk="1" hangingPunct="1"/>
              <a:t>100</a:t>
            </a:fld>
            <a:endParaRPr lang="es-ES_tradnl"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Brodick Castle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Brodick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101</a:t>
            </a:fld>
            <a:endParaRPr lang="es-ES" dirty="0"/>
          </a:p>
        </p:txBody>
      </p:sp>
    </p:spTree>
    <p:extLst>
      <p:ext uri="{BB962C8B-B14F-4D97-AF65-F5344CB8AC3E}">
        <p14:creationId xmlns:p14="http://schemas.microsoft.com/office/powerpoint/2010/main" val="37495964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Brodick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102</a:t>
            </a:fld>
            <a:endParaRPr lang="es-ES" dirty="0"/>
          </a:p>
        </p:txBody>
      </p:sp>
    </p:spTree>
    <p:extLst>
      <p:ext uri="{BB962C8B-B14F-4D97-AF65-F5344CB8AC3E}">
        <p14:creationId xmlns:p14="http://schemas.microsoft.com/office/powerpoint/2010/main" val="345407363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Brodick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103</a:t>
            </a:fld>
            <a:endParaRPr lang="es-ES" dirty="0"/>
          </a:p>
        </p:txBody>
      </p:sp>
    </p:spTree>
    <p:extLst>
      <p:ext uri="{BB962C8B-B14F-4D97-AF65-F5344CB8AC3E}">
        <p14:creationId xmlns:p14="http://schemas.microsoft.com/office/powerpoint/2010/main" val="40236069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Brodick Castle</a:t>
            </a:r>
          </a:p>
          <a:p>
            <a:endParaRPr lang="es-ES" dirty="0"/>
          </a:p>
        </p:txBody>
      </p:sp>
      <p:sp>
        <p:nvSpPr>
          <p:cNvPr id="4" name="3 Marcador de número de diapositiva"/>
          <p:cNvSpPr>
            <a:spLocks noGrp="1"/>
          </p:cNvSpPr>
          <p:nvPr>
            <p:ph type="sldNum" sz="quarter" idx="10"/>
          </p:nvPr>
        </p:nvSpPr>
        <p:spPr/>
        <p:txBody>
          <a:bodyPr/>
          <a:lstStyle/>
          <a:p>
            <a:fld id="{8453E8E9-5EE9-46DC-A2A1-C63BFB7C967D}" type="slidenum">
              <a:rPr lang="es-ES" smtClean="0"/>
              <a:t>104</a:t>
            </a:fld>
            <a:endParaRPr lang="es-ES" dirty="0"/>
          </a:p>
        </p:txBody>
      </p:sp>
    </p:spTree>
    <p:extLst>
      <p:ext uri="{BB962C8B-B14F-4D97-AF65-F5344CB8AC3E}">
        <p14:creationId xmlns:p14="http://schemas.microsoft.com/office/powerpoint/2010/main" val="40058670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C803FB-BBD7-435F-A3DC-BD11FF6E8645}"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Brodick Castle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21E9B7-6050-45E9-A4D7-7EEB90945F03}"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Brodick Castle</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06A181-8787-4555-A1E5-03F70BBDD68C}" type="slidenum">
              <a:rPr lang="es-ES_tradnl">
                <a:solidFill>
                  <a:prstClr val="black"/>
                </a:solidFill>
                <a:latin typeface="Arial" charset="0"/>
              </a:rPr>
              <a:pPr eaLnBrk="1" hangingPunct="1"/>
              <a:t>107</a:t>
            </a:fld>
            <a:endParaRPr lang="es-ES_tradnl"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Brodick Castle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6CAA81-0145-4559-932B-C241FDE209FC}" type="slidenum">
              <a:rPr lang="es-ES_tradnl">
                <a:solidFill>
                  <a:prstClr val="black"/>
                </a:solidFill>
                <a:latin typeface="Arial" charset="0"/>
              </a:rPr>
              <a:pPr eaLnBrk="1" hangingPunct="1"/>
              <a:t>108</a:t>
            </a:fld>
            <a:endParaRPr lang="es-ES_tradnl"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Brodick Castle.-Escocia</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28E9A3-4296-471A-94AC-21CE59C4E616}" type="slidenum">
              <a:rPr lang="es-ES_tradnl">
                <a:solidFill>
                  <a:prstClr val="black"/>
                </a:solidFill>
                <a:latin typeface="Arial" charset="0"/>
              </a:rPr>
              <a:pPr eaLnBrk="1" hangingPunct="1"/>
              <a:t>109</a:t>
            </a:fld>
            <a:endParaRPr lang="es-ES_tradnl"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Brodick Castle</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EDC7B4-9E6B-4445-A8F6-F5B7F0C4D8E8}"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Brodick Castle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656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892103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33337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095680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458158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02675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67672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42480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28861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68561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1051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98349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55756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74496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812239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62789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30262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807678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65247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872577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0946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8112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5008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882781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967900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416492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495128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508502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36212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894285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0623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71067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35085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504324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04174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479415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51676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487851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769641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141811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25841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691578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662614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59970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7926974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83563747"/>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0784031"/>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85923782"/>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606480" cy="3312368"/>
          </a:xfrm>
        </p:spPr>
        <p:txBody>
          <a:bodyPr>
            <a:noAutofit/>
          </a:bodyPr>
          <a:lstStyle/>
          <a:p>
            <a:r>
              <a:rPr lang="es-ES" sz="3200" dirty="0"/>
              <a:t>EUROPA.-LA VUELTA AL MUNDO EN 885 JARDINES.-ESCOCIA.</a:t>
            </a:r>
            <a:r>
              <a:rPr lang="es-ES" sz="3600" dirty="0"/>
              <a:t>-</a:t>
            </a:r>
            <a:r>
              <a:rPr lang="es-ES" sz="2800" dirty="0"/>
              <a:t>Attadale Gardens.-Cawdor Castle Gardens .-Brodick  Castle</a:t>
            </a:r>
            <a:r>
              <a:rPr lang="es-ES" sz="3600" dirty="0"/>
              <a:t>.-</a:t>
            </a:r>
            <a:endParaRPr lang="es-ES" sz="2800" dirty="0"/>
          </a:p>
        </p:txBody>
      </p:sp>
      <p:sp>
        <p:nvSpPr>
          <p:cNvPr id="3" name="2 Subtítulo"/>
          <p:cNvSpPr>
            <a:spLocks noGrp="1"/>
          </p:cNvSpPr>
          <p:nvPr>
            <p:ph type="subTitle" idx="1"/>
          </p:nvPr>
        </p:nvSpPr>
        <p:spPr>
          <a:xfrm>
            <a:off x="2699792" y="5301208"/>
            <a:ext cx="4752528" cy="1073714"/>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95766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Título"/>
          <p:cNvSpPr>
            <a:spLocks noGrp="1"/>
          </p:cNvSpPr>
          <p:nvPr>
            <p:ph type="title"/>
          </p:nvPr>
        </p:nvSpPr>
        <p:spPr/>
        <p:txBody>
          <a:bodyPr/>
          <a:lstStyle/>
          <a:p>
            <a:r>
              <a:rPr lang="es-ES" dirty="0"/>
              <a:t>Attadale Gardens</a:t>
            </a:r>
          </a:p>
        </p:txBody>
      </p:sp>
      <p:sp>
        <p:nvSpPr>
          <p:cNvPr id="124931" name="2 Marcador de contenido"/>
          <p:cNvSpPr>
            <a:spLocks noGrp="1"/>
          </p:cNvSpPr>
          <p:nvPr>
            <p:ph sz="quarter" idx="1"/>
          </p:nvPr>
        </p:nvSpPr>
        <p:spPr/>
        <p:txBody>
          <a:bodyPr/>
          <a:lstStyle/>
          <a:p>
            <a:r>
              <a:rPr lang="es-ES" dirty="0"/>
              <a:t>La finca, que es de aproximadamente 12.000 has de extensión.</a:t>
            </a:r>
          </a:p>
          <a:p>
            <a:r>
              <a:rPr lang="es-ES" dirty="0"/>
              <a:t>La parte central de la casa fue construida en 1755.</a:t>
            </a:r>
          </a:p>
          <a:p>
            <a:r>
              <a:rPr lang="es-ES" dirty="0"/>
              <a:t>A principios del siglo XIX, John Matheson su propietario se vio obligado a vender Attadale tuvo una quiebra intentando mejorar los métodos de la agricultura local.</a:t>
            </a:r>
          </a:p>
          <a:p>
            <a:r>
              <a:rPr lang="en-US" dirty="0"/>
              <a:t>Uno de sus hijos, Alexander, navegó a la India para unirse a un tío.</a:t>
            </a:r>
            <a:endParaRPr lang="es-ES" dirty="0"/>
          </a:p>
        </p:txBody>
      </p:sp>
    </p:spTree>
    <p:extLst>
      <p:ext uri="{BB962C8B-B14F-4D97-AF65-F5344CB8AC3E}">
        <p14:creationId xmlns:p14="http://schemas.microsoft.com/office/powerpoint/2010/main" val="3483389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457200" y="714375"/>
            <a:ext cx="7499176" cy="5786438"/>
          </a:xfrm>
        </p:spPr>
        <p:txBody>
          <a:bodyPr>
            <a:normAutofit lnSpcReduction="10000"/>
          </a:bodyPr>
          <a:lstStyle/>
          <a:p>
            <a:r>
              <a:rPr lang="es-ES" dirty="0"/>
              <a:t>Habiendo hecho una gran fortuna, volvió a Escocia como un hombre relativamente joven.</a:t>
            </a:r>
          </a:p>
          <a:p>
            <a:r>
              <a:rPr lang="es-ES" dirty="0"/>
              <a:t>Se dispuso a volver para adquirir las propiedades de su padre incluyendo Attadale. </a:t>
            </a:r>
          </a:p>
          <a:p>
            <a:r>
              <a:rPr lang="es-ES" dirty="0"/>
              <a:t>Sir Alexander (como se llamaba) murió en el 1880 y Attadale posteriormente fue alquilado por el Barón Schroder, de la familia de banqueros alemanes, y finalmente adquirida por él en 1910.</a:t>
            </a:r>
          </a:p>
          <a:p>
            <a:r>
              <a:rPr lang="es-ES" dirty="0"/>
              <a:t>El hijo del barón, el capitán William Schroeder, fue el encargado de dictar el jardín y era un coleccionista entusiasta de las plantas. Murió en 1945 y en 1952 el padre del actual propietario, Ian MacPherson, cuya familia había salido de la isla de Skye, en los primeros años del siglo XIX, compró la finca.</a:t>
            </a:r>
          </a:p>
        </p:txBody>
      </p:sp>
    </p:spTree>
    <p:extLst>
      <p:ext uri="{BB962C8B-B14F-4D97-AF65-F5344CB8AC3E}">
        <p14:creationId xmlns:p14="http://schemas.microsoft.com/office/powerpoint/2010/main" val="263991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2 Marcador de contenido"/>
          <p:cNvSpPr>
            <a:spLocks noGrp="1"/>
          </p:cNvSpPr>
          <p:nvPr>
            <p:ph sz="quarter" idx="1"/>
          </p:nvPr>
        </p:nvSpPr>
        <p:spPr>
          <a:xfrm>
            <a:off x="457200" y="1000125"/>
            <a:ext cx="7139136" cy="5324475"/>
          </a:xfrm>
        </p:spPr>
        <p:txBody>
          <a:bodyPr/>
          <a:lstStyle/>
          <a:p>
            <a:r>
              <a:rPr lang="es-ES" dirty="0"/>
              <a:t>Algunas de las casas de la antigua finca de los trabajadores se han convertido en casas de vacaciones para dejar; otras casas todavía están habitadas por las personas que trabajan en la finca. </a:t>
            </a:r>
          </a:p>
          <a:p>
            <a:r>
              <a:rPr lang="es-ES" dirty="0"/>
              <a:t>La finca está arrendada. </a:t>
            </a:r>
          </a:p>
          <a:p>
            <a:r>
              <a:rPr lang="es-ES" dirty="0"/>
              <a:t>Los jardines están abiertos al público de abril a octubre y se han reproducido  programas  de televisión.</a:t>
            </a:r>
          </a:p>
        </p:txBody>
      </p:sp>
    </p:spTree>
    <p:extLst>
      <p:ext uri="{BB962C8B-B14F-4D97-AF65-F5344CB8AC3E}">
        <p14:creationId xmlns:p14="http://schemas.microsoft.com/office/powerpoint/2010/main" val="1468347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162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7561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Attada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969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6713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6928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1069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4999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4085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4555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Attadal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933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Attadal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728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1777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8957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3266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8034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887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992" b="1875"/>
          <a:stretch/>
        </p:blipFill>
        <p:spPr>
          <a:xfrm>
            <a:off x="-180528" y="0"/>
            <a:ext cx="9324528" cy="6858000"/>
          </a:xfrm>
          <a:prstGeom prst="rect">
            <a:avLst/>
          </a:prstGeom>
        </p:spPr>
      </p:pic>
    </p:spTree>
    <p:extLst>
      <p:ext uri="{BB962C8B-B14F-4D97-AF65-F5344CB8AC3E}">
        <p14:creationId xmlns:p14="http://schemas.microsoft.com/office/powerpoint/2010/main" val="1022638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3370174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566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3" y="0"/>
            <a:ext cx="9127773" cy="6858000"/>
          </a:xfrm>
          <a:prstGeom prst="rect">
            <a:avLst/>
          </a:prstGeom>
        </p:spPr>
      </p:pic>
    </p:spTree>
    <p:extLst>
      <p:ext uri="{BB962C8B-B14F-4D97-AF65-F5344CB8AC3E}">
        <p14:creationId xmlns:p14="http://schemas.microsoft.com/office/powerpoint/2010/main" val="378249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285417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27616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79956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644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22747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44737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421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Título"/>
          <p:cNvSpPr>
            <a:spLocks noGrp="1"/>
          </p:cNvSpPr>
          <p:nvPr>
            <p:ph type="title"/>
          </p:nvPr>
        </p:nvSpPr>
        <p:spPr/>
        <p:txBody>
          <a:bodyPr/>
          <a:lstStyle/>
          <a:p>
            <a:r>
              <a:rPr lang="es-ES" dirty="0"/>
              <a:t>Achamore Gardens.-Isla Gigha</a:t>
            </a:r>
          </a:p>
        </p:txBody>
      </p:sp>
      <p:sp>
        <p:nvSpPr>
          <p:cNvPr id="121859" name="2 Marcador de contenido"/>
          <p:cNvSpPr>
            <a:spLocks noGrp="1"/>
          </p:cNvSpPr>
          <p:nvPr>
            <p:ph sz="quarter" idx="1"/>
          </p:nvPr>
        </p:nvSpPr>
        <p:spPr/>
        <p:txBody>
          <a:bodyPr/>
          <a:lstStyle/>
          <a:p>
            <a:r>
              <a:rPr lang="es-ES" dirty="0"/>
              <a:t>Se encuentra en la Isla de Gigha, Argyll and Bute, Escocia.</a:t>
            </a:r>
          </a:p>
          <a:p>
            <a:r>
              <a:rPr lang="es-ES" dirty="0"/>
              <a:t>Un sub-bosque tropical creado por Sir James Horlick después de 1944.</a:t>
            </a:r>
          </a:p>
          <a:p>
            <a:r>
              <a:rPr lang="es-ES" dirty="0"/>
              <a:t> Está especializado en rododendros comerciales.. Horlick era un cultivador  con un interés particular en los rododendros, azaleas y camelias. </a:t>
            </a:r>
          </a:p>
          <a:p>
            <a:r>
              <a:rPr lang="es-ES" dirty="0"/>
              <a:t>Su colección de plantas lo hizo famoso</a:t>
            </a:r>
          </a:p>
        </p:txBody>
      </p:sp>
    </p:spTree>
    <p:extLst>
      <p:ext uri="{BB962C8B-B14F-4D97-AF65-F5344CB8AC3E}">
        <p14:creationId xmlns:p14="http://schemas.microsoft.com/office/powerpoint/2010/main" val="1369937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6186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Achamor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123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Achamore Gardens.-Gunnera manic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1007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1768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4828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410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Cawdor Castle Gardens</a:t>
            </a:r>
          </a:p>
        </p:txBody>
      </p:sp>
      <p:sp>
        <p:nvSpPr>
          <p:cNvPr id="3" name="2 Marcador de contenido"/>
          <p:cNvSpPr>
            <a:spLocks noGrp="1"/>
          </p:cNvSpPr>
          <p:nvPr>
            <p:ph sz="quarter" idx="1"/>
          </p:nvPr>
        </p:nvSpPr>
        <p:spPr/>
        <p:txBody>
          <a:bodyPr/>
          <a:lstStyle/>
          <a:p>
            <a:r>
              <a:rPr lang="es-ES" dirty="0"/>
              <a:t>Cawdor Castle está situado en medio de jardines en la parroquia de Cawdor , aproximadamente  (16 kilómetros) al este de Inverness y  (8,0 km) al suroeste de Nairn en Escocia.</a:t>
            </a:r>
          </a:p>
          <a:p>
            <a:r>
              <a:rPr lang="es-ES" dirty="0"/>
              <a:t> El castillo está construido alrededor de un siglo XV casa de la torre , con adiciones sustanciales en los siglos posteriores. Originalmente una propiedad del Calder del clan , pasó a los Campbells en el siglo XVI. Siendo de titularidad Campbell, y es ahora el hogar de la viuda condesa de Cawdor, madrastra de Colin Campbell, 7mo conde de Cawdor .</a:t>
            </a:r>
          </a:p>
        </p:txBody>
      </p:sp>
    </p:spTree>
    <p:extLst>
      <p:ext uri="{BB962C8B-B14F-4D97-AF65-F5344CB8AC3E}">
        <p14:creationId xmlns:p14="http://schemas.microsoft.com/office/powerpoint/2010/main" val="169156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castillo es quizás mejor conocido por su conexión literaria de William Shakespeare tragedia 's Macbeth , en el que el personaje principal se hace " Barón de Cawdor ". Sin embargo, la historia es muy novelado, y el propio castillo, que nunca se refirió directamente a en Macbeth, fue construido muchos años después de la vida del siglo 11 el rey Macbeth .</a:t>
            </a:r>
          </a:p>
          <a:p>
            <a:r>
              <a:rPr lang="es-ES" dirty="0"/>
              <a:t>El castillo es un edificio protegido de la categoría A ,  y los jardines están incluidos en el Inventario de jardines y paisajes diseñados en Escocia , la lista nacional de jardines significativos.</a:t>
            </a:r>
          </a:p>
        </p:txBody>
      </p:sp>
    </p:spTree>
    <p:extLst>
      <p:ext uri="{BB962C8B-B14F-4D97-AF65-F5344CB8AC3E}">
        <p14:creationId xmlns:p14="http://schemas.microsoft.com/office/powerpoint/2010/main" val="394964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castillo es conocido por sus jardines, que incluyen el jardín amurallado (originalmente plantado en el siglo XVII), el Jardín de las Flores (siglo XVIII),  y el Jardín Salvaje (añadido en la década de 1960). Además, la propiedad incluye un castillo de madera con numerosas especies de árboles (así como más de 100 especies de líquenes ).</a:t>
            </a:r>
          </a:p>
        </p:txBody>
      </p:sp>
    </p:spTree>
    <p:extLst>
      <p:ext uri="{BB962C8B-B14F-4D97-AF65-F5344CB8AC3E}">
        <p14:creationId xmlns:p14="http://schemas.microsoft.com/office/powerpoint/2010/main" val="736883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6907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433048" cy="6957392"/>
          </a:xfrm>
          <a:prstGeom prst="rect">
            <a:avLst/>
          </a:prstGeom>
        </p:spPr>
      </p:pic>
    </p:spTree>
    <p:extLst>
      <p:ext uri="{BB962C8B-B14F-4D97-AF65-F5344CB8AC3E}">
        <p14:creationId xmlns:p14="http://schemas.microsoft.com/office/powerpoint/2010/main" val="2429901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6733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033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655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7" y="0"/>
            <a:ext cx="9128785" cy="6858000"/>
          </a:xfrm>
          <a:prstGeom prst="rect">
            <a:avLst/>
          </a:prstGeom>
        </p:spPr>
      </p:pic>
    </p:spTree>
    <p:extLst>
      <p:ext uri="{BB962C8B-B14F-4D97-AF65-F5344CB8AC3E}">
        <p14:creationId xmlns:p14="http://schemas.microsoft.com/office/powerpoint/2010/main" val="441687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028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321304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02494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8651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96129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6955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2566045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52810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4753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468894"/>
          </a:xfrm>
          <a:prstGeom prst="rect">
            <a:avLst/>
          </a:prstGeom>
        </p:spPr>
      </p:pic>
    </p:spTree>
    <p:extLst>
      <p:ext uri="{BB962C8B-B14F-4D97-AF65-F5344CB8AC3E}">
        <p14:creationId xmlns:p14="http://schemas.microsoft.com/office/powerpoint/2010/main" val="23483179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63832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10" t="4793" r="2568" b="1776"/>
          <a:stretch/>
        </p:blipFill>
        <p:spPr>
          <a:xfrm>
            <a:off x="-108520" y="0"/>
            <a:ext cx="9252520" cy="6858000"/>
          </a:xfrm>
          <a:prstGeom prst="rect">
            <a:avLst/>
          </a:prstGeom>
        </p:spPr>
      </p:pic>
    </p:spTree>
    <p:extLst>
      <p:ext uri="{BB962C8B-B14F-4D97-AF65-F5344CB8AC3E}">
        <p14:creationId xmlns:p14="http://schemas.microsoft.com/office/powerpoint/2010/main" val="3112854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99702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59683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75206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awdo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1916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6445008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3214735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16646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172618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57615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1332"/>
          </a:xfrm>
          <a:prstGeom prst="rect">
            <a:avLst/>
          </a:prstGeom>
        </p:spPr>
      </p:pic>
    </p:spTree>
    <p:extLst>
      <p:ext uri="{BB962C8B-B14F-4D97-AF65-F5344CB8AC3E}">
        <p14:creationId xmlns:p14="http://schemas.microsoft.com/office/powerpoint/2010/main" val="8520817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54094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31278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58010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93712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74725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53521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07282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82510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7479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86129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44912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42470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08152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98038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64213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08680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66379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12232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02704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94302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4872910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1134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63983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9" y="0"/>
            <a:ext cx="9108281" cy="6858000"/>
          </a:xfrm>
          <a:prstGeom prst="rect">
            <a:avLst/>
          </a:prstGeom>
        </p:spPr>
      </p:pic>
    </p:spTree>
    <p:extLst>
      <p:ext uri="{BB962C8B-B14F-4D97-AF65-F5344CB8AC3E}">
        <p14:creationId xmlns:p14="http://schemas.microsoft.com/office/powerpoint/2010/main" val="35193042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97491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9" y="0"/>
            <a:ext cx="9126141" cy="6858000"/>
          </a:xfrm>
          <a:prstGeom prst="rect">
            <a:avLst/>
          </a:prstGeom>
        </p:spPr>
      </p:pic>
    </p:spTree>
    <p:extLst>
      <p:ext uri="{BB962C8B-B14F-4D97-AF65-F5344CB8AC3E}">
        <p14:creationId xmlns:p14="http://schemas.microsoft.com/office/powerpoint/2010/main" val="19740420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187624" y="274638"/>
            <a:ext cx="6737176" cy="1143000"/>
          </a:xfrm>
        </p:spPr>
        <p:txBody>
          <a:bodyPr/>
          <a:lstStyle/>
          <a:p>
            <a:pPr eaLnBrk="1" hangingPunct="1"/>
            <a:r>
              <a:rPr lang="es-ES_tradnl" dirty="0">
                <a:solidFill>
                  <a:schemeClr val="tx1"/>
                </a:solidFill>
              </a:rPr>
              <a:t>BRODICK CASTLE</a:t>
            </a:r>
          </a:p>
        </p:txBody>
      </p:sp>
      <p:sp>
        <p:nvSpPr>
          <p:cNvPr id="21507" name="Rectangle 3"/>
          <p:cNvSpPr>
            <a:spLocks noGrp="1" noChangeArrowheads="1"/>
          </p:cNvSpPr>
          <p:nvPr>
            <p:ph sz="quarter" idx="1"/>
          </p:nvPr>
        </p:nvSpPr>
        <p:spPr>
          <a:xfrm>
            <a:off x="914400" y="1989138"/>
            <a:ext cx="7113984" cy="4030662"/>
          </a:xfrm>
        </p:spPr>
        <p:txBody>
          <a:bodyPr/>
          <a:lstStyle/>
          <a:p>
            <a:pPr eaLnBrk="1" hangingPunct="1"/>
            <a:r>
              <a:rPr lang="es-ES_tradnl" sz="2800" dirty="0"/>
              <a:t>Están situados en la isla de Arran, Firth of Clyde en Escocia.</a:t>
            </a:r>
          </a:p>
          <a:p>
            <a:pPr eaLnBrk="1" hangingPunct="1"/>
            <a:r>
              <a:rPr lang="es-ES_tradnl" sz="2800" dirty="0"/>
              <a:t>Fue hogar del Duque de Hamilton, hoy de la National Trust.</a:t>
            </a:r>
          </a:p>
        </p:txBody>
      </p:sp>
    </p:spTree>
    <p:extLst>
      <p:ext uri="{BB962C8B-B14F-4D97-AF65-F5344CB8AC3E}">
        <p14:creationId xmlns:p14="http://schemas.microsoft.com/office/powerpoint/2010/main" val="30220107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Brodick Castle</a:t>
            </a:r>
            <a:br>
              <a:rPr lang="es-ES" dirty="0"/>
            </a:br>
            <a:endParaRPr lang="es-ES" dirty="0"/>
          </a:p>
        </p:txBody>
      </p:sp>
      <p:sp>
        <p:nvSpPr>
          <p:cNvPr id="3" name="2 Marcador de contenido"/>
          <p:cNvSpPr>
            <a:spLocks noGrp="1"/>
          </p:cNvSpPr>
          <p:nvPr>
            <p:ph sz="quarter" idx="1"/>
          </p:nvPr>
        </p:nvSpPr>
        <p:spPr/>
        <p:txBody>
          <a:bodyPr/>
          <a:lstStyle/>
          <a:p>
            <a:r>
              <a:rPr lang="es-ES" dirty="0"/>
              <a:t>El Castillo de Brodick, parque y jardín del de la Isla de Arran es el lugar perfecto para un día en familia. Drásticamente el trasfondo de la montaña Goatfell, la gran piedra arenisca roja escocesa castillo de estilo señorial tiene unas vistas impresionantes de la bahía de Brodick a Firth of Clyde. Los jardines y los alrededores son dignos de una visita por sí solo - de los jardines de influencia Nesfield WA a los senderos de bosques, estanques y cascadas de vida silvestre, hay mucho que explorar al aire libre en el parque de país de la isla de Gran Bretaña solamente.</a:t>
            </a:r>
          </a:p>
        </p:txBody>
      </p:sp>
    </p:spTree>
    <p:extLst>
      <p:ext uri="{BB962C8B-B14F-4D97-AF65-F5344CB8AC3E}">
        <p14:creationId xmlns:p14="http://schemas.microsoft.com/office/powerpoint/2010/main" val="6085377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Castillo de Brodick está lleno de tesoros también - es conocido por sus impresionantes colecciones de muebles de época, objetos de plata, porcelana, pinturas y trofeos deportivos. </a:t>
            </a:r>
          </a:p>
          <a:p>
            <a:r>
              <a:rPr lang="es-ES" dirty="0"/>
              <a:t>Brodick Castle and Country Park es único en ser el único parque de país de la isla de Gran Bretaña.</a:t>
            </a:r>
          </a:p>
          <a:p>
            <a:r>
              <a:rPr lang="es-ES" dirty="0"/>
              <a:t> El castillo ofrece 800 años de historia, una fabulosa colección de objetos valiosos, y unas vistas impresionantes de la bahía de Brodick a la costa de Ayrshire.</a:t>
            </a:r>
          </a:p>
          <a:p>
            <a:r>
              <a:rPr lang="es-ES" dirty="0"/>
              <a:t>Los jardines ofrecen una experiencia sin igual, desde el jardín amurallado formal a la paseos por el bosque. Brodick tiene tres colecciones nacionales de rododendros que florecen en casi todos los meses del año</a:t>
            </a:r>
          </a:p>
          <a:p>
            <a:endParaRPr lang="es-ES" dirty="0"/>
          </a:p>
        </p:txBody>
      </p:sp>
    </p:spTree>
    <p:extLst>
      <p:ext uri="{BB962C8B-B14F-4D97-AF65-F5344CB8AC3E}">
        <p14:creationId xmlns:p14="http://schemas.microsoft.com/office/powerpoint/2010/main" val="24023284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 El parque del país se extiende desde la costa a la cima de la montaña con más de diez millas de senderos señalizados y abundante vida silvestre.</a:t>
            </a:r>
          </a:p>
          <a:p>
            <a:r>
              <a:rPr lang="es-ES" dirty="0"/>
              <a:t>Con su telón de fondo de los picos de montaña, sus jardines en terrazas y frondosos jardines, el Castillo de Brodick, Parque y jardín es la imagen misma de una finca de estilo victoriano 'montaña'.</a:t>
            </a:r>
          </a:p>
          <a:p>
            <a:r>
              <a:rPr lang="es-ES" dirty="0"/>
              <a:t> Este antiguo castillo y jardines 800 años, en contraste con los altos picos de Goatfell, que una vez fue la antigua sede de los duques de Hamilton. Con colecciones de obras de arte, muebles antiguos y objetos preciosos en el castillo.</a:t>
            </a:r>
          </a:p>
          <a:p>
            <a:endParaRPr lang="es-ES" dirty="0"/>
          </a:p>
        </p:txBody>
      </p:sp>
    </p:spTree>
    <p:extLst>
      <p:ext uri="{BB962C8B-B14F-4D97-AF65-F5344CB8AC3E}">
        <p14:creationId xmlns:p14="http://schemas.microsoft.com/office/powerpoint/2010/main" val="27886176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0758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5906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1578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933225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99392"/>
            <a:ext cx="9396536" cy="6957391"/>
          </a:xfrm>
          <a:prstGeom prst="rect">
            <a:avLst/>
          </a:prstGeom>
        </p:spPr>
      </p:pic>
    </p:spTree>
    <p:extLst>
      <p:ext uri="{BB962C8B-B14F-4D97-AF65-F5344CB8AC3E}">
        <p14:creationId xmlns:p14="http://schemas.microsoft.com/office/powerpoint/2010/main" val="2894034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8284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rodick Castl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7572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2899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02268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4678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2479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Brodick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8800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4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6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7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73</TotalTime>
  <Words>1351</Words>
  <Application>Microsoft Office PowerPoint</Application>
  <PresentationFormat>Presentación en pantalla (4:3)</PresentationFormat>
  <Paragraphs>232</Paragraphs>
  <Slides>110</Slides>
  <Notes>98</Notes>
  <HiddenSlides>0</HiddenSlides>
  <MMClips>0</MMClips>
  <ScaleCrop>false</ScaleCrop>
  <HeadingPairs>
    <vt:vector size="6" baseType="variant">
      <vt:variant>
        <vt:lpstr>Fuentes usadas</vt:lpstr>
      </vt:variant>
      <vt:variant>
        <vt:i4>5</vt:i4>
      </vt:variant>
      <vt:variant>
        <vt:lpstr>Tema</vt:lpstr>
      </vt:variant>
      <vt:variant>
        <vt:i4>4</vt:i4>
      </vt:variant>
      <vt:variant>
        <vt:lpstr>Títulos de diapositiva</vt:lpstr>
      </vt:variant>
      <vt:variant>
        <vt:i4>110</vt:i4>
      </vt:variant>
    </vt:vector>
  </HeadingPairs>
  <TitlesOfParts>
    <vt:vector size="119" baseType="lpstr">
      <vt:lpstr>Arial</vt:lpstr>
      <vt:lpstr>Calibri</vt:lpstr>
      <vt:lpstr>Century Schoolbook</vt:lpstr>
      <vt:lpstr>Wingdings</vt:lpstr>
      <vt:lpstr>Wingdings 2</vt:lpstr>
      <vt:lpstr>1_Default Theme</vt:lpstr>
      <vt:lpstr>4_Default Theme</vt:lpstr>
      <vt:lpstr>6_Default Theme</vt:lpstr>
      <vt:lpstr>7_Default Theme</vt:lpstr>
      <vt:lpstr>EUROPA.-LA VUELTA AL MUNDO EN 885 JARDINES.-ESCOCIA.-Attadale Gardens.-Cawdor Castle Gardens .-Brodick  Castle.-</vt:lpstr>
      <vt:lpstr>Attadale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Achamore Gardens.-Isla Gigha</vt:lpstr>
      <vt:lpstr>Presentación de PowerPoint</vt:lpstr>
      <vt:lpstr>Presentación de PowerPoint</vt:lpstr>
      <vt:lpstr>Presentación de PowerPoint</vt:lpstr>
      <vt:lpstr>Presentación de PowerPoint</vt:lpstr>
      <vt:lpstr>Presentación de PowerPoint</vt:lpstr>
      <vt:lpstr>Presentación de PowerPoint</vt:lpstr>
      <vt:lpstr>Cawdor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BRODICK CASTLE</vt:lpstr>
      <vt:lpstr>Brodick Castle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ESCOCIA</dc:title>
  <dc:creator>Josep</dc:creator>
  <cp:lastModifiedBy>Usuario</cp:lastModifiedBy>
  <cp:revision>21</cp:revision>
  <dcterms:created xsi:type="dcterms:W3CDTF">2016-03-19T06:02:08Z</dcterms:created>
  <dcterms:modified xsi:type="dcterms:W3CDTF">2018-03-10T05:58:26Z</dcterms:modified>
</cp:coreProperties>
</file>