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7"/>
  </p:notesMasterIdLst>
  <p:sldIdLst>
    <p:sldId id="38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38" r:id="rId60"/>
    <p:sldId id="339" r:id="rId61"/>
    <p:sldId id="344" r:id="rId62"/>
    <p:sldId id="340" r:id="rId63"/>
    <p:sldId id="359" r:id="rId64"/>
    <p:sldId id="356" r:id="rId65"/>
    <p:sldId id="348" r:id="rId66"/>
    <p:sldId id="345" r:id="rId67"/>
    <p:sldId id="350" r:id="rId68"/>
    <p:sldId id="315" r:id="rId69"/>
    <p:sldId id="316" r:id="rId70"/>
    <p:sldId id="317" r:id="rId71"/>
    <p:sldId id="318" r:id="rId72"/>
    <p:sldId id="320" r:id="rId73"/>
    <p:sldId id="321" r:id="rId74"/>
    <p:sldId id="322" r:id="rId75"/>
    <p:sldId id="323" r:id="rId76"/>
    <p:sldId id="319" r:id="rId77"/>
    <p:sldId id="324" r:id="rId78"/>
    <p:sldId id="325" r:id="rId79"/>
    <p:sldId id="326" r:id="rId80"/>
    <p:sldId id="327" r:id="rId81"/>
    <p:sldId id="328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37" r:id="rId91"/>
    <p:sldId id="341" r:id="rId92"/>
    <p:sldId id="342" r:id="rId93"/>
    <p:sldId id="343" r:id="rId94"/>
    <p:sldId id="346" r:id="rId95"/>
    <p:sldId id="347" r:id="rId96"/>
    <p:sldId id="349" r:id="rId97"/>
    <p:sldId id="351" r:id="rId98"/>
    <p:sldId id="352" r:id="rId99"/>
    <p:sldId id="353" r:id="rId100"/>
    <p:sldId id="367" r:id="rId101"/>
    <p:sldId id="354" r:id="rId102"/>
    <p:sldId id="355" r:id="rId103"/>
    <p:sldId id="361" r:id="rId104"/>
    <p:sldId id="362" r:id="rId105"/>
    <p:sldId id="357" r:id="rId106"/>
    <p:sldId id="358" r:id="rId107"/>
    <p:sldId id="360" r:id="rId108"/>
    <p:sldId id="363" r:id="rId109"/>
    <p:sldId id="364" r:id="rId110"/>
    <p:sldId id="365" r:id="rId111"/>
    <p:sldId id="366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53F3F-7D85-48F6-8E3D-93B0F9E595AE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7808F-57B1-45E9-9C77-420CA24A21C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266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Dirleton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406837-2CB2-444C-B171-4924068FCC1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833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90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475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0B3CCF-A6FD-432F-AFE8-8EEFEA127E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Dirleton Gardens.-Escocia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30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143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Dirleton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3854B8-0C41-4E84-A677-A085C04646D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490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17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750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</a:t>
            </a:r>
            <a:r>
              <a:rPr lang="es-ES" baseline="0" dirty="0"/>
              <a:t> Castle Gardens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11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5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4724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15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131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26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14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Dirleton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5038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C5F383-7D01-4B12-B0A4-19B19F4034C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44AEED-9079-4E13-BE40-D3F07AF9A95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C7F610-0FF7-4A75-887C-BACE94E05C1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1AB9E6-E3C4-4C6B-B459-507F3653342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Gardens.-Escocia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00B2AD-8191-4CAD-B6BA-B6B7D16BC99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71000B-EEFF-4448-9F72-DAE1B1A3C9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525E92-7419-4951-B416-F38029814FA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4E8303-C901-4A87-B477-0DBEB953E4F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108B38-CEC2-46F2-8018-41FF4844A8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660266-70BF-4943-9657-49576B7D450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54BD9B-03B7-4B22-B308-1CD5E1ABAE4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37838E-25DD-46E4-ACC9-76E5FAB3EFD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0AF102-2BD6-4A5D-9AE0-2B6C04FDB1C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BFFEAD-FD47-4023-A9CB-1FAB04D3A57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DA97CB-DB5A-45D9-B26E-5017D457225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EC4C60-B5AF-41C1-8221-03230F17A26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Botanic Garden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FAD11B-44E1-4BBD-93CE-DB21065C27D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Botanic Garden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9621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0571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255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0822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6832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8942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5022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230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4048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50793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5517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214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473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8617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4173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63894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90872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2478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9415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23288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F034DF-C555-4C01-B320-C149EFD6DEC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Floral O´clock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621605-4A23-4AA8-865E-6A3F56BEED5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Edinburgh.-Floral Clock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23D64F-BFEC-4488-9649-82C7F0F1F65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Floral Clock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EC34F0-4C82-43EE-A60E-50199C3BB75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Edinburgh.-Floral Clock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848C17-8543-498F-9815-14A62EF1BDF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Ainslie Place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E74A21-1B06-4F90-9E08-41F8201645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649F6C-EE6F-48A8-97CD-E8BA1AEC9D7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Garden Street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597AC1-8F9F-400C-8234-CC46FEE76F7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1D8A0D-BE03-44AB-92CF-894336A575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Street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19CA77-EE25-495A-80B6-56405130A8F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Garden Street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E265F9-C944-49DF-B3D0-787C489E5FC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Castle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BEB777-B015-44DE-A5A6-AE620C05573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Edinburgh.-Private Rose Garden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E36AFA-2A86-4004-AB91-14451FED484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Street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86497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93772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8357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94073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03173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467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93793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0550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4195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7947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99846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54531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98742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79449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28288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67556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01438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Edinburgh.-Princess Street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8552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66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3323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94175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90941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59685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48942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41065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3075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124566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66134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3351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41887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Princes_Street_Gardens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08368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CC924A-95B4-4D93-BA59-5AEFFBF61ED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Castle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67293E-2901-468B-AD95-68B0BA807C9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Castle Gardens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029E76-0388-4E9F-9747-66FC4C401FD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Castle.-Escocia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76BBC5-D7BA-496F-B2B3-BB5DB638E86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Castle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65D870-B406-4C28-9218-546C9EE8DB6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Castle.-Escocia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4BFA94-F1B6-4F01-96F3-E24ED4C1B07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E7C619-286F-42E6-B817-EAF06D0C280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B7C4DE-979D-4329-9B03-BC7FC59EAC9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Gardens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Edzel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89334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Edzel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51364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Edzel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60165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Edzel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>
                <a:solidFill>
                  <a:prstClr val="black"/>
                </a:solidFill>
              </a:rPr>
              <a:pPr/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34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09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41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0981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0682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445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0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476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697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087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529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562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sl=en&amp;u=http://en.wikipedia.org/wiki/Edzell_Castle&amp;prev=/search?q%3DEdzel%2BCastle%2BGarden%2Bwikipedia%26hl%3Des%26sa%3DG&amp;rurl=translate.google.es&amp;usg=ALkJrhjPaOht6Pdin6y9FZqIofSKjM3xrg#cite_note-Simpson135-26" TargetMode="Externa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606480" cy="331236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JARDINES.-ESCOCIA.</a:t>
            </a:r>
            <a:r>
              <a:rPr lang="es-ES" sz="3600" dirty="0"/>
              <a:t>-</a:t>
            </a:r>
            <a:r>
              <a:rPr lang="es-ES" sz="2800" dirty="0"/>
              <a:t>Dirleton Gardens.-Drummond Castle Gardens.-Edinburgh Botanic Gardens.-Princes Street Gardens.-Edzell Gardens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15816" y="5003322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278011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DIRLETON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2060575"/>
            <a:ext cx="7798767" cy="4038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b="1" dirty="0"/>
              <a:t>El Castillo de Dirleton</a:t>
            </a:r>
            <a:r>
              <a:rPr lang="es-ES" dirty="0"/>
              <a:t> es una fortaleza medieval en la aldea de Dirleton, East Lothian, Escocia.</a:t>
            </a:r>
          </a:p>
          <a:p>
            <a:pPr>
              <a:defRPr/>
            </a:pPr>
            <a:r>
              <a:rPr lang="es-ES" dirty="0"/>
              <a:t>El castillo está situado dentro de un extenso jardín, delimitado por una muralla del siglo XIX. </a:t>
            </a:r>
          </a:p>
          <a:p>
            <a:pPr>
              <a:defRPr/>
            </a:pPr>
            <a:r>
              <a:rPr lang="es-ES" dirty="0"/>
              <a:t>Los jardines fueron establecidos en el siglo XVI, pero han sufrido muchos cambios.</a:t>
            </a:r>
          </a:p>
        </p:txBody>
      </p:sp>
    </p:spTree>
    <p:extLst>
      <p:ext uri="{BB962C8B-B14F-4D97-AF65-F5344CB8AC3E}">
        <p14:creationId xmlns:p14="http://schemas.microsoft.com/office/powerpoint/2010/main" val="46157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Dirleton_Gazeb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265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87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67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3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irlet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2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25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31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Dirleton_garden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839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81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94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4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94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23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72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01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12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" y="0"/>
            <a:ext cx="455255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859" y="-14288"/>
            <a:ext cx="455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22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45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DRUMMOND CASTLE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2060575"/>
            <a:ext cx="7726759" cy="4038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b="1" dirty="0"/>
              <a:t>El Castillo de Drummond, </a:t>
            </a:r>
            <a:r>
              <a:rPr lang="es-ES" dirty="0"/>
              <a:t> en la parroquia Muthill al sur de Crieff, Perthshire, Escocia.</a:t>
            </a:r>
          </a:p>
          <a:p>
            <a:pPr>
              <a:defRPr/>
            </a:pPr>
            <a:r>
              <a:rPr lang="es-ES" dirty="0"/>
              <a:t>Al sur del Castillo en su formación rocosa esta uno de los jardines más finos de Escocia , establecido en estilo renacentista italiano desde 1828-1838 por Charles Barry.</a:t>
            </a:r>
          </a:p>
        </p:txBody>
      </p:sp>
    </p:spTree>
    <p:extLst>
      <p:ext uri="{BB962C8B-B14F-4D97-AF65-F5344CB8AC3E}">
        <p14:creationId xmlns:p14="http://schemas.microsoft.com/office/powerpoint/2010/main" val="21823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01625" y="1125538"/>
            <a:ext cx="7798767" cy="49736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dirty="0"/>
              <a:t>El castillo fue modernizado en el siglo  XVIII y finales de los tiempos victorianos. </a:t>
            </a:r>
          </a:p>
          <a:p>
            <a:pPr>
              <a:defRPr/>
            </a:pPr>
            <a:r>
              <a:rPr lang="es-ES" dirty="0"/>
              <a:t>El castillo es ahora la sede de la baronesa  y del 28º Conde de Willoughby de Eresby, mientras que los Drummond, Condes de Perth, tienen su casa en Stobhall, al noreste de Perth.</a:t>
            </a:r>
          </a:p>
          <a:p>
            <a:pPr>
              <a:defRPr/>
            </a:pPr>
            <a:r>
              <a:rPr lang="es-ES" dirty="0"/>
              <a:t>Los edificios y los jardines del Castillo de Drummond aparece como telón de fondo en la película Rob Roy (1995).</a:t>
            </a:r>
          </a:p>
        </p:txBody>
      </p:sp>
    </p:spTree>
    <p:extLst>
      <p:ext uri="{BB962C8B-B14F-4D97-AF65-F5344CB8AC3E}">
        <p14:creationId xmlns:p14="http://schemas.microsoft.com/office/powerpoint/2010/main" val="3554905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rumond Castle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3816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rummond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108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rummond_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635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016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131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575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3817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735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rummond Castle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 bwMode="auto">
          <a:xfrm>
            <a:off x="1393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4651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rummond Castle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614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010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Drumond Castl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21484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rummond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0554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rummond Castle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6042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rummond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660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EDINBURGH BOTANIC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/>
          <a:lstStyle/>
          <a:p>
            <a:pPr>
              <a:defRPr/>
            </a:pPr>
            <a:r>
              <a:rPr lang="es-ES" dirty="0"/>
              <a:t>El </a:t>
            </a:r>
            <a:r>
              <a:rPr lang="es-ES" b="1" dirty="0"/>
              <a:t>Real Jardín Botánico de Edimburgo</a:t>
            </a:r>
            <a:r>
              <a:rPr lang="es-ES" dirty="0"/>
              <a:t> es un centro científico para el estudio de las plantas, su diversidad y conservación, así como una atracción turística popular.</a:t>
            </a:r>
          </a:p>
          <a:p>
            <a:pPr>
              <a:defRPr/>
            </a:pPr>
            <a:r>
              <a:rPr lang="es-ES" dirty="0"/>
              <a:t> Fundada originalmente  en 1670 como un jardín físico para cultivar plantas medicinales, en la actualidad ocupa cuatro sitios en Escocia - Edimburgo, Dawyck, Logan y Benmore .</a:t>
            </a:r>
          </a:p>
        </p:txBody>
      </p:sp>
    </p:spTree>
    <p:extLst>
      <p:ext uri="{BB962C8B-B14F-4D97-AF65-F5344CB8AC3E}">
        <p14:creationId xmlns:p14="http://schemas.microsoft.com/office/powerpoint/2010/main" val="12434334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908719"/>
            <a:ext cx="7272808" cy="5663531"/>
          </a:xfrm>
        </p:spPr>
        <p:txBody>
          <a:bodyPr/>
          <a:lstStyle/>
          <a:p>
            <a:pPr>
              <a:defRPr/>
            </a:pPr>
            <a:r>
              <a:rPr lang="es-ES" dirty="0"/>
              <a:t>La colección viviente del RBGE consta de más de 15.000 especies de plantas,  y el herbario contiene más de 3 millones de especímenes conservadas.</a:t>
            </a:r>
          </a:p>
          <a:p>
            <a:pPr>
              <a:defRPr/>
            </a:pPr>
            <a:r>
              <a:rPr lang="es-ES" dirty="0"/>
              <a:t>El Jardín botánico de Edimburgo juega un importante papel en una red mundial de instituciones que tratan de asegurar que la biodiversidad no sea más erosionada. </a:t>
            </a:r>
          </a:p>
          <a:p>
            <a:pPr>
              <a:defRPr/>
            </a:pPr>
            <a:r>
              <a:rPr lang="es-ES" dirty="0"/>
              <a:t>El RBGE participa activamente  y coordina  in situ y ex situ  los proyectos de conservación,  tanto en el Reino Unido como internacionalmente</a:t>
            </a:r>
            <a:r>
              <a:rPr lang="es-ES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228945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Edimburg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0425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Edimburg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67000"/>
            <a:ext cx="9144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0806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46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86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4737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9769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147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613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110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0184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468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851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792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118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682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Princes Street Gardens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Princes Street Gardens es un parque público en el centro de Edimburgo , Escocia , a la sombra del castillo de Edimburgo . Los jardines fueron creados en dos fases en las décadas de 1770 y de 1820 a raíz de la larga drenaje del Nor Loch y la construcción de la nueva ciudad , a partir de la década de 1760. El lago , situado en el lado norte de la ciudad, fue originalmente una creación artificial que forma parte de sus defensas medievales e hizo la expansión hacia el norte difícil. El agua estaba contaminada habitualmente a partir de aguas residuales de drenaje cuesta abajo desde el casco antiguo </a:t>
            </a:r>
          </a:p>
        </p:txBody>
      </p:sp>
    </p:spTree>
    <p:extLst>
      <p:ext uri="{BB962C8B-B14F-4D97-AF65-F5344CB8AC3E}">
        <p14:creationId xmlns:p14="http://schemas.microsoft.com/office/powerpoint/2010/main" val="3150988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 En 1846 se construyó el ferrocarril en el valle para conectar la línea de Edimburgo-Glasgow a Haymarket con la nueva terminal norte de la British North línea de Berwick-upon-Tweed en la estación de Waverley . </a:t>
            </a:r>
          </a:p>
          <a:p>
            <a:r>
              <a:rPr lang="es-ES" dirty="0"/>
              <a:t>Los jardines se ejecutan a lo largo del lado sur de la calle Princes y se dividen por el montículo . Este Princes Street Gardens correr desde el montículo para Waverley Bridge, y cubren 8.5 acres (34.000 m 2). Los príncipes del oeste Street Gardens más grandes cubren (120.000 m 2) y se extienden a las iglesias adyacentes de San John y St. De Cuthbert , cerca de Lothian Road, en el oeste.</a:t>
            </a:r>
          </a:p>
        </p:txBody>
      </p:sp>
    </p:spTree>
    <p:extLst>
      <p:ext uri="{BB962C8B-B14F-4D97-AF65-F5344CB8AC3E}">
        <p14:creationId xmlns:p14="http://schemas.microsoft.com/office/powerpoint/2010/main" val="34069895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r>
              <a:rPr lang="es-ES" dirty="0"/>
              <a:t>Los jardines son el parque más conocido de Edimburgo, que tiene las cifras más altas de sensibilización y de visitantes para los residentes y visitantes de la ciudad.  Varios conciertos y otros eventos se llevan a cabo en el quiosco de música de Ross incluyendo el Festival Concert fuegos artificiales, Salud de los Hombres La supervivencia de del más fuerte, y durante de la ciudad de Hogmanay celebraciones.</a:t>
            </a:r>
          </a:p>
          <a:p>
            <a:r>
              <a:rPr lang="es-ES" dirty="0"/>
              <a:t>Dentro de los jardines y correr a lo largo del lado sur de la calle Princes muchas estatuas y monumentos.</a:t>
            </a:r>
          </a:p>
          <a:p>
            <a:r>
              <a:rPr lang="es-ES" dirty="0"/>
              <a:t>En los jardines del este más destacado es el monumento a Scott , una gótica torre construida en 1844 en honor de Sir Walter Scott . </a:t>
            </a:r>
          </a:p>
        </p:txBody>
      </p:sp>
    </p:spTree>
    <p:extLst>
      <p:ext uri="{BB962C8B-B14F-4D97-AF65-F5344CB8AC3E}">
        <p14:creationId xmlns:p14="http://schemas.microsoft.com/office/powerpoint/2010/main" val="19686731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Dentro de este Princes Street Gardens hay estatuas del explorador David Livingstone , el editor y el señor Provost Adam Negro y el profesor ensayista John Wilson , que escribió bajo el seudónimo Christopher Norte. </a:t>
            </a:r>
          </a:p>
          <a:p>
            <a:r>
              <a:rPr lang="es-ES" dirty="0"/>
              <a:t> También hay una pequeña piedra conmemorativa en honor a los voluntarios de la región de Lothian y Fife que lucharon en la Guerra Civil española . En los jardines de Occidente son, entre otros, estatuas del poeta Allan Ramsay , el reformador de la iglesia Thomas Guthrie , y la obstétrica pionero James Young Simpson . Otros monumentos son el Royal Scots Memorial, el Scots Greys Memorial, el escocés monumento de la guerra americana , la fuente de Ross y el quiosco de música, y el Memorial de Guerra brigada de Noruega</a:t>
            </a:r>
          </a:p>
        </p:txBody>
      </p:sp>
    </p:spTree>
    <p:extLst>
      <p:ext uri="{BB962C8B-B14F-4D97-AF65-F5344CB8AC3E}">
        <p14:creationId xmlns:p14="http://schemas.microsoft.com/office/powerpoint/2010/main" val="33554191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 Existe también el primer reloj floral del mundo en la entrada oriental de los jardines.</a:t>
            </a:r>
          </a:p>
          <a:p>
            <a:r>
              <a:rPr lang="es-ES" dirty="0"/>
              <a:t>El grupo de estatuas en el camino inferior representa el genio de la arquitectura que corona la Teoría y Práctica del Arte y es por William Brodie originalmente para el jardín de Rockville, la casa de su hijo rebelde arquitecto-en-ley Sir James Gowans . Se trasladó aquí en la década de 1960 a raíz de la demolición de Rockville.</a:t>
            </a:r>
          </a:p>
          <a:p>
            <a:r>
              <a:rPr lang="es-ES" dirty="0"/>
              <a:t>El gran monumento curva para los Royal Scots stands poco escondido justo al sur de la cabaña del jardinero. Fue diseñado por Sir Frank Mears con la escultura por Pilkington Jackson . Descrito como un "Henge moderna" que data de 1950, pero fue introducido y "finalizado", en mayo de 2007 después de la terminación de los Royal Scots en 2006. </a:t>
            </a:r>
          </a:p>
        </p:txBody>
      </p:sp>
    </p:spTree>
    <p:extLst>
      <p:ext uri="{BB962C8B-B14F-4D97-AF65-F5344CB8AC3E}">
        <p14:creationId xmlns:p14="http://schemas.microsoft.com/office/powerpoint/2010/main" val="4563021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547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593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662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259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804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199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589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4496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615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Edinburgh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5279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5397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8451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688" y="0"/>
            <a:ext cx="102393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4197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2632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1553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00" y="-2043113"/>
            <a:ext cx="15240000" cy="1143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6194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05082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5750" y="-26924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4391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-685800"/>
            <a:ext cx="10972800" cy="822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0928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Edinburgh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0"/>
            <a:ext cx="91440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13227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9688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Edinbur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" y="0"/>
            <a:ext cx="9372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77558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129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410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199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0837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9810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44068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168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4512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012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6252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0943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3965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938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144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5695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378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06544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28810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5945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4205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766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511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5116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851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4897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69"/>
            <a:ext cx="9144000" cy="678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1712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70866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6388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" y="0"/>
            <a:ext cx="906938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38524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1384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4062"/>
          <a:stretch/>
        </p:blipFill>
        <p:spPr>
          <a:xfrm>
            <a:off x="4572000" y="-99392"/>
            <a:ext cx="4572000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71"/>
          <a:stretch/>
        </p:blipFill>
        <p:spPr>
          <a:xfrm>
            <a:off x="57148" y="0"/>
            <a:ext cx="45148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4009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EDZELL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2132856"/>
            <a:ext cx="7344816" cy="472514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b="1" dirty="0"/>
              <a:t>Edzell Castle</a:t>
            </a:r>
            <a:r>
              <a:rPr lang="es-ES" dirty="0"/>
              <a:t> es un castillo arruinado del siglo XVI, con jardín amurallado del  siglo XVII,principios de jardín amurallado.</a:t>
            </a:r>
          </a:p>
          <a:p>
            <a:pPr>
              <a:defRPr/>
            </a:pPr>
            <a:r>
              <a:rPr lang="es-ES" dirty="0"/>
              <a:t> Se encuentra cerca de Edzel.</a:t>
            </a:r>
          </a:p>
          <a:p>
            <a:pPr>
              <a:defRPr/>
            </a:pPr>
            <a:r>
              <a:rPr lang="es-ES" dirty="0"/>
              <a:t>El jardín renacentista adyacente, la incorpora relieves complicados, es única en Escocia. </a:t>
            </a:r>
            <a:endParaRPr lang="es-ES" baseline="30000" dirty="0"/>
          </a:p>
          <a:p>
            <a:pPr>
              <a:defRPr/>
            </a:pPr>
            <a:r>
              <a:rPr lang="es-ES" dirty="0"/>
              <a:t> Fue replantado en la década de 1930, y se considera que tienen vínculos con las tradiciones esotéricas, como los rosacruces y la masonería.</a:t>
            </a:r>
          </a:p>
        </p:txBody>
      </p:sp>
    </p:spTree>
    <p:extLst>
      <p:ext uri="{BB962C8B-B14F-4D97-AF65-F5344CB8AC3E}">
        <p14:creationId xmlns:p14="http://schemas.microsoft.com/office/powerpoint/2010/main" val="34556671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5" y="1124744"/>
            <a:ext cx="7416825" cy="5447506"/>
          </a:xfrm>
        </p:spPr>
        <p:txBody>
          <a:bodyPr/>
          <a:lstStyle/>
          <a:p>
            <a:pPr>
              <a:defRPr/>
            </a:pPr>
            <a:r>
              <a:rPr lang="es-ES" dirty="0"/>
              <a:t>Además de ampliar el castillo, Sir David Lindsay también creó el característico jardín cerrado, o "Pleasaunce". </a:t>
            </a:r>
          </a:p>
          <a:p>
            <a:pPr>
              <a:defRPr/>
            </a:pPr>
            <a:r>
              <a:rPr lang="es-ES" dirty="0"/>
              <a:t>Jardines similares fueron probablemente comunes en Escocia durante el Renacimiento, pero Edzell es uno de los que sobrevive.</a:t>
            </a:r>
          </a:p>
          <a:p>
            <a:pPr>
              <a:defRPr/>
            </a:pPr>
            <a:r>
              <a:rPr lang="es-ES" dirty="0"/>
              <a:t>El jardín estaba destinado para deleitar, entretener e instruir a los huéspedes distinguidos Sir David</a:t>
            </a:r>
            <a:r>
              <a:rPr lang="es-ES" baseline="30000" dirty="0">
                <a:hlinkClick r:id="rId2"/>
              </a:rPr>
              <a:t>]</a:t>
            </a:r>
            <a:r>
              <a:rPr lang="es-ES" dirty="0"/>
              <a:t>.</a:t>
            </a:r>
          </a:p>
          <a:p>
            <a:pPr>
              <a:defRPr/>
            </a:pPr>
            <a:r>
              <a:rPr lang="es-ES" dirty="0"/>
              <a:t>El proyecto se inició alrededor de 1604, y muestra signos de estar completado a su muerte en 1610. </a:t>
            </a:r>
          </a:p>
        </p:txBody>
      </p:sp>
    </p:spTree>
    <p:extLst>
      <p:ext uri="{BB962C8B-B14F-4D97-AF65-F5344CB8AC3E}">
        <p14:creationId xmlns:p14="http://schemas.microsoft.com/office/powerpoint/2010/main" val="167293228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Edze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26746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Edze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66316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Edzel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50639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Edzel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70497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Edzel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89601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Edzell-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8754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Edze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784348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Edzel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75855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7523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3973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28987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304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</TotalTime>
  <Words>1669</Words>
  <Application>Microsoft Office PowerPoint</Application>
  <PresentationFormat>Presentación en pantalla (4:3)</PresentationFormat>
  <Paragraphs>263</Paragraphs>
  <Slides>125</Slides>
  <Notes>112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125</vt:i4>
      </vt:variant>
    </vt:vector>
  </HeadingPairs>
  <TitlesOfParts>
    <vt:vector size="131" baseType="lpstr">
      <vt:lpstr>Arial</vt:lpstr>
      <vt:lpstr>Calibri</vt:lpstr>
      <vt:lpstr>Century Schoolbook</vt:lpstr>
      <vt:lpstr>Wingdings</vt:lpstr>
      <vt:lpstr>Wingdings 2</vt:lpstr>
      <vt:lpstr>2_Default Theme</vt:lpstr>
      <vt:lpstr>EUROPA.-LA VUELTA AL MUNDO EN 885 JARDINES.-ESCOCIA.-Dirleton Gardens.-Drummond Castle Gardens.-Edinburgh Botanic Gardens.-Princes Street Gardens.-Edzell Gardens</vt:lpstr>
      <vt:lpstr>DIRLETON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DRUMMOND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EDINBURGH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Princes Street Gardens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EDZELL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JARDINES.-ESCOCIA.-Dirleton Gardens.-Drummond Castle Gardens.-Edinburgh Botanic Gardens.-Princes Street Gardens.-Edzell Gardens</dc:title>
  <dc:creator>Josep</dc:creator>
  <cp:lastModifiedBy>Usuario</cp:lastModifiedBy>
  <cp:revision>3</cp:revision>
  <dcterms:created xsi:type="dcterms:W3CDTF">2016-04-02T17:52:14Z</dcterms:created>
  <dcterms:modified xsi:type="dcterms:W3CDTF">2018-03-10T06:08:44Z</dcterms:modified>
</cp:coreProperties>
</file>