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7"/>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04E508-5009-432A-B9E9-95D0D6781737}"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2DB026-0097-44DD-8BD3-803985021941}" type="slidenum">
              <a:rPr lang="es-ES" smtClean="0"/>
              <a:t>‹Nº›</a:t>
            </a:fld>
            <a:endParaRPr lang="es-ES" dirty="0"/>
          </a:p>
        </p:txBody>
      </p:sp>
    </p:spTree>
    <p:extLst>
      <p:ext uri="{BB962C8B-B14F-4D97-AF65-F5344CB8AC3E}">
        <p14:creationId xmlns:p14="http://schemas.microsoft.com/office/powerpoint/2010/main" val="218890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Spirea japonica</a:t>
            </a:r>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9D6361-B6C2-4D3E-884E-23B2E76B5690}"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Populus</a:t>
            </a:r>
          </a:p>
        </p:txBody>
      </p:sp>
      <p:sp>
        <p:nvSpPr>
          <p:cNvPr id="105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8E9842-D6CB-4514-A89B-625766AD27E0}"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Populus</a:t>
            </a:r>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2C7ACC-1730-40CE-997B-A139E61A6FA2}"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Bowling</a:t>
            </a:r>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2D3098-B291-48C4-BF32-171899B076E9}"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Bowling Club</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87FFE0-3DEE-44D0-BB02-D3026CA8F553}"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Union Street.-Eduardo VII</a:t>
            </a:r>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8AAE0F-9334-496B-B79B-C4560035ABCE}"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Union Street</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FD14EB-D1AE-4B55-AC3A-52719839B9CF}"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 Nicholas Cementery</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94A836-8AA7-4BDD-AF46-1957B3845313}"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St.Nicholas Cementery</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6763D5-7BCA-4D05-9E42-9534AADFF049}"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St.Nicholas Cementery</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79399D-C5C5-4B84-ABFE-6B40BAAE4398}"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 Nicholas Cementery</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0921E2-0715-4EE5-B240-35888B31DE6B}"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St.Nicholas Cementery</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D69C90-BA21-4E24-B031-B4F846F2B744}"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St.Nicholas Cementery</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4BE0D3-0544-4977-BF2B-D8014E0C9F54}"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St.Nicholas Cementery</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CC0295-8D43-4B4B-B125-3BAD96C4F029}"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Cementery Park</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072F2C-C072-4C5D-B5D6-6BA8F37D5660}"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Seaton Park</a:t>
            </a:r>
          </a:p>
        </p:txBody>
      </p:sp>
      <p:sp>
        <p:nvSpPr>
          <p:cNvPr id="4" name="3 Marcador de número de diapositiva"/>
          <p:cNvSpPr>
            <a:spLocks noGrp="1"/>
          </p:cNvSpPr>
          <p:nvPr>
            <p:ph type="sldNum" sz="quarter" idx="5"/>
          </p:nvPr>
        </p:nvSpPr>
        <p:spPr/>
        <p:txBody>
          <a:bodyPr/>
          <a:lstStyle/>
          <a:p>
            <a:pPr>
              <a:defRPr/>
            </a:pPr>
            <a:fld id="{50F59DBA-0E0C-43A6-83A0-1256063534A6}"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Seaton Park</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A268C6-6617-40E8-9BB2-D2B9EDCA854B}"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Seaton Park</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2B8BF3-5AA3-4291-A941-8D1D05898B8F}"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Seaton Park</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097539-E02F-45F0-9D7B-98337413DF96}"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Seaton Park</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EBBE81-685A-4091-BD69-3CA8690E9B8D}"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Seaton Park</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0D4B0E-F0E0-447A-ADAB-4EEBD1EB44B6}"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Seaton Park</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A1A740-6D0C-4F89-B1FC-D827769367D6}"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Seaton Park</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CA01DA-B094-4B7A-80DA-2E2DCE86D0E8}"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Seaton Park</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78B345-887B-4EEC-B437-149B82E278F8}"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Victoria Park</a:t>
            </a:r>
          </a:p>
        </p:txBody>
      </p:sp>
      <p:sp>
        <p:nvSpPr>
          <p:cNvPr id="4" name="3 Marcador de número de diapositiva"/>
          <p:cNvSpPr>
            <a:spLocks noGrp="1"/>
          </p:cNvSpPr>
          <p:nvPr>
            <p:ph type="sldNum" sz="quarter" idx="5"/>
          </p:nvPr>
        </p:nvSpPr>
        <p:spPr/>
        <p:txBody>
          <a:bodyPr/>
          <a:lstStyle/>
          <a:p>
            <a:pPr>
              <a:defRPr/>
            </a:pPr>
            <a:fld id="{DD9511F2-47F7-443E-88D5-4FFD4399C7E0}"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Victoria Park</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FAD0AB-AA16-4EDB-B368-4EC1254C80FB}"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04F5F4-94ED-4167-8BEA-D46C4492910A}"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Abuelo</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9EE2F2-B290-4A8A-9D97-8EBC2F353833}"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Abuelo</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035FA5-5210-4627-98C3-322DF1344E54}"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Abuelo.-Hortensia</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C018FA-D95E-4B45-81AE-15BADF525F41}"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Abuelo</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460DC6-70F0-44FB-9268-CF40AB899058}"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Abuelo</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A346EB-32D4-4782-8613-E30080B0DD3F}"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Evonimus</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8CBEC2-4A8D-4E4A-B254-4659141FC589}"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Union Terrace Gardens</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44C8B7-2DFD-47DF-B8C8-A14F6FA0073C}"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Union Terrace</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4C8392-BCA3-4653-A0EF-F12A5DC665D7}"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Union Terrace Gardens</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AAEEAF-1AB9-42AC-B5F1-97A62046656D}"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Union Terrace Garden</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20A32D-E13A-4A6A-AA81-624315BB51E9}"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Union Terrace Garden</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80C549-031D-42D2-839F-82D17D550496}"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Union Terrace Garden</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B5842B-40D4-42EE-ACEB-42D9E239CF7C}"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Union Terrace Garden</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7FC418-9394-4848-AB79-A9DDC8B7418F}"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Union Terrace Garden</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8648EB-8BC3-45F1-BEF3-BB8FB48EF084}"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Union Terrace Gardens</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BA22D4-B654-44E3-94D0-2E8C7546F831}"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Union Terrace Gardens</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0F8BDC-B80F-45DD-B530-D80C614389A2}"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Union Terrace Gardens</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F24000-7CF7-4528-A6EC-8ED8F9F9CD1A}"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Union Terrace Gardens</a:t>
            </a:r>
          </a:p>
        </p:txBody>
      </p:sp>
      <p:sp>
        <p:nvSpPr>
          <p:cNvPr id="4" name="3 Marcador de número de diapositiva"/>
          <p:cNvSpPr>
            <a:spLocks noGrp="1"/>
          </p:cNvSpPr>
          <p:nvPr>
            <p:ph type="sldNum" sz="quarter" idx="5"/>
          </p:nvPr>
        </p:nvSpPr>
        <p:spPr/>
        <p:txBody>
          <a:bodyPr/>
          <a:lstStyle/>
          <a:p>
            <a:pPr>
              <a:defRPr/>
            </a:pPr>
            <a:fld id="{249D3A24-05D4-4657-9B87-3566E6965445}"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Johnson Gardens</a:t>
            </a:r>
          </a:p>
        </p:txBody>
      </p:sp>
      <p:sp>
        <p:nvSpPr>
          <p:cNvPr id="4" name="3 Marcador de número de diapositiva"/>
          <p:cNvSpPr>
            <a:spLocks noGrp="1"/>
          </p:cNvSpPr>
          <p:nvPr>
            <p:ph type="sldNum" sz="quarter" idx="5"/>
          </p:nvPr>
        </p:nvSpPr>
        <p:spPr/>
        <p:txBody>
          <a:bodyPr/>
          <a:lstStyle/>
          <a:p>
            <a:pPr>
              <a:defRPr/>
            </a:pPr>
            <a:fld id="{723224B7-C0D3-485B-A1BA-4CA01A68E00A}"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Dutie Park.-Winter Garden</a:t>
            </a:r>
          </a:p>
        </p:txBody>
      </p:sp>
      <p:sp>
        <p:nvSpPr>
          <p:cNvPr id="4" name="3 Marcador de número de diapositiva"/>
          <p:cNvSpPr>
            <a:spLocks noGrp="1"/>
          </p:cNvSpPr>
          <p:nvPr>
            <p:ph type="sldNum" sz="quarter" idx="5"/>
          </p:nvPr>
        </p:nvSpPr>
        <p:spPr/>
        <p:txBody>
          <a:bodyPr/>
          <a:lstStyle/>
          <a:p>
            <a:pPr>
              <a:defRPr/>
            </a:pPr>
            <a:fld id="{06C0F28C-BA78-4F49-A34F-C16ADCC95934}"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Union Terrace Gardens</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EC80B6-06B9-44C4-B036-792D8CCE8B97}"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Union Terrace Gardens</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7BD60D-6432-4CC5-852E-943C980C509F}"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Union Terrace Gardens</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10666A-FCBB-4963-8EBF-708FA0036842}"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Union Terrace Gardens</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6DAE82-00AB-4B5E-8EDC-DFB98704C31D}"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sponsorizado</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97C382-A283-4A1A-B536-F736FF27B434}"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Aberdeen</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0FBB26-5194-476E-A90A-1DAF52008019}"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Aberdeen</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53435B-E34C-44BD-A508-3540DE348905}"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Aberdeen</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F12F20-0081-4B1C-88AC-F2018819FE40}" type="slidenum">
              <a:rPr lang="es-ES">
                <a:solidFill>
                  <a:prstClr val="black"/>
                </a:solidFill>
              </a:rPr>
              <a:pPr>
                <a:defRPr/>
              </a:pPr>
              <a:t>117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aberdeen%26hl%3Des%26biw%3D1280%26bih%3D666%26prmd%3Dimvnsz&amp;rurl=translate.google.es&amp;sl=en&amp;twu=1&amp;u=http://en.wikipedia.org/wiki/Union_Terrace_Gardens&amp;usg=ALkJrhiRJR9sslvfvZN-dgSxUTnOvZjOYQ"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upload.wikimedia.org/wikipedia/commons/e/e8/2nd_Sep_2012-_Seaton_Park_3.JPG"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hyperlink" Target="http://www.google.es/url?sa=i&amp;rct=j&amp;q=Seaton_Park&amp;source=images&amp;cd=&amp;cad=rja&amp;docid=HLWUt4CmcZd4MM&amp;tbnid=yBLS29FEz3AF_M:&amp;ved=0CAUQjRw&amp;url=http://www.panoramio.com/photo/40992817&amp;ei=uQhjUdIkqbDQBe-wgMgP&amp;bvm=bv.44770516,d.d2k&amp;psig=AFQjCNFlZ3a6pOrYTh2aIILd3Qc043TI-Q&amp;ust=1365531140591635" TargetMode="External"/><Relationship Id="rId4" Type="http://schemas.openxmlformats.org/officeDocument/2006/relationships/image" Target="../media/image41.jpeg"/></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upload.wikimedia.org/wikipedia/commons/7/76/Victoria_Park,_crocuses.jpg"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6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hyperlink" Target="//upload.wikimedia.org/wikipedia/commons/2/25/Union_Terrace_Gardens.jpg"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108.xml.rels><?xml version="1.0" encoding="UTF-8" standalone="yes"?>
<Relationships xmlns="http://schemas.openxmlformats.org/package/2006/relationships"><Relationship Id="rId3" Type="http://schemas.openxmlformats.org/officeDocument/2006/relationships/hyperlink" Target="//upload.wikimedia.org/wikipedia/commons/2/21/Johnston_Gardens,_aberdeen,_UK.JPG"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94.jpeg"/></Relationships>
</file>

<file path=ppt/slides/_rels/slide10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678488" cy="1656184"/>
          </a:xfrm>
        </p:spPr>
        <p:txBody>
          <a:bodyPr>
            <a:noAutofit/>
          </a:bodyPr>
          <a:lstStyle/>
          <a:p>
            <a:r>
              <a:rPr lang="es-ES" sz="3200" dirty="0"/>
              <a:t>EUROPA.-LA VUELTA AL MUNDO EN 885 JARDINES.-ESCOCIA.-E.-</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Aberdeen</a:t>
            </a:r>
          </a:p>
        </p:txBody>
      </p:sp>
      <p:sp>
        <p:nvSpPr>
          <p:cNvPr id="3075" name="2 Marcador de contenido"/>
          <p:cNvSpPr>
            <a:spLocks noGrp="1"/>
          </p:cNvSpPr>
          <p:nvPr>
            <p:ph sz="quarter" idx="1"/>
          </p:nvPr>
        </p:nvSpPr>
        <p:spPr/>
        <p:txBody>
          <a:bodyPr>
            <a:normAutofit fontScale="92500" lnSpcReduction="20000"/>
          </a:bodyPr>
          <a:lstStyle/>
          <a:p>
            <a:pPr marL="274320" indent="-274320" eaLnBrk="1" fontAlgn="auto" hangingPunct="1">
              <a:spcBef>
                <a:spcPts val="580"/>
              </a:spcBef>
              <a:spcAft>
                <a:spcPts val="0"/>
              </a:spcAft>
              <a:buFont typeface="Wingdings 2"/>
              <a:buChar char=""/>
              <a:defRPr/>
            </a:pPr>
            <a:r>
              <a:rPr lang="es-ES" b="1" dirty="0"/>
              <a:t>Aberdeen</a:t>
            </a:r>
            <a:r>
              <a:rPr lang="es-ES" dirty="0"/>
              <a:t>) es EL tercer país más poblado  de Escocia , uno de los 32 ​ gobiernos locales áreas del consejo y el Reino Unido, con una estimación de la población oficial de 217.100 . </a:t>
            </a:r>
          </a:p>
          <a:p>
            <a:pPr marL="274320" indent="-274320" eaLnBrk="1" fontAlgn="auto" hangingPunct="1">
              <a:spcBef>
                <a:spcPts val="580"/>
              </a:spcBef>
              <a:spcAft>
                <a:spcPts val="0"/>
              </a:spcAft>
              <a:buFont typeface="Wingdings 2"/>
              <a:buChar char=""/>
              <a:defRPr/>
            </a:pPr>
            <a:r>
              <a:rPr lang="es-ES" dirty="0"/>
              <a:t>Los apodos son la </a:t>
            </a:r>
            <a:r>
              <a:rPr lang="es-ES" i="1" dirty="0"/>
              <a:t>ciudad de granito,</a:t>
            </a:r>
            <a:r>
              <a:rPr lang="es-ES" dirty="0"/>
              <a:t> la </a:t>
            </a:r>
            <a:r>
              <a:rPr lang="es-ES" i="1" dirty="0"/>
              <a:t>ciudad gris</a:t>
            </a:r>
            <a:r>
              <a:rPr lang="es-ES" dirty="0"/>
              <a:t> y la </a:t>
            </a:r>
            <a:r>
              <a:rPr lang="es-ES" i="1" dirty="0"/>
              <a:t>Ciudad de la Plata con los de Golden Sands.</a:t>
            </a:r>
            <a:r>
              <a:rPr lang="es-ES" dirty="0"/>
              <a:t> </a:t>
            </a:r>
          </a:p>
          <a:p>
            <a:pPr marL="274320" indent="-274320" eaLnBrk="1" fontAlgn="auto" hangingPunct="1">
              <a:spcBef>
                <a:spcPts val="580"/>
              </a:spcBef>
              <a:spcAft>
                <a:spcPts val="0"/>
              </a:spcAft>
              <a:buFont typeface="Wingdings 2"/>
              <a:buChar char=""/>
              <a:defRPr/>
            </a:pPr>
            <a:r>
              <a:rPr lang="es-ES" dirty="0"/>
              <a:t>A mediados de los XVIII hasta mediados de los XX siglos, los edificios de Aberdeen incorporan granito gris local tallada, cuya mica brillan como los depósitos de plata. </a:t>
            </a:r>
            <a:endParaRPr lang="es-ES" baseline="30000" dirty="0"/>
          </a:p>
          <a:p>
            <a:pPr marL="274320" indent="-274320" eaLnBrk="1" fontAlgn="auto" hangingPunct="1">
              <a:spcBef>
                <a:spcPts val="580"/>
              </a:spcBef>
              <a:spcAft>
                <a:spcPts val="0"/>
              </a:spcAft>
              <a:buFont typeface="Wingdings 2"/>
              <a:buChar char=""/>
              <a:defRPr/>
            </a:pPr>
            <a:r>
              <a:rPr lang="es-ES" dirty="0"/>
              <a:t> La ciudad tiene una larga y arenosa costa .</a:t>
            </a:r>
          </a:p>
          <a:p>
            <a:pPr marL="274320" indent="-274320" eaLnBrk="1" fontAlgn="auto" hangingPunct="1">
              <a:spcBef>
                <a:spcPts val="580"/>
              </a:spcBef>
              <a:spcAft>
                <a:spcPts val="0"/>
              </a:spcAft>
              <a:buFont typeface="Wingdings 2"/>
              <a:buChar char=""/>
              <a:defRPr/>
            </a:pPr>
            <a:r>
              <a:rPr lang="es-ES" dirty="0"/>
              <a:t>Desde el descubrimiento de petróleo en el Mar del Norte en la década de 1970, otros apodos han sido la </a:t>
            </a:r>
            <a:r>
              <a:rPr lang="es-ES" i="1" dirty="0"/>
              <a:t>capital petrolera de Europa</a:t>
            </a:r>
            <a:r>
              <a:rPr lang="es-ES" dirty="0"/>
              <a:t> o </a:t>
            </a:r>
            <a:r>
              <a:rPr lang="es-ES" i="1" dirty="0"/>
              <a:t>de</a:t>
            </a:r>
            <a:r>
              <a:rPr lang="es-ES" dirty="0"/>
              <a:t> la </a:t>
            </a:r>
            <a:r>
              <a:rPr lang="es-ES" i="1" dirty="0"/>
              <a:t>Capital de la Energía de Europa.</a:t>
            </a:r>
            <a:r>
              <a:rPr lang="es-ES" dirty="0"/>
              <a:t> </a:t>
            </a:r>
          </a:p>
        </p:txBody>
      </p:sp>
    </p:spTree>
    <p:extLst>
      <p:ext uri="{BB962C8B-B14F-4D97-AF65-F5344CB8AC3E}">
        <p14:creationId xmlns:p14="http://schemas.microsoft.com/office/powerpoint/2010/main" val="1231422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113984" cy="5470525"/>
          </a:xfrm>
        </p:spPr>
        <p:txBody>
          <a:bodyPr>
            <a:normAutofit fontScale="92500" lnSpcReduction="20000"/>
          </a:bodyPr>
          <a:lstStyle/>
          <a:p>
            <a:pPr marL="274320" indent="-274320" eaLnBrk="1" fontAlgn="auto" hangingPunct="1">
              <a:spcBef>
                <a:spcPts val="580"/>
              </a:spcBef>
              <a:spcAft>
                <a:spcPts val="0"/>
              </a:spcAft>
              <a:buFont typeface="Wingdings 2"/>
              <a:buChar char=""/>
              <a:defRPr/>
            </a:pPr>
            <a:r>
              <a:rPr lang="es-ES" dirty="0"/>
              <a:t>Aberdeen ha sido famoso por sus 45 parques y jardines , y arreglos florales en toda la ciudad, que incluyen dos millones de rosas, narcisos y los azafranes de once millones de tres millones de dólares. </a:t>
            </a:r>
          </a:p>
          <a:p>
            <a:pPr marL="274320" indent="-274320" eaLnBrk="1" fontAlgn="auto" hangingPunct="1">
              <a:spcBef>
                <a:spcPts val="580"/>
              </a:spcBef>
              <a:spcAft>
                <a:spcPts val="0"/>
              </a:spcAft>
              <a:buFont typeface="Wingdings 2"/>
              <a:buChar char=""/>
              <a:defRPr/>
            </a:pPr>
            <a:r>
              <a:rPr lang="es-ES" dirty="0"/>
              <a:t>La ciudad ha ganado el Royal Horticultural Society  Britain in Bloom 'premio a la Mejor Ciudad de diez veces, </a:t>
            </a:r>
            <a:r>
              <a:rPr lang="es-ES" baseline="30000" dirty="0"/>
              <a:t>[</a:t>
            </a:r>
            <a:r>
              <a:rPr lang="es-ES" dirty="0"/>
              <a:t> del total de Escocia, en la competencia Bloom veinte veces y la categoría de gran ciudad cada año desde 1968. </a:t>
            </a:r>
            <a:endParaRPr lang="es-ES" baseline="30000" dirty="0"/>
          </a:p>
          <a:p>
            <a:pPr marL="274320" indent="-274320" eaLnBrk="1" fontAlgn="auto" hangingPunct="1">
              <a:spcBef>
                <a:spcPts val="580"/>
              </a:spcBef>
              <a:spcAft>
                <a:spcPts val="0"/>
              </a:spcAft>
              <a:buFont typeface="Wingdings 2"/>
              <a:buChar char=""/>
              <a:defRPr/>
            </a:pPr>
            <a:r>
              <a:rPr lang="es-ES" dirty="0"/>
              <a:t> Sin embargo,a pesar de los recientes informes falsos, Aberdeen nunca ha sido expulsado de la Gran Bretaña en la competencia Bloom.</a:t>
            </a:r>
          </a:p>
          <a:p>
            <a:pPr marL="274320" indent="-274320" eaLnBrk="1" fontAlgn="auto" hangingPunct="1">
              <a:spcBef>
                <a:spcPts val="580"/>
              </a:spcBef>
              <a:spcAft>
                <a:spcPts val="0"/>
              </a:spcAft>
              <a:buFont typeface="Wingdings 2"/>
              <a:buChar char=""/>
              <a:defRPr/>
            </a:pPr>
            <a:r>
              <a:rPr lang="es-ES" dirty="0"/>
              <a:t>La ciudad ganó el 2006 en Escocia, Bloom "Mejor Ciudad" premio junto con las ciudades internacionales en curso de pago de Bloom. El suburbio de Dyce también ganó el premio las ciudades pequeñas. </a:t>
            </a:r>
          </a:p>
        </p:txBody>
      </p:sp>
    </p:spTree>
    <p:extLst>
      <p:ext uri="{BB962C8B-B14F-4D97-AF65-F5344CB8AC3E}">
        <p14:creationId xmlns:p14="http://schemas.microsoft.com/office/powerpoint/2010/main" val="4060042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549275"/>
            <a:ext cx="7041976" cy="5470525"/>
          </a:xfrm>
        </p:spPr>
        <p:txBody>
          <a:bodyPr>
            <a:normAutofit lnSpcReduction="10000"/>
          </a:bodyPr>
          <a:lstStyle/>
          <a:p>
            <a:pPr eaLnBrk="1" hangingPunct="1"/>
            <a:r>
              <a:rPr lang="es-ES" sz="2200" dirty="0"/>
              <a:t>Duthie Park abrió sus puertas en 1899 en la orilla norte del río Dee .</a:t>
            </a:r>
          </a:p>
          <a:p>
            <a:pPr eaLnBrk="1" hangingPunct="1"/>
            <a:r>
              <a:rPr lang="es-ES" sz="2200" dirty="0"/>
              <a:t>Fue nombrado después y dotado a la ciudad por la señorita Elizabeth Crombie Duthie de Ruthrieston en 1881.</a:t>
            </a:r>
          </a:p>
          <a:p>
            <a:pPr eaLnBrk="1" hangingPunct="1"/>
            <a:r>
              <a:rPr lang="es-ES" sz="2200" dirty="0"/>
              <a:t>Cuenta con amplios jardines, una colina de rosas, un estanque paseos en bote, quiosco de música, y zona de juegos, así como el segundo mayor recinto cerrado con jardines de Europa del David Welch, jardines de invierno. Hazlehead Parque , es grande y boscosa, ubicada en las afueras de la ciudad, es popular entre los excursionistas en los bosques, los entusiastas de los deportes, naturalistas y excursionistas.. Hay campos de fútbol, ​​dos campos de golf, pitch and putt una y una escuela de equitación</a:t>
            </a:r>
          </a:p>
        </p:txBody>
      </p:sp>
    </p:spTree>
    <p:extLst>
      <p:ext uri="{BB962C8B-B14F-4D97-AF65-F5344CB8AC3E}">
        <p14:creationId xmlns:p14="http://schemas.microsoft.com/office/powerpoint/2010/main" val="2103585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620713"/>
            <a:ext cx="6897960" cy="5399087"/>
          </a:xfrm>
        </p:spPr>
        <p:txBody>
          <a:bodyPr>
            <a:normAutofit lnSpcReduction="10000"/>
          </a:bodyPr>
          <a:lstStyle/>
          <a:p>
            <a:pPr eaLnBrk="1" hangingPunct="1"/>
            <a:r>
              <a:rPr lang="es-ES" sz="2200" dirty="0"/>
              <a:t>El éxito de Aberdeen en el Reino Unido en las competiciones Bloom se atribuye a menudo a los jardines Johnston , un pequeño parque de una hectárea en el extremo oeste de la ciudad contiene muchos diferentes flores y plantas que han sido famosos por su belleza.</a:t>
            </a:r>
          </a:p>
          <a:p>
            <a:pPr eaLnBrk="1" hangingPunct="1"/>
            <a:r>
              <a:rPr lang="es-ES" sz="2200" dirty="0"/>
              <a:t> El jardín fue en 2002, nombrado el mejor jardín en las Islas Británicas . </a:t>
            </a:r>
          </a:p>
          <a:p>
            <a:pPr eaLnBrk="1" hangingPunct="1"/>
            <a:r>
              <a:rPr lang="es-ES" sz="2200" dirty="0"/>
              <a:t>Seaton Park , antiguamente los terrenos de una casa particular, está en el borde de los motivos de la catedral de St Machar . </a:t>
            </a:r>
          </a:p>
          <a:p>
            <a:pPr eaLnBrk="1" hangingPunct="1"/>
            <a:r>
              <a:rPr lang="es-ES" sz="2200" dirty="0"/>
              <a:t>El Paseo Catedral se mantiene en un estilo formal con una gran variedad de plantas que proporcionan una visualización populares. El parque incluye varias otras áreas con estilos contrastantes de este. </a:t>
            </a:r>
          </a:p>
          <a:p>
            <a:pPr eaLnBrk="1" hangingPunct="1"/>
            <a:endParaRPr lang="es-ES" dirty="0"/>
          </a:p>
        </p:txBody>
      </p:sp>
    </p:spTree>
    <p:extLst>
      <p:ext uri="{BB962C8B-B14F-4D97-AF65-F5344CB8AC3E}">
        <p14:creationId xmlns:p14="http://schemas.microsoft.com/office/powerpoint/2010/main" val="966903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1052513"/>
            <a:ext cx="6969968" cy="4967287"/>
          </a:xfrm>
        </p:spPr>
        <p:txBody>
          <a:bodyPr/>
          <a:lstStyle/>
          <a:p>
            <a:pPr eaLnBrk="1" hangingPunct="1"/>
            <a:r>
              <a:rPr lang="es-ES" sz="2200" dirty="0">
                <a:hlinkClick r:id="rId2" tooltip="Union Terrace Gardens"/>
              </a:rPr>
              <a:t>Union Terrace Gardens</a:t>
            </a:r>
            <a:r>
              <a:rPr lang="es-ES" sz="2200" dirty="0"/>
              <a:t> abrió sus puertas en 1879 y está situado en el centro de la ciudad.</a:t>
            </a:r>
          </a:p>
          <a:p>
            <a:pPr eaLnBrk="1" hangingPunct="1"/>
            <a:r>
              <a:rPr lang="es-ES" sz="2200" dirty="0"/>
              <a:t>Abarca  (10.000 m²) en el centro de Aberdeen rodeada en tres lados por la calle Unión, Terraza de la Unión y el Viaducto de Rosemount.</a:t>
            </a:r>
          </a:p>
          <a:p>
            <a:pPr eaLnBrk="1" hangingPunct="1"/>
            <a:r>
              <a:rPr lang="es-ES" sz="2200" dirty="0"/>
              <a:t>El parque forma un anfiteatro natural ubicado en el Valle Denburn y es un oasis de paz y tranquilidad en el centro de la ciudad</a:t>
            </a:r>
          </a:p>
          <a:p>
            <a:pPr eaLnBrk="1" hangingPunct="1"/>
            <a:r>
              <a:rPr lang="es-ES" sz="2200" dirty="0"/>
              <a:t> Una propuesta reciente para construir un edificio de hormigón de tres pisos y la superestructura de acero en los  jardines, parte de la cual proporcionará un concurso comercial, ha demostrado ser muy polémico.</a:t>
            </a:r>
          </a:p>
        </p:txBody>
      </p:sp>
    </p:spTree>
    <p:extLst>
      <p:ext uri="{BB962C8B-B14F-4D97-AF65-F5344CB8AC3E}">
        <p14:creationId xmlns:p14="http://schemas.microsoft.com/office/powerpoint/2010/main" val="1729266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1125538"/>
            <a:ext cx="6753944" cy="4894262"/>
          </a:xfrm>
        </p:spPr>
        <p:txBody>
          <a:bodyPr/>
          <a:lstStyle/>
          <a:p>
            <a:pPr eaLnBrk="1" hangingPunct="1"/>
            <a:r>
              <a:rPr lang="es-ES" sz="2200" dirty="0"/>
              <a:t>Situado junto a la otra, Victoria Park y el Parque Westburn cubre  (110.000 m²) entre ellos. Victoria Park abrió sus puertas en 1871. </a:t>
            </a:r>
          </a:p>
          <a:p>
            <a:pPr eaLnBrk="1" hangingPunct="1"/>
            <a:r>
              <a:rPr lang="es-ES" sz="2200" dirty="0"/>
              <a:t>No es un conservatorio se utiliza como zona de estar y hay una fuente hecha de catorce diferentes tipos de granito, que representan a  los pulidores de granito y maestros de obra de Aberdeen.</a:t>
            </a:r>
          </a:p>
          <a:p>
            <a:pPr eaLnBrk="1" hangingPunct="1"/>
            <a:r>
              <a:rPr lang="es-ES" sz="2200" dirty="0"/>
              <a:t>Con grandes campos de hierba que se utiliza ampliamente para deportes de campo.</a:t>
            </a:r>
          </a:p>
          <a:p>
            <a:pPr eaLnBrk="1" hangingPunct="1"/>
            <a:r>
              <a:rPr lang="es-ES" sz="2200" dirty="0"/>
              <a:t> Hay un centro de tenis con pistas cubiertas y al aire libre, pista infantil de bicicletas, zona de juegos y un césped de hierba petanca. </a:t>
            </a:r>
          </a:p>
        </p:txBody>
      </p:sp>
    </p:spTree>
    <p:extLst>
      <p:ext uri="{BB962C8B-B14F-4D97-AF65-F5344CB8AC3E}">
        <p14:creationId xmlns:p14="http://schemas.microsoft.com/office/powerpoint/2010/main" val="2968710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Título"/>
          <p:cNvSpPr>
            <a:spLocks noGrp="1"/>
          </p:cNvSpPr>
          <p:nvPr>
            <p:ph type="title"/>
          </p:nvPr>
        </p:nvSpPr>
        <p:spPr/>
        <p:txBody>
          <a:bodyPr/>
          <a:lstStyle/>
          <a:p>
            <a:pPr eaLnBrk="1" hangingPunct="1"/>
            <a:r>
              <a:rPr lang="es-ES" dirty="0"/>
              <a:t>Johnston Gardens</a:t>
            </a:r>
          </a:p>
        </p:txBody>
      </p:sp>
      <p:sp>
        <p:nvSpPr>
          <p:cNvPr id="13315" name="2 Marcador de contenido"/>
          <p:cNvSpPr>
            <a:spLocks noGrp="1"/>
          </p:cNvSpPr>
          <p:nvPr>
            <p:ph sz="quarter" idx="1"/>
          </p:nvPr>
        </p:nvSpPr>
        <p:spPr/>
        <p:txBody>
          <a:bodyPr/>
          <a:lstStyle/>
          <a:p>
            <a:pPr eaLnBrk="1" hangingPunct="1"/>
            <a:r>
              <a:rPr lang="es-ES" sz="2200" b="1" dirty="0"/>
              <a:t>Johnston Gardens</a:t>
            </a:r>
            <a:r>
              <a:rPr lang="es-ES" sz="2200" dirty="0"/>
              <a:t> es un jardín público en Aberdeen , Escocia . </a:t>
            </a:r>
          </a:p>
          <a:p>
            <a:pPr eaLnBrk="1" hangingPunct="1"/>
            <a:r>
              <a:rPr lang="es-ES" sz="2200" dirty="0"/>
              <a:t>El jardín ha ganado el Britain in Bloom tiempos de competición muchos (como la ciudad misma que ganó en la categoría de la ciudad florecen nueve años consecutivos antes de su prohibición para dar la oportunidad de otra ciudad). </a:t>
            </a:r>
          </a:p>
          <a:p>
            <a:pPr eaLnBrk="1" hangingPunct="1"/>
            <a:r>
              <a:rPr lang="es-ES" sz="2200" dirty="0"/>
              <a:t> Los jardines están llenos de flores y arbustos y no son un lugar para jugar al fútbol, ​​por ejemplo, al igual que otros parques públicos. </a:t>
            </a:r>
          </a:p>
          <a:p>
            <a:pPr eaLnBrk="1" hangingPunct="1"/>
            <a:r>
              <a:rPr lang="es-ES" sz="2200" dirty="0"/>
              <a:t>Es un lugar muy popular para las fotografías de la boda </a:t>
            </a:r>
            <a:r>
              <a:rPr lang="es-ES" dirty="0"/>
              <a:t>. </a:t>
            </a:r>
          </a:p>
          <a:p>
            <a:pPr eaLnBrk="1" hangingPunct="1"/>
            <a:endParaRPr lang="es-ES" dirty="0"/>
          </a:p>
        </p:txBody>
      </p:sp>
    </p:spTree>
    <p:extLst>
      <p:ext uri="{BB962C8B-B14F-4D97-AF65-F5344CB8AC3E}">
        <p14:creationId xmlns:p14="http://schemas.microsoft.com/office/powerpoint/2010/main" val="1162703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6" descr="http://2.bp.blogspot.com/-oQWHAkYVN3Q/Ty6eXPS8asI/AAAAAAAAAFI/sO5kgKdWsi4/s1600/IMG_04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14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8" descr="http://4.bp.blogspot.com/-c4HsamSaafY/Ty6eLQXev4I/AAAAAAAAAFA/KbQudmZogpU/s1600/IMG_047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2975" y="0"/>
            <a:ext cx="4391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7227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s0.geograph.org.uk/photos/00/86/008613_a3456f5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172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yourlocalweb.co.uk/images/pictures/13/92/rhododendrons-at-johnston-gardens-1369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7292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ww.aberdeengardening.co.uk/diary/wp-content/uploads/2010/11/Johnston-Gardens-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007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www.aberdeengardening.co.uk/diary/wp-content/uploads/2011/06/Johnston-Gardens-12-1024x7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649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aberdeengardening.co.uk/diary/wp-content/uploads/2011/06/Johnston-Gardens-4-1024x7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4947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www.aberdeengardening.co.uk/diary/wp-content/uploads/2011/06/Johnston-Gardens--1024x7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0628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davidspicturebook.weebly.com/uploads/7/7/2/7/7727377/7437185_orig.jpg?48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4648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aberdeengardening.co.uk/diary/wp-content/uploads/2011/06/Johnston-Gardens-10-1024x7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966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aberdeengardening.co.uk/diary/wp-content/uploads/2011/06/Johnston-Gardens-3-1024x7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4383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images.cdn.fotopedia.com/flickr-3589563835-h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2775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4.bp.blogspot.com/-iZw1Ha92jsA/Ty6dxJaijfI/AAAAAAAAAEo/6qCFmu20tyE/s1600/IMG_040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32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3 Imagen" descr="Aberdeen.-0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098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Aberdeen.-0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8982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Aberdeen.-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7078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Aberdeen.-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0675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Aberdeen.-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10774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Aberdeen.-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0566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Aberdeen.-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6686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Aberdeen.-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0039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Aberdeen.-1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4613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Aberdeen.-1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2636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Aberdeen..-Spirea japonic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03349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Aberdeen.-0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60745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Aberdeen.-00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504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Aberdeen.-1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58632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Aberdeen.- Bowling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43328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Aberdeen.-Bowling Club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7418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Aberdeen.-Union Street.-Eduardo VI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90931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Aberdeen.-Union Stre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3108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Aberdeen.-St.Nicolas Cementery.-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5463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Aberdeen.-St.Nicolas Cementer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99574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Aberdeen.-St.Nicolas Cemente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85634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Aberdeen .-St. Nicolas Cementery.-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2012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Aberdeen .-St.Nicolas Cementer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34389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Aberdeen .-St.Nicolas Cementery.-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3922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Aberdeen .-St Nicolas Cem.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95658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Aberdeen.-Jul.08 Cementery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9087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Título"/>
          <p:cNvSpPr>
            <a:spLocks noGrp="1"/>
          </p:cNvSpPr>
          <p:nvPr>
            <p:ph type="title"/>
          </p:nvPr>
        </p:nvSpPr>
        <p:spPr/>
        <p:txBody>
          <a:bodyPr/>
          <a:lstStyle/>
          <a:p>
            <a:pPr eaLnBrk="1" hangingPunct="1"/>
            <a:r>
              <a:rPr lang="es-ES" dirty="0"/>
              <a:t>Aberdeen.-Seaton Park</a:t>
            </a:r>
          </a:p>
        </p:txBody>
      </p:sp>
      <p:sp>
        <p:nvSpPr>
          <p:cNvPr id="53251" name="2 Marcador de contenido"/>
          <p:cNvSpPr>
            <a:spLocks noGrp="1"/>
          </p:cNvSpPr>
          <p:nvPr>
            <p:ph sz="quarter" idx="1"/>
          </p:nvPr>
        </p:nvSpPr>
        <p:spPr>
          <a:xfrm>
            <a:off x="914400" y="1700213"/>
            <a:ext cx="7330008" cy="4319587"/>
          </a:xfrm>
        </p:spPr>
        <p:txBody>
          <a:bodyPr/>
          <a:lstStyle/>
          <a:p>
            <a:pPr eaLnBrk="1" hangingPunct="1"/>
            <a:r>
              <a:rPr lang="es-ES" sz="2200" dirty="0"/>
              <a:t>Seaton Park se encuentra en Aberdeen , Escocia , y es uno de los más grandes de la ciudad, parques .</a:t>
            </a:r>
          </a:p>
          <a:p>
            <a:pPr eaLnBrk="1" hangingPunct="1"/>
            <a:r>
              <a:rPr lang="es-ES" sz="2200" dirty="0"/>
              <a:t> Fue comprado por la ciudad para su uso como parque público en 1947 de Hay Major.</a:t>
            </a:r>
          </a:p>
          <a:p>
            <a:pPr eaLnBrk="1" hangingPunct="1"/>
            <a:r>
              <a:rPr lang="es-ES" sz="2200" dirty="0"/>
              <a:t>El río Don pasa a lo largo del borde del parque. </a:t>
            </a:r>
          </a:p>
          <a:p>
            <a:pPr eaLnBrk="1" hangingPunct="1"/>
            <a:r>
              <a:rPr lang="es-ES" sz="2200" dirty="0"/>
              <a:t>Hay una zona de flor que se mantiene a un alto nivel con nuevas flores plantadas cada año, así como un conjunto aislado de jardines amurallados al lado de una caballeriza de viviendas pequeñas (privado) llamados Stables Seaton. </a:t>
            </a:r>
          </a:p>
          <a:p>
            <a:pPr eaLnBrk="1" hangingPunct="1"/>
            <a:endParaRPr lang="es-ES" dirty="0"/>
          </a:p>
        </p:txBody>
      </p:sp>
    </p:spTree>
    <p:extLst>
      <p:ext uri="{BB962C8B-B14F-4D97-AF65-F5344CB8AC3E}">
        <p14:creationId xmlns:p14="http://schemas.microsoft.com/office/powerpoint/2010/main" val="28976289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sz="quarter" idx="1"/>
          </p:nvPr>
        </p:nvSpPr>
        <p:spPr>
          <a:xfrm>
            <a:off x="914400" y="908050"/>
            <a:ext cx="6681936" cy="5111750"/>
          </a:xfrm>
        </p:spPr>
        <p:txBody>
          <a:bodyPr/>
          <a:lstStyle/>
          <a:p>
            <a:pPr eaLnBrk="1" hangingPunct="1"/>
            <a:r>
              <a:rPr lang="es-ES" sz="2200" dirty="0"/>
              <a:t>El parque se utiliza a menudo como un corte a través de la Universidad de Aberdeen a los estudiantes a obtener de la escuela (a través de la Chanonry, junto a la Catedral de San Machar ) para Halls Hillhead de residencia, a pesar de las advertencias de las autoridades universitarias que tener cuidado debido a la falta de alumbrado público. </a:t>
            </a:r>
          </a:p>
          <a:p>
            <a:pPr eaLnBrk="1" hangingPunct="1"/>
            <a:r>
              <a:rPr lang="es-ES" sz="2200" dirty="0"/>
              <a:t>Aberdeen Football Club menudo entrenar en los campos de césped en el parque. </a:t>
            </a:r>
          </a:p>
          <a:p>
            <a:pPr eaLnBrk="1" hangingPunct="1"/>
            <a:endParaRPr lang="es-ES" dirty="0"/>
          </a:p>
        </p:txBody>
      </p:sp>
    </p:spTree>
    <p:extLst>
      <p:ext uri="{BB962C8B-B14F-4D97-AF65-F5344CB8AC3E}">
        <p14:creationId xmlns:p14="http://schemas.microsoft.com/office/powerpoint/2010/main" val="4904072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Archivo: 02 de septiembre 2012 - Seaton Parque 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38" y="0"/>
            <a:ext cx="4610100"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Picture 4" descr="http://mw2.google.com/mw-panoramio/photos/medium/40992817.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1586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Aberdeen.-Seataon Park.-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94590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Aberdeen.-Seaton Park.-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2950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Aberdeen.-Seaton Park.-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88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Aberdeen.-Seaton Park.-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82343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Aberdeen.-Seaton Park.-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48494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Aberdeen.-Seaton Park.-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47533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Aberdeen.-Seaton Park.-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2486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Aberdeen.-Seaton Park.-1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407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Aberdeen.-Seaton Park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92892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Aberdeen.-Setaon Park.-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88727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Título"/>
          <p:cNvSpPr>
            <a:spLocks noGrp="1"/>
          </p:cNvSpPr>
          <p:nvPr>
            <p:ph type="title"/>
          </p:nvPr>
        </p:nvSpPr>
        <p:spPr/>
        <p:txBody>
          <a:bodyPr/>
          <a:lstStyle/>
          <a:p>
            <a:pPr eaLnBrk="1" hangingPunct="1"/>
            <a:r>
              <a:rPr lang="es-ES" dirty="0"/>
              <a:t>Aberdeen.-Victoria Park</a:t>
            </a:r>
          </a:p>
        </p:txBody>
      </p:sp>
      <p:sp>
        <p:nvSpPr>
          <p:cNvPr id="66563" name="2 Marcador de contenido"/>
          <p:cNvSpPr>
            <a:spLocks noGrp="1"/>
          </p:cNvSpPr>
          <p:nvPr>
            <p:ph sz="quarter" idx="1"/>
          </p:nvPr>
        </p:nvSpPr>
        <p:spPr>
          <a:xfrm>
            <a:off x="914400" y="1447800"/>
            <a:ext cx="6609928" cy="4933950"/>
          </a:xfrm>
        </p:spPr>
        <p:txBody>
          <a:bodyPr/>
          <a:lstStyle/>
          <a:p>
            <a:pPr eaLnBrk="1" hangingPunct="1"/>
            <a:r>
              <a:rPr lang="es-ES" sz="2200" dirty="0"/>
              <a:t>El parque tiene una superficie de cinco hectáreas y se abrió al público en 1871. </a:t>
            </a:r>
          </a:p>
          <a:p>
            <a:pPr eaLnBrk="1" hangingPunct="1"/>
            <a:r>
              <a:rPr lang="es-ES" sz="2200" dirty="0"/>
              <a:t>Lleva el nombre de la reina Victoria .</a:t>
            </a:r>
          </a:p>
          <a:p>
            <a:pPr eaLnBrk="1" hangingPunct="1"/>
            <a:r>
              <a:rPr lang="es-ES" sz="2200" dirty="0"/>
              <a:t> Además de numerosos macizos de flores hay un jardín de invierno y un invernadero que está abierta durante los meses de verano.</a:t>
            </a:r>
          </a:p>
          <a:p>
            <a:pPr eaLnBrk="1" hangingPunct="1"/>
            <a:r>
              <a:rPr lang="es-ES" sz="2200" dirty="0"/>
              <a:t> En el centro del parque se encuentra una fuente hecha de catorce tipos diferentes de granito que fue presentado a los ciudadanos de la ciudad por los Pulidores de granito y maestros constructores de Aberdeen. </a:t>
            </a:r>
          </a:p>
        </p:txBody>
      </p:sp>
    </p:spTree>
    <p:extLst>
      <p:ext uri="{BB962C8B-B14F-4D97-AF65-F5344CB8AC3E}">
        <p14:creationId xmlns:p14="http://schemas.microsoft.com/office/powerpoint/2010/main" val="30070742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Archivo: Victoria Park, crocuse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2721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Aberdeen.-Victoria Park.-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7515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Aberdeen.-Victoria Park.-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8172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Aberdeen.-Victoria Park.-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22838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Aberdeen.-Victoria Par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47723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Aberdeen.-Victoria Park.-0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56756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Aberdeen.-Victoria Park.-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74006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Aberdeen.-Victoria Park.-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2110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Aberdeen.- Victoria Park..-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37988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Aberdeen.-Victoria Park.-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53807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Aberdeen.-Victoria Park.-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73026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Aberdeen.-Victoria Park.-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60054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Aberdeen.-Victoria Park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66795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Título"/>
          <p:cNvSpPr>
            <a:spLocks noGrp="1"/>
          </p:cNvSpPr>
          <p:nvPr>
            <p:ph type="title"/>
          </p:nvPr>
        </p:nvSpPr>
        <p:spPr/>
        <p:txBody>
          <a:bodyPr/>
          <a:lstStyle/>
          <a:p>
            <a:pPr eaLnBrk="1" hangingPunct="1"/>
            <a:r>
              <a:rPr lang="es-ES" dirty="0"/>
              <a:t>Private Gardens</a:t>
            </a:r>
          </a:p>
        </p:txBody>
      </p:sp>
    </p:spTree>
    <p:extLst>
      <p:ext uri="{BB962C8B-B14F-4D97-AF65-F5344CB8AC3E}">
        <p14:creationId xmlns:p14="http://schemas.microsoft.com/office/powerpoint/2010/main" val="26803811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Aberdeen Gardens.-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31337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Aberdeen Gardens.-0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25838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Aberdeen Gardens.-0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25862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Aberdeen Gardens.-Abuel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13970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Aberdeen Gardens.-Abuelo.-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89254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Aberdeen Gardens.-Abuelo.-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16327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Aberdeen Gardens.-Abuelo.-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81066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Aberdeen Gardens.-Abuelo.-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50652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Aberdeen Gardens.-Abuelo.-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68343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Aberdeen Gardens.-Abuel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8474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Aberdeen Gardens.-Evonimu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78184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Título"/>
          <p:cNvSpPr>
            <a:spLocks noGrp="1"/>
          </p:cNvSpPr>
          <p:nvPr>
            <p:ph type="title"/>
          </p:nvPr>
        </p:nvSpPr>
        <p:spPr/>
        <p:txBody>
          <a:bodyPr/>
          <a:lstStyle/>
          <a:p>
            <a:pPr eaLnBrk="1" hangingPunct="1"/>
            <a:r>
              <a:rPr lang="es-ES" dirty="0"/>
              <a:t>Union Terrace</a:t>
            </a:r>
          </a:p>
        </p:txBody>
      </p:sp>
      <p:sp>
        <p:nvSpPr>
          <p:cNvPr id="93187" name="2 Marcador de contenido"/>
          <p:cNvSpPr>
            <a:spLocks noGrp="1"/>
          </p:cNvSpPr>
          <p:nvPr>
            <p:ph sz="quarter" idx="1"/>
          </p:nvPr>
        </p:nvSpPr>
        <p:spPr>
          <a:xfrm>
            <a:off x="914400" y="2133600"/>
            <a:ext cx="7113984" cy="3886200"/>
          </a:xfrm>
        </p:spPr>
        <p:txBody>
          <a:bodyPr>
            <a:normAutofit lnSpcReduction="10000"/>
          </a:bodyPr>
          <a:lstStyle/>
          <a:p>
            <a:pPr eaLnBrk="1" hangingPunct="1"/>
            <a:r>
              <a:rPr lang="es-ES" sz="2200" dirty="0"/>
              <a:t>Union Terrace Gardens es un parque público y los jardines y situado hito importante en Union Terrace en el corazón de Aberdeen , Escocia.</a:t>
            </a:r>
          </a:p>
          <a:p>
            <a:pPr eaLnBrk="1" hangingPunct="1"/>
            <a:r>
              <a:rPr lang="es-ES" sz="2200" dirty="0"/>
              <a:t>Los jardines hundidos se abrieron al público en 1879, y cubren aproximadamente dos y medio acres.</a:t>
            </a:r>
          </a:p>
          <a:p>
            <a:pPr eaLnBrk="1" hangingPunct="1"/>
            <a:r>
              <a:rPr lang="es-ES" sz="2200" dirty="0"/>
              <a:t> El espacio está delimitado al norte por el Viaducto de Rosemount, al sur de Union Street, la calle principal de Aberdeen, al este con el ferrocarril y el Burn Den, ahora fluye bajo tierra, y al oeste por Union Terrace </a:t>
            </a:r>
          </a:p>
        </p:txBody>
      </p:sp>
    </p:spTree>
    <p:extLst>
      <p:ext uri="{BB962C8B-B14F-4D97-AF65-F5344CB8AC3E}">
        <p14:creationId xmlns:p14="http://schemas.microsoft.com/office/powerpoint/2010/main" val="12330321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3 Marcador de contenido"/>
          <p:cNvSpPr>
            <a:spLocks noGrp="1"/>
          </p:cNvSpPr>
          <p:nvPr>
            <p:ph sz="quarter" idx="1"/>
          </p:nvPr>
        </p:nvSpPr>
        <p:spPr>
          <a:xfrm>
            <a:off x="914400" y="620713"/>
            <a:ext cx="6825952" cy="5399087"/>
          </a:xfrm>
        </p:spPr>
        <p:txBody>
          <a:bodyPr>
            <a:normAutofit lnSpcReduction="10000"/>
          </a:bodyPr>
          <a:lstStyle/>
          <a:p>
            <a:pPr eaLnBrk="1" hangingPunct="1"/>
            <a:r>
              <a:rPr lang="es-ES" sz="2200" dirty="0"/>
              <a:t>Contrariamente a la creencia popular de que el área no es un natural anfiteatro sino un valle pequeño río con un viaducto de la época victoriana tardía construida a finales del Norte en 1889. El anfiteatro se formó a partir de los restos cubiertos de Terrace Denburn después de la demolición. </a:t>
            </a:r>
          </a:p>
          <a:p>
            <a:pPr eaLnBrk="1" hangingPunct="1"/>
            <a:r>
              <a:rPr lang="es-ES" sz="2200" dirty="0"/>
              <a:t>El parque está rodeado de algunos de los mejores arquitectura de Aberdeen , entre las que destacan Teatro de Su Majestad , la iglesia de San Marco y la Biblioteca en el Viaducto de Rosemount al norte, y los Kirks Triple hacia el este. </a:t>
            </a:r>
          </a:p>
          <a:p>
            <a:pPr eaLnBrk="1" hangingPunct="1"/>
            <a:r>
              <a:rPr lang="es-ES" sz="2200" dirty="0"/>
              <a:t>En el lado norte del parque es una cresta formalmente plantada y mantenida con un escudo floral de  la ciudad de las armas. </a:t>
            </a:r>
          </a:p>
          <a:p>
            <a:pPr eaLnBrk="1" hangingPunct="1"/>
            <a:endParaRPr lang="es-ES" dirty="0"/>
          </a:p>
        </p:txBody>
      </p:sp>
    </p:spTree>
    <p:extLst>
      <p:ext uri="{BB962C8B-B14F-4D97-AF65-F5344CB8AC3E}">
        <p14:creationId xmlns:p14="http://schemas.microsoft.com/office/powerpoint/2010/main" val="41313309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2 Marcador de contenido"/>
          <p:cNvSpPr>
            <a:spLocks noGrp="1"/>
          </p:cNvSpPr>
          <p:nvPr>
            <p:ph sz="quarter" idx="1"/>
          </p:nvPr>
        </p:nvSpPr>
        <p:spPr>
          <a:xfrm>
            <a:off x="914400" y="404813"/>
            <a:ext cx="6681936" cy="5614987"/>
          </a:xfrm>
        </p:spPr>
        <p:txBody>
          <a:bodyPr>
            <a:normAutofit fontScale="92500"/>
          </a:bodyPr>
          <a:lstStyle/>
          <a:p>
            <a:pPr eaLnBrk="1" hangingPunct="1"/>
            <a:r>
              <a:rPr lang="es-ES" sz="2200" dirty="0"/>
              <a:t>Al final Union Street de los jardines se encuentra un grupo de maduros olmo árboles, cerca de 200 años de antigüedad. Los árboles se levantan sobre los restos del sitio una vez conocido como Corbie Haugh: en escocés significado cuervo, y Haugh significa un prado de baja altitud en un valle fluvial. Corbie Haugh sigue siendo un epíteto apropiado para esta zona como cuervos anidan aún en los olmos.</a:t>
            </a:r>
          </a:p>
          <a:p>
            <a:pPr eaLnBrk="1" hangingPunct="1"/>
            <a:r>
              <a:rPr lang="es-ES" sz="2200" dirty="0"/>
              <a:t> Los árboles fueron plantados originalmente para estabilizar el terraplén para evitar la Terraza nueva Unión se amplió de caer en los jardines. </a:t>
            </a:r>
          </a:p>
          <a:p>
            <a:pPr eaLnBrk="1" hangingPunct="1"/>
            <a:r>
              <a:rPr lang="es-ES" sz="2200" dirty="0"/>
              <a:t>Los arcos que se extienden a lo largo de la longitud de Union Terrace fueron diseñados por el arquitecto James Matthews , quien jugó un papel decisivo en la transformación de la zona en un parque placer.</a:t>
            </a:r>
          </a:p>
          <a:p>
            <a:pPr eaLnBrk="1" hangingPunct="1"/>
            <a:endParaRPr lang="es-ES" dirty="0"/>
          </a:p>
        </p:txBody>
      </p:sp>
    </p:spTree>
    <p:extLst>
      <p:ext uri="{BB962C8B-B14F-4D97-AF65-F5344CB8AC3E}">
        <p14:creationId xmlns:p14="http://schemas.microsoft.com/office/powerpoint/2010/main" val="6149459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Aberdeen.-Union Terrace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30099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2 Imagen" descr="Union_Terrace_Gardens.-Aberde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512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Union_Terrace_Gardens.-Aberde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0248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Aberdeen.-Union Terrace Gardens.-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1980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Aberdeen.-Union Terrace Gardens.-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38175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Aberdeen.-Union Terrace Gardens.-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7498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Aberdeen.-union Terrace Gardens.-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646329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Aberdeen.-Union Terrace Gardens.-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25825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Aberdeen.-Union Terrace Garden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3989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Aberdeen.-Union Terrac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0523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Aberdeen.-Union Terrace.-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841821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Aberdeen.-Union Terrace.-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99886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Aberdeen .-Union Terrace.-.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64439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Aberdeen .-Union Terrac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17865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Aberdeen .-Union Terrac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16869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Aberdeen .-Union Terrac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99747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Aberdeen .-Union Terrac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980013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Aberdeen .-Union Terrace.-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01813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Archivo: Union Terrace 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175029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Archivo: Johnston Gardens, Aberdeen, U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261542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http://upload.wikimedia.org/wikipedia/commons/8/89/Duthie_Park_-_Winter_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493027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Aberdeen .-Union Terrac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71181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Aberdeen .-Union Terrace.-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361958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Aberdeen .-Union Terrac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038398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Aberdeen .-Union Terr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642054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Aberdeen 0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005765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Aberdeen 0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754260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Aberdeen 0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928700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Aberdeen 0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565946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Título"/>
          <p:cNvSpPr>
            <a:spLocks noGrp="1"/>
          </p:cNvSpPr>
          <p:nvPr>
            <p:ph type="title"/>
          </p:nvPr>
        </p:nvSpPr>
        <p:spPr/>
        <p:txBody>
          <a:bodyPr/>
          <a:lstStyle/>
          <a:p>
            <a:pPr eaLnBrk="1" hangingPunct="1"/>
            <a:r>
              <a:rPr lang="es-ES" dirty="0"/>
              <a:t>Rothienorman</a:t>
            </a:r>
          </a:p>
        </p:txBody>
      </p:sp>
      <p:sp>
        <p:nvSpPr>
          <p:cNvPr id="125955" name="2 Marcador de contenido"/>
          <p:cNvSpPr>
            <a:spLocks noGrp="1"/>
          </p:cNvSpPr>
          <p:nvPr>
            <p:ph sz="quarter" idx="1"/>
          </p:nvPr>
        </p:nvSpPr>
        <p:spPr/>
        <p:txBody>
          <a:bodyPr/>
          <a:lstStyle/>
          <a:p>
            <a:pPr eaLnBrk="1" hangingPunct="1"/>
            <a:r>
              <a:rPr lang="es-ES" b="1" dirty="0"/>
              <a:t>Rothienorman</a:t>
            </a:r>
            <a:r>
              <a:rPr lang="es-ES" dirty="0"/>
              <a:t>  es una aldea en el noreste de Escocia .</a:t>
            </a:r>
          </a:p>
          <a:p>
            <a:pPr eaLnBrk="1" hangingPunct="1"/>
            <a:r>
              <a:rPr lang="es-ES" dirty="0"/>
              <a:t>La reciente expansión ha visto Rothienorman de ser un pueblo agrícola tranquilo en una ciudad dormitorio . </a:t>
            </a:r>
          </a:p>
        </p:txBody>
      </p:sp>
    </p:spTree>
    <p:extLst>
      <p:ext uri="{BB962C8B-B14F-4D97-AF65-F5344CB8AC3E}">
        <p14:creationId xmlns:p14="http://schemas.microsoft.com/office/powerpoint/2010/main" val="143136439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Escocia.-Rothienorman..-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200179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Escocia .-Rothienorma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335554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Scotland.-Rorhienorma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011587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Rothienorman.-A 0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35260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Scotland .-Rothienorma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478533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Scotland .-Rothienorman.-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84109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Scotland .-Rothienorma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62793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272</TotalTime>
  <Words>1706</Words>
  <Application>Microsoft Office PowerPoint</Application>
  <PresentationFormat>Presentación en pantalla (4:3)</PresentationFormat>
  <Paragraphs>168</Paragraphs>
  <Slides>125</Slides>
  <Notes>55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125</vt:i4>
      </vt:variant>
    </vt:vector>
  </HeadingPairs>
  <TitlesOfParts>
    <vt:vector size="130" baseType="lpstr">
      <vt:lpstr>Calibri</vt:lpstr>
      <vt:lpstr>Century Schoolbook</vt:lpstr>
      <vt:lpstr>Wingdings</vt:lpstr>
      <vt:lpstr>Wingdings 2</vt:lpstr>
      <vt:lpstr>Default Theme</vt:lpstr>
      <vt:lpstr>EUROPA.-LA VUELTA AL MUNDO EN 885 JARDINES.-ESCOCIA.-E.-</vt:lpstr>
      <vt:lpstr>Aberdeen</vt:lpstr>
      <vt:lpstr>Presentación de PowerPoint</vt:lpstr>
      <vt:lpstr>Presentación de PowerPoint</vt:lpstr>
      <vt:lpstr>Presentación de PowerPoint</vt:lpstr>
      <vt:lpstr>Presentación de PowerPoint</vt:lpstr>
      <vt:lpstr>Presentación de PowerPoint</vt:lpstr>
      <vt:lpstr>Johnston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Aberdeen.-Seaton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Aberdeen.-Victoria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Private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Union Terrace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Rothienorman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13</cp:revision>
  <dcterms:created xsi:type="dcterms:W3CDTF">2013-08-24T06:13:10Z</dcterms:created>
  <dcterms:modified xsi:type="dcterms:W3CDTF">2018-03-10T06:13:58Z</dcterms:modified>
</cp:coreProperties>
</file>