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9"/>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5B1081-116E-4CBF-98FA-FF675581695F}"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D4B580-38B2-4518-B563-7E40243E6847}" type="slidenum">
              <a:rPr lang="es-ES" smtClean="0"/>
              <a:t>‹Nº›</a:t>
            </a:fld>
            <a:endParaRPr lang="es-ES" dirty="0"/>
          </a:p>
        </p:txBody>
      </p:sp>
    </p:spTree>
    <p:extLst>
      <p:ext uri="{BB962C8B-B14F-4D97-AF65-F5344CB8AC3E}">
        <p14:creationId xmlns:p14="http://schemas.microsoft.com/office/powerpoint/2010/main" val="146797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Ceanothus</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98413A-9D20-43E8-AC35-BACA0E53A264}" type="slidenum">
              <a:rPr lang="es-ES">
                <a:solidFill>
                  <a:prstClr val="black"/>
                </a:solidFill>
              </a:rPr>
              <a:pPr>
                <a:defRPr/>
              </a:pPr>
              <a:t>22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606480" cy="1656184"/>
          </a:xfrm>
        </p:spPr>
        <p:txBody>
          <a:bodyPr>
            <a:noAutofit/>
          </a:bodyPr>
          <a:lstStyle/>
          <a:p>
            <a:r>
              <a:rPr lang="es-ES" sz="3200" dirty="0"/>
              <a:t>EUROPA.-LA VUELTA AL MUNDO EN 885 JARDINES.-ESCOCIA.-F.-</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a:p>
            <a:r>
              <a:rPr lang="en-US" sz="2800" dirty="0"/>
              <a:t>-</a:t>
            </a:r>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Duthie Park</a:t>
            </a:r>
          </a:p>
        </p:txBody>
      </p:sp>
      <p:sp>
        <p:nvSpPr>
          <p:cNvPr id="7171" name="2 Marcador de contenido"/>
          <p:cNvSpPr>
            <a:spLocks noGrp="1"/>
          </p:cNvSpPr>
          <p:nvPr>
            <p:ph sz="quarter" idx="1"/>
          </p:nvPr>
        </p:nvSpPr>
        <p:spPr>
          <a:xfrm>
            <a:off x="914400" y="2133600"/>
            <a:ext cx="7041976" cy="3886200"/>
          </a:xfrm>
        </p:spPr>
        <p:txBody>
          <a:bodyPr/>
          <a:lstStyle/>
          <a:p>
            <a:pPr eaLnBrk="1" hangingPunct="1"/>
            <a:r>
              <a:rPr lang="es-ES" b="1" dirty="0"/>
              <a:t>Duthie Park,</a:t>
            </a:r>
            <a:r>
              <a:rPr lang="es-ES" dirty="0"/>
              <a:t> situado en Aberdeen , Escocia , a las orillas del río Dee , un total de (180.000 m²) de terreno dotado para el consejo en 1881 por Lady Elizabeth Duthie de Ruthrieston, en memoria de su tío y de su hermano.</a:t>
            </a:r>
          </a:p>
          <a:p>
            <a:pPr eaLnBrk="1" hangingPunct="1"/>
            <a:r>
              <a:rPr lang="es-ES" dirty="0"/>
              <a:t>Ella compró la tierra por £ 30.000 de la finca de Arthurseat.</a:t>
            </a:r>
          </a:p>
        </p:txBody>
      </p:sp>
    </p:spTree>
    <p:extLst>
      <p:ext uri="{BB962C8B-B14F-4D97-AF65-F5344CB8AC3E}">
        <p14:creationId xmlns:p14="http://schemas.microsoft.com/office/powerpoint/2010/main" val="3512427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1196752"/>
            <a:ext cx="7041976" cy="4823048"/>
          </a:xfrm>
        </p:spPr>
        <p:txBody>
          <a:bodyPr/>
          <a:lstStyle/>
          <a:p>
            <a:r>
              <a:rPr lang="es-ES" dirty="0"/>
              <a:t>El parque es famoso por los espectaculares jardines de invierno, David Welch, con invernaderos tropicales y áridos que contienen las colecciones más grandes la segunda de  bromelias y cactus gigantes, respectivamente, en Gran Bretaña (sólo superado por el Eden Project en Cornwall , Inglaterra ).</a:t>
            </a:r>
          </a:p>
          <a:p>
            <a:r>
              <a:rPr lang="es-ES" dirty="0"/>
              <a:t>Originalmente inaugurado en 1899, los invernaderos tuvieron que ser demolidos y reconstruidos después de haber sufrido daños de la tormenta en 1969.</a:t>
            </a:r>
          </a:p>
          <a:p>
            <a:endParaRPr lang="es-ES" dirty="0"/>
          </a:p>
          <a:p>
            <a:endParaRPr lang="es-ES" dirty="0"/>
          </a:p>
        </p:txBody>
      </p:sp>
    </p:spTree>
    <p:extLst>
      <p:ext uri="{BB962C8B-B14F-4D97-AF65-F5344CB8AC3E}">
        <p14:creationId xmlns:p14="http://schemas.microsoft.com/office/powerpoint/2010/main" val="3677330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1268760"/>
            <a:ext cx="7185992" cy="4751040"/>
          </a:xfrm>
        </p:spPr>
        <p:txBody>
          <a:bodyPr/>
          <a:lstStyle/>
          <a:p>
            <a:pPr eaLnBrk="1" hangingPunct="1"/>
            <a:r>
              <a:rPr lang="es-ES" dirty="0"/>
              <a:t>Hoy en día son un lugar tranquilo rodeado de plantas como helechos, musgo español, anturios y árboles de plátano. </a:t>
            </a:r>
          </a:p>
          <a:p>
            <a:pPr eaLnBrk="1" hangingPunct="1"/>
            <a:r>
              <a:rPr lang="es-ES" dirty="0"/>
              <a:t>Dentro de los jardines hay barandillas recuperadas desde el lado sur del puente importante en el medio de la calle Unión de la ciudad. </a:t>
            </a:r>
          </a:p>
          <a:p>
            <a:pPr eaLnBrk="1" hangingPunct="1"/>
            <a:r>
              <a:rPr lang="es-ES" dirty="0"/>
              <a:t>Estos gatos característica inusual de metal, derivados del escudo de la ciudad se salvaron cuando el lado del puente se ha desarrollado para las unidades de venta al por menor en el  mitad del siglo 20th. </a:t>
            </a:r>
          </a:p>
        </p:txBody>
      </p:sp>
    </p:spTree>
    <p:extLst>
      <p:ext uri="{BB962C8B-B14F-4D97-AF65-F5344CB8AC3E}">
        <p14:creationId xmlns:p14="http://schemas.microsoft.com/office/powerpoint/2010/main" val="2874542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76250"/>
            <a:ext cx="7185992" cy="5543550"/>
          </a:xfrm>
        </p:spPr>
        <p:txBody>
          <a:bodyPr/>
          <a:lstStyle/>
          <a:p>
            <a:pPr eaLnBrk="1" hangingPunct="1"/>
            <a:r>
              <a:rPr lang="es-ES" dirty="0"/>
              <a:t> Fuera del jardín de invierno es el jardín japonés, abierto en 1987 para conmemorar a los muertos de Hiroshima y Nagasaki .</a:t>
            </a:r>
          </a:p>
          <a:p>
            <a:pPr eaLnBrk="1" hangingPunct="1"/>
            <a:r>
              <a:rPr lang="es-ES" dirty="0"/>
              <a:t>Duthie Park fue regalado a la ciudad de Aberdeen por Lady Elizabeth Duthie de Ruthrieston en 1881. </a:t>
            </a:r>
          </a:p>
          <a:p>
            <a:pPr eaLnBrk="1" hangingPunct="1"/>
            <a:r>
              <a:rPr lang="es-ES" dirty="0"/>
              <a:t>La señora Duthie quería crear un parque público en memoria de su tío Walter y su hermano Alexander Duthie. </a:t>
            </a:r>
          </a:p>
          <a:p>
            <a:pPr eaLnBrk="1" hangingPunct="1"/>
            <a:r>
              <a:rPr lang="es-ES" dirty="0"/>
              <a:t> Una calle llamada Sycamore Place fue demolida para dejar espacio para la construcción y la jardinería del Parque Duthie. </a:t>
            </a:r>
            <a:br>
              <a:rPr lang="es-ES" dirty="0"/>
            </a:br>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2991594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Aberdeen.-Duthie Park.-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056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berdeen.- Duthie Pàrk.-2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9813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berdeen Duthie Park.-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3347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berdeen.-Duthie Park.-2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222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Aberdeen.-Duthie Park.-2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6147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Duthie Park winter-gardens.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2780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Duthie Park winter-gardens.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7693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Duthie Park50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8051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Duthie Par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2904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Aberdeen.- Duthie Park.-1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4383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Aberdeen..-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5969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Aberdeen.-Duthie Park.-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003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Aberdeen.-Duthie Park.-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1925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Aberdeen.-Duthie Park.-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2793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berdeen.-Duthie Park.-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5995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Aberdeen.-Duthie Park.-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1072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Aberdeen.-Duthie Park.-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76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Aberdeen.-Duthie Park.-1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6498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Aberdeen.-Duthie Park.-2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3779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Aberdeen.-Duthie Park.-2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2567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Aberdeen.-Winter Gardens.-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15407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Aberdeen.-Winter Gardens.-3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028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Aberdeen.-Winter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792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Duthie Park winter-gardens.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3656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Aberdeeen.-Winter Gardens.-2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91467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Aberdeen.-Winter Gardens.-2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6434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Aberdeen.-Winter Gardens.-2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8821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Aberdeen.-Winter Gardens.-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62972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Aberdeen.-Winter Gardens.-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45774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Aberdeen.-Winter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80572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Aberdeen.-Winter Gardens.-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1051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Aberdeen.- Winter Gardens.-Petuni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93576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3 Imagen" descr="Aberdeeen.-Winter Gardens.-1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41274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Aberdeen.-Winter Gardens.-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318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Aberdeen.-Winter Gardens.-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3876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Aberdeen.-Winter Gardens.-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90797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Aberdeen.-Winter Gardens.-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02589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Aberdeen.-Winter Gardens.-1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7743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Winter Gardens.-Duthie Park.-Aberdeen.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4775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Winter Gardens.-Duthie Park.-Aberdeen.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25593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Winter Gardens.-Duthie Park.-Aberdeen.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6687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DuthieParkAberde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25092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Duthie-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97069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Winter_Garden.-Duthie Park-Aberdeee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6504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Aberdeen.-Winter Gardens.-2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6673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Aberdeen.-Winter Gardens.-3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45208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Aberdeen.-Winter Garden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3506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Aberdeen.-Winter Gardens.-Oxalis burgundi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76820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Aberdeen.-Winter Gardens.-Scaveola Outbank Purpl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3768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Aberdeen .-Winter Gardens.-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10549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Duthie Park winter-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34434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Duthie Park winter-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73695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Duthie Park winter-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85828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Duthie Park winter-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94630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Duthie Park winter-gardens.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95593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Winter Gardens.-Duthie Park.-Aberdeen.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0573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Aberdeen.-Winter Gardens.-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502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Aberdeen.-Winter Gardens.-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2565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Aberdeen.-Winter Gardens.-1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843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Aberdeen.-Winter Gardens.-1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91668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Aberdeen.-Winter Gardens.-1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0571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Aberdeen.-Winter Gardens.-1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5209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Aberdeen.-Winter Gardens.-1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15239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Aberdeen.-Winter Gardens.-1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01327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Aberdeen.-Winter Gardens.-2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45601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Aberdeen.-Winter Gardens.-2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19428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Aberdeen.-Winter Gardens.-2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89560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Aberdeen.-Winter Gardens.-2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4938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Aberdeen.-Winter Gardens.-2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52879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Aberdeen.-Winter Gardens.-3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02530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Aberdeen.-Winter Gardens.-3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3067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Aberdeen.-Winter Gardens.-3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12033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Aberdeen.-Winter Gardens.-3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03289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Aberdeen.-Winter Gardens.-3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91144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Aberdeen.-Winter Gardens.-3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5405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Aberdeen.-Winter Gardens.-3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00515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Aberdeen.-Winter Gardens.-3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2730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Aberdeen .-Winter Gardens.-2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76635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Duthie Park winter-gardens.7.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59777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Duthie Park winter-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07952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Duthie_Park_-_cact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04048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Duthie_Park_-_fer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17582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2 Imagen" descr="Duthie_park_aberde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1534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Duthie_park_winter_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07285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2 Imagen" descr="Winter Gardens.-Duthie Park.-Aberdeen.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4138"/>
            <a:ext cx="9144000" cy="668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77919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Winter Gardens.-Duthie Park.-Aberdeen.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3111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Duthie 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3106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Winter Gardens.-Duthie Park.-Aberdeen.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07226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Winter Gardens.-Duthie Park.-Aberdeen.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376722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Winter Gardens.-Duthie Park.-Aberdeen.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44404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Winter Gardens.-Duthie Park.-Aberdeen.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51882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Winter Gardens.-Duthie Park.-Aberdeen.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62001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Winter Gardens.-Duthie Park.-Aberdeen.-Fern 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0741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Winter_Garden.-Duthie Park-Aberdeeen.-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24786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Winter Gardens.-Duthie Park.-Aberde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6196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Winter_Garden.-Duthie Park-Aberdeee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8729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Aberdeen.-Winter Gardens.-1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22247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Aberdeen.-Winter Gardens.-1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9325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Winter_Garden.-Duthie Park-Aberdee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2231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Winter_Garden.-Duthie Park-Aberdee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3975"/>
            <a:ext cx="9144000" cy="675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65650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Winter_Garden.-Duthie Park-Aberdee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920291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Winter-gardens.- Duthie Park Aberde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72825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222</TotalTime>
  <Words>331</Words>
  <Application>Microsoft Office PowerPoint</Application>
  <PresentationFormat>Presentación en pantalla (4:3)</PresentationFormat>
  <Paragraphs>18</Paragraphs>
  <Slides>107</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107</vt:i4>
      </vt:variant>
    </vt:vector>
  </HeadingPairs>
  <TitlesOfParts>
    <vt:vector size="112" baseType="lpstr">
      <vt:lpstr>Calibri</vt:lpstr>
      <vt:lpstr>Century Schoolbook</vt:lpstr>
      <vt:lpstr>Wingdings</vt:lpstr>
      <vt:lpstr>Wingdings 2</vt:lpstr>
      <vt:lpstr>Default Theme</vt:lpstr>
      <vt:lpstr>EUROPA.-LA VUELTA AL MUNDO EN 885 JARDINES.-ESCOCIA.-F.-</vt:lpstr>
      <vt:lpstr>Duthie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12</cp:revision>
  <dcterms:created xsi:type="dcterms:W3CDTF">2013-08-24T06:13:10Z</dcterms:created>
  <dcterms:modified xsi:type="dcterms:W3CDTF">2018-03-10T06:15:41Z</dcterms:modified>
</cp:coreProperties>
</file>