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leith%2Bhall%2Bgardens%26hl%3Des%26biw%3D1280%26bih%3D666%26prmd%3Dimvnso&amp;rurl=translate.google.es&amp;sl=en&amp;twu=1&amp;u=http://en.wikipedia.org/wiki/Leith_Hall&amp;usg=ALkJrhgj-OqyfiFf6TERluTqJtM8eFjzfA#cite_note-6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750496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JARDINES.-ESCOCIA.-H.-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851920" y="5003322"/>
            <a:ext cx="48245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30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Crathes Castle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7180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Un castillo del siglo XVI con un arte del siglo XX y jardín Artesanía. </a:t>
            </a:r>
          </a:p>
          <a:p>
            <a:pPr eaLnBrk="1" hangingPunct="1"/>
            <a:r>
              <a:rPr lang="es-ES" dirty="0"/>
              <a:t>Podría ser descrito como 'El Sissinghurst de Escocia'. </a:t>
            </a:r>
          </a:p>
          <a:p>
            <a:pPr eaLnBrk="1" hangingPunct="1"/>
            <a:r>
              <a:rPr lang="es-ES" dirty="0"/>
              <a:t>La torre señorial, junto al cual se encuentra el jardín, data de finales de 1500. </a:t>
            </a:r>
          </a:p>
          <a:p>
            <a:pPr eaLnBrk="1" hangingPunct="1"/>
            <a:r>
              <a:rPr lang="es-ES" dirty="0"/>
              <a:t>Durante siglos, la torre estaba en aislamiento solitario, la protección de la familia Burnett y lo que les permite hermosas vistas de los bosques y páramos. </a:t>
            </a:r>
          </a:p>
          <a:p>
            <a:pPr eaLnBrk="1" hangingPunct="1"/>
            <a:r>
              <a:rPr lang="es-ES" dirty="0"/>
              <a:t>En el siglo XX un hermoso jardín fue hecho por Sir James Se trata de un jardín amurallado con la plantación de setos esculpidos y brillante. </a:t>
            </a:r>
          </a:p>
        </p:txBody>
      </p:sp>
    </p:spTree>
    <p:extLst>
      <p:ext uri="{BB962C8B-B14F-4D97-AF65-F5344CB8AC3E}">
        <p14:creationId xmlns:p14="http://schemas.microsoft.com/office/powerpoint/2010/main" val="3260270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258000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b="1" dirty="0"/>
              <a:t>Crathes Castle</a:t>
            </a:r>
            <a:r>
              <a:rPr lang="es-ES" dirty="0"/>
              <a:t> es un castillo del siglo XVI cerca de Banchory en Aberdeenshire región de Escocia </a:t>
            </a:r>
          </a:p>
          <a:p>
            <a:pPr eaLnBrk="1" hangingPunct="1"/>
            <a:r>
              <a:rPr lang="es-ES" dirty="0"/>
              <a:t>Este  castillo fue construido por los Burnetts de Leys y se llevó a cabo en esa familia durante casi 400 años. </a:t>
            </a:r>
          </a:p>
          <a:p>
            <a:pPr eaLnBrk="1" hangingPunct="1"/>
            <a:r>
              <a:rPr lang="es-ES" dirty="0"/>
              <a:t> El castillo y los terrenos son actualmente de propiedad y administrado por el National Trust for Scotland , y están abiertos al público.</a:t>
            </a:r>
          </a:p>
          <a:p>
            <a:pPr eaLnBrk="1" hangingPunct="1"/>
            <a:r>
              <a:rPr lang="es-ES" dirty="0"/>
              <a:t>La finca del castillo contiene (2,1 km ²) de bosques y campos, entre ellos cerca de cuatro hectáreas (16.000 m²) de jardín amurallado.</a:t>
            </a:r>
          </a:p>
          <a:p>
            <a:pPr eaLnBrk="1" hangingPunct="1"/>
            <a:r>
              <a:rPr lang="es-ES" dirty="0"/>
              <a:t>En el jardín amurallado hay caminos de grava con las plantas vecinas de muestras sobre todo en los arriates herbáceos .</a:t>
            </a:r>
          </a:p>
        </p:txBody>
      </p:sp>
    </p:spTree>
    <p:extLst>
      <p:ext uri="{BB962C8B-B14F-4D97-AF65-F5344CB8AC3E}">
        <p14:creationId xmlns:p14="http://schemas.microsoft.com/office/powerpoint/2010/main" val="3598186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258000" cy="53990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Muchas de las plantas están etiquetadas con descripciones taxonómicas.</a:t>
            </a:r>
          </a:p>
          <a:p>
            <a:pPr eaLnBrk="1" hangingPunct="1"/>
            <a:r>
              <a:rPr lang="es-ES" dirty="0"/>
              <a:t> También hay una cancha de césped de croquet en un nivel superior con terraza en el jardín amurallado. </a:t>
            </a:r>
          </a:p>
          <a:p>
            <a:pPr eaLnBrk="1" hangingPunct="1"/>
            <a:r>
              <a:rPr lang="es-ES" dirty="0"/>
              <a:t>Antiguas coberturas topiarias de Irlanda data de 1702 tejo separar los jardines en ocho áreas temáticas. </a:t>
            </a:r>
          </a:p>
          <a:p>
            <a:pPr eaLnBrk="1" hangingPunct="1"/>
            <a:r>
              <a:rPr lang="es-ES" dirty="0"/>
              <a:t>Crathes y sus jardines están abiertos a los turistas durante todo el año</a:t>
            </a:r>
          </a:p>
          <a:p>
            <a:pPr eaLnBrk="1" hangingPunct="1"/>
            <a:r>
              <a:rPr lang="es-ES" dirty="0"/>
              <a:t>Un centro de visitantes ofrece información sobre el castillo y sus alrededores. Hay una tienda de té en el hotel y un aparcamiento para cualquier tamaño de coche.</a:t>
            </a:r>
          </a:p>
        </p:txBody>
      </p:sp>
    </p:spTree>
    <p:extLst>
      <p:ext uri="{BB962C8B-B14F-4D97-AF65-F5344CB8AC3E}">
        <p14:creationId xmlns:p14="http://schemas.microsoft.com/office/powerpoint/2010/main" val="1929484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Kildrummy Cstle Gardens.-s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640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rathe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2 Imagen" descr="Crathes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5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rathe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38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rathe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836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Crathe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29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rathe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515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rathe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577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rathe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323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rathe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183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rathes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404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rathes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890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rathes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912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rathes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976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rathes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834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rathes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987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rathes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386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rathes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288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Crathes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792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rathes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649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rathes.-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587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rathes.-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385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rathes.-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580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rath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528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rathes 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096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rathes Castl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712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rathes Castl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424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rathes Castl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713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rathes Castl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847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rathes Castle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246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3 Imagen" descr="Crathes Castle.-Escoci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798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rathes_castle_aberdeenshire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333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rathes_castle_aberdeenshire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1171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rathes_castle_aberdeenshire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339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Kildrummy Castle Gardens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7939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rathes_castle_aberdeenshire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2062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rathes_castle_aberdeenshire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7729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rathes_castle_aberdeenshire.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7918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rathes_castle_aberdeenshire.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9078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rathes_castle_aberdeenshire.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8280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rathes_castle_aberdeen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4277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rathes_Castle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1221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Kildrummy Castle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728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Kildrummy Castle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340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Kildrummy Castle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9110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Kildrummy Castle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61507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Kildrummy Castle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051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Kildrummy Castle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036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Kildrummy Castle.-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8383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Kildrummy Castle.-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1034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Kildrummy Castle.-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906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Kildrummy Castle.-1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035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Kildrummy Castle.-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060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Kildrummy Cas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4608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Kildrummy Castle Gardens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9350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Kildrummy Castle Gardens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1009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Kildrummy Castle Gardens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4914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2 Imagen" descr="Kildrummy Castle Gardens.-s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212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Kildrummy Castle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7899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Leith Hall Gardens</a:t>
            </a:r>
          </a:p>
        </p:txBody>
      </p:sp>
      <p:sp>
        <p:nvSpPr>
          <p:cNvPr id="6963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b="1" dirty="0"/>
              <a:t>Leith Hall</a:t>
            </a:r>
            <a:r>
              <a:rPr lang="es-ES" dirty="0"/>
              <a:t> es una casa de campo en Kennethmont , Aberdeenshire, Escocia . </a:t>
            </a:r>
          </a:p>
          <a:p>
            <a:pPr eaLnBrk="1" hangingPunct="1"/>
            <a:r>
              <a:rPr lang="es-ES" dirty="0"/>
              <a:t>Construida en 1650,  en el sitio del castillo medieval de Peill, y dirigido por el National Trust de Escocia desde 1945, Leith Hall está situado en unos(1,16 km ²) con jardines pintorescos. </a:t>
            </a:r>
            <a:endParaRPr lang="es-ES" baseline="30000" dirty="0"/>
          </a:p>
          <a:p>
            <a:pPr eaLnBrk="1" hangingPunct="1"/>
            <a:r>
              <a:rPr lang="es-ES" dirty="0"/>
              <a:t> El castillo fue el hogar de la familia Leith cerca de cuatro siglos. </a:t>
            </a:r>
          </a:p>
          <a:p>
            <a:pPr eaLnBrk="1" hangingPunct="1"/>
            <a:r>
              <a:rPr lang="es-ES" dirty="0"/>
              <a:t> Las extensiones se han añadido a Leith Hall en 1738, 1810 y en 1904. </a:t>
            </a:r>
          </a:p>
        </p:txBody>
      </p:sp>
    </p:spTree>
    <p:extLst>
      <p:ext uri="{BB962C8B-B14F-4D97-AF65-F5344CB8AC3E}">
        <p14:creationId xmlns:p14="http://schemas.microsoft.com/office/powerpoint/2010/main" val="28334676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97960" cy="5614987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s-ES" dirty="0"/>
              <a:t>En 1745, Andrew Hay de Rannes se escondió en Leith Hall después de la batalla de Culloden , donde luchó por Bonnie Prince Charlie , después de escapar a Francia.  </a:t>
            </a:r>
          </a:p>
          <a:p>
            <a:pPr eaLnBrk="1" hangingPunct="1"/>
            <a:r>
              <a:rPr lang="es-ES" dirty="0"/>
              <a:t>Durante la Primera Guerra Mundial se convirtió en un hospital provisional de la Cruz Roja y había alojados más de 500 pacientes.</a:t>
            </a:r>
          </a:p>
          <a:p>
            <a:pPr eaLnBrk="1" hangingPunct="1"/>
            <a:r>
              <a:rPr lang="es-ES" dirty="0"/>
              <a:t>La casa contiene porcelana fina, retratos de familia y los tapices y algunos relojes interesantes. </a:t>
            </a:r>
          </a:p>
          <a:p>
            <a:pPr eaLnBrk="1" hangingPunct="1"/>
            <a:r>
              <a:rPr lang="es-ES" baseline="30000" dirty="0">
                <a:hlinkClick r:id="rId2"/>
              </a:rPr>
              <a:t>]</a:t>
            </a:r>
            <a:r>
              <a:rPr lang="es-ES" dirty="0"/>
              <a:t> La sala se caracteriza por sus jardines, ubicados en las etapas con cada uno protegido por un muro o seto y cada uno con su propio carácter especial. Los jardines contienen  florecientes árboles y arbustos, rosas, frutas, verduras y hierbas ornamentales.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28201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Leith Hall Garden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5887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LeithH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6680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Leith Hall Gardens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8518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eith Hall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0658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eith Gardens.-2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6830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eith Garden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5177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Leith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796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eith Gardens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0867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Leith Gardens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7209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Leith Gardens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1863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eith Gardens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840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Leith Gardens.-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49851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eith Gardens.-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3384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eith Gardens.-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9257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Leith Gardens.-1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5998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eith Gardens.-1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8927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Leith Gardens.-1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1088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Leith Gardens.-1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8852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eith Gardens.-1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3406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Leith Gardens.-1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9027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Leith Gardens.-1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8382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Leith Gardens.-1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080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Leith Gardens.-1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8827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Leith H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5588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Leith Hall .-Rose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19325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Leith Hall Gardens.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02642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Leith Hall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745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Leith Hall Gardens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9982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Leigh Hall.-garden-p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7789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Leith Hall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8568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Leith Hall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691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Leith Hall.-xx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64893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leith Hall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8289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Leith Hall.-x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1069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leith-hall-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3562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leith-hall-0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83960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leith-hall-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5948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535</Words>
  <Application>Microsoft Office PowerPoint</Application>
  <PresentationFormat>Presentación en pantalla (4:3)</PresentationFormat>
  <Paragraphs>28</Paragraphs>
  <Slides>101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101</vt:i4>
      </vt:variant>
    </vt:vector>
  </HeadingPairs>
  <TitlesOfParts>
    <vt:vector size="105" baseType="lpstr">
      <vt:lpstr>Century Schoolbook</vt:lpstr>
      <vt:lpstr>Wingdings</vt:lpstr>
      <vt:lpstr>Wingdings 2</vt:lpstr>
      <vt:lpstr>Default Theme</vt:lpstr>
      <vt:lpstr>EUROPA.-LA VUELTA AL MUNDO EN 885 JARDINES.-ESCOCIA.-H.-</vt:lpstr>
      <vt:lpstr>Crathes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Leith Hall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12</cp:revision>
  <dcterms:created xsi:type="dcterms:W3CDTF">2013-08-24T06:13:10Z</dcterms:created>
  <dcterms:modified xsi:type="dcterms:W3CDTF">2018-03-10T06:35:43Z</dcterms:modified>
</cp:coreProperties>
</file>