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4"/>
  </p:notesMasterIdLst>
  <p:sldIdLst>
    <p:sldId id="337" r:id="rId2"/>
    <p:sldId id="257" r:id="rId3"/>
    <p:sldId id="342" r:id="rId4"/>
    <p:sldId id="345" r:id="rId5"/>
    <p:sldId id="348" r:id="rId6"/>
    <p:sldId id="349" r:id="rId7"/>
    <p:sldId id="340" r:id="rId8"/>
    <p:sldId id="347" r:id="rId9"/>
    <p:sldId id="350" r:id="rId10"/>
    <p:sldId id="355" r:id="rId11"/>
    <p:sldId id="258" r:id="rId12"/>
    <p:sldId id="259" r:id="rId13"/>
    <p:sldId id="260" r:id="rId14"/>
    <p:sldId id="261" r:id="rId15"/>
    <p:sldId id="262" r:id="rId16"/>
    <p:sldId id="263" r:id="rId17"/>
    <p:sldId id="264" r:id="rId18"/>
    <p:sldId id="338" r:id="rId19"/>
    <p:sldId id="265" r:id="rId20"/>
    <p:sldId id="339" r:id="rId21"/>
    <p:sldId id="343" r:id="rId22"/>
    <p:sldId id="344" r:id="rId23"/>
    <p:sldId id="346" r:id="rId24"/>
    <p:sldId id="352" r:id="rId25"/>
    <p:sldId id="354" r:id="rId26"/>
    <p:sldId id="356" r:id="rId27"/>
    <p:sldId id="357" r:id="rId28"/>
    <p:sldId id="358" r:id="rId29"/>
    <p:sldId id="359" r:id="rId30"/>
    <p:sldId id="360" r:id="rId31"/>
    <p:sldId id="361" r:id="rId32"/>
    <p:sldId id="266" r:id="rId33"/>
    <p:sldId id="369" r:id="rId34"/>
    <p:sldId id="386" r:id="rId35"/>
    <p:sldId id="366" r:id="rId36"/>
    <p:sldId id="387" r:id="rId37"/>
    <p:sldId id="375" r:id="rId38"/>
    <p:sldId id="377" r:id="rId39"/>
    <p:sldId id="380" r:id="rId40"/>
    <p:sldId id="382" r:id="rId41"/>
    <p:sldId id="389" r:id="rId42"/>
    <p:sldId id="385" r:id="rId43"/>
    <p:sldId id="364" r:id="rId44"/>
    <p:sldId id="365" r:id="rId45"/>
    <p:sldId id="367" r:id="rId46"/>
    <p:sldId id="368" r:id="rId47"/>
    <p:sldId id="370" r:id="rId48"/>
    <p:sldId id="371" r:id="rId49"/>
    <p:sldId id="372" r:id="rId50"/>
    <p:sldId id="373" r:id="rId51"/>
    <p:sldId id="374" r:id="rId52"/>
    <p:sldId id="376" r:id="rId53"/>
    <p:sldId id="378" r:id="rId54"/>
    <p:sldId id="379" r:id="rId55"/>
    <p:sldId id="381" r:id="rId56"/>
    <p:sldId id="383" r:id="rId57"/>
    <p:sldId id="384" r:id="rId58"/>
    <p:sldId id="388" r:id="rId59"/>
    <p:sldId id="267" r:id="rId60"/>
    <p:sldId id="268" r:id="rId61"/>
    <p:sldId id="269" r:id="rId62"/>
    <p:sldId id="270" r:id="rId63"/>
    <p:sldId id="271" r:id="rId64"/>
    <p:sldId id="272" r:id="rId65"/>
    <p:sldId id="273" r:id="rId66"/>
    <p:sldId id="274" r:id="rId67"/>
    <p:sldId id="390" r:id="rId68"/>
    <p:sldId id="391" r:id="rId69"/>
    <p:sldId id="277" r:id="rId70"/>
    <p:sldId id="275" r:id="rId71"/>
    <p:sldId id="278" r:id="rId72"/>
    <p:sldId id="392" r:id="rId73"/>
    <p:sldId id="393" r:id="rId74"/>
    <p:sldId id="394" r:id="rId75"/>
    <p:sldId id="395" r:id="rId76"/>
    <p:sldId id="396" r:id="rId77"/>
    <p:sldId id="397" r:id="rId78"/>
    <p:sldId id="398" r:id="rId79"/>
    <p:sldId id="399" r:id="rId80"/>
    <p:sldId id="400" r:id="rId81"/>
    <p:sldId id="401" r:id="rId82"/>
    <p:sldId id="402" r:id="rId83"/>
    <p:sldId id="403" r:id="rId84"/>
    <p:sldId id="404" r:id="rId85"/>
    <p:sldId id="405" r:id="rId86"/>
    <p:sldId id="406" r:id="rId87"/>
    <p:sldId id="407" r:id="rId88"/>
    <p:sldId id="408" r:id="rId89"/>
    <p:sldId id="409" r:id="rId90"/>
    <p:sldId id="279" r:id="rId91"/>
    <p:sldId id="280" r:id="rId92"/>
    <p:sldId id="281" r:id="rId93"/>
    <p:sldId id="282" r:id="rId94"/>
    <p:sldId id="283" r:id="rId95"/>
    <p:sldId id="284" r:id="rId96"/>
    <p:sldId id="285" r:id="rId97"/>
    <p:sldId id="286" r:id="rId98"/>
    <p:sldId id="287" r:id="rId99"/>
    <p:sldId id="288" r:id="rId100"/>
    <p:sldId id="289" r:id="rId101"/>
    <p:sldId id="290" r:id="rId102"/>
    <p:sldId id="291" r:id="rId103"/>
    <p:sldId id="292" r:id="rId104"/>
    <p:sldId id="293" r:id="rId105"/>
    <p:sldId id="294" r:id="rId106"/>
    <p:sldId id="295" r:id="rId107"/>
    <p:sldId id="296" r:id="rId108"/>
    <p:sldId id="297" r:id="rId109"/>
    <p:sldId id="416" r:id="rId110"/>
    <p:sldId id="298" r:id="rId111"/>
    <p:sldId id="304" r:id="rId112"/>
    <p:sldId id="412" r:id="rId113"/>
    <p:sldId id="302" r:id="rId114"/>
    <p:sldId id="410" r:id="rId115"/>
    <p:sldId id="299" r:id="rId116"/>
    <p:sldId id="300" r:id="rId117"/>
    <p:sldId id="301" r:id="rId118"/>
    <p:sldId id="414" r:id="rId119"/>
    <p:sldId id="303" r:id="rId120"/>
    <p:sldId id="305" r:id="rId121"/>
    <p:sldId id="411" r:id="rId122"/>
    <p:sldId id="413" r:id="rId123"/>
    <p:sldId id="415" r:id="rId124"/>
    <p:sldId id="418" r:id="rId125"/>
    <p:sldId id="306" r:id="rId126"/>
    <p:sldId id="307" r:id="rId127"/>
    <p:sldId id="308" r:id="rId128"/>
    <p:sldId id="309" r:id="rId129"/>
    <p:sldId id="310" r:id="rId130"/>
    <p:sldId id="311" r:id="rId131"/>
    <p:sldId id="312" r:id="rId132"/>
    <p:sldId id="313" r:id="rId133"/>
    <p:sldId id="327" r:id="rId134"/>
    <p:sldId id="328" r:id="rId135"/>
    <p:sldId id="329" r:id="rId136"/>
    <p:sldId id="330" r:id="rId137"/>
    <p:sldId id="331" r:id="rId138"/>
    <p:sldId id="332" r:id="rId139"/>
    <p:sldId id="333" r:id="rId140"/>
    <p:sldId id="334" r:id="rId141"/>
    <p:sldId id="335" r:id="rId142"/>
    <p:sldId id="336" r:id="rId1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60"/>
  </p:normalViewPr>
  <p:slideViewPr>
    <p:cSldViewPr>
      <p:cViewPr varScale="1">
        <p:scale>
          <a:sx n="104" d="100"/>
          <a:sy n="104" d="100"/>
        </p:scale>
        <p:origin x="1740"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2F4CCF-3922-499A-B5EB-7DF36D7D5A60}"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4E7C83-8917-4888-B63A-B27EA3B2C685}" type="slidenum">
              <a:rPr lang="es-ES" smtClean="0"/>
              <a:t>‹Nº›</a:t>
            </a:fld>
            <a:endParaRPr lang="es-ES" dirty="0"/>
          </a:p>
        </p:txBody>
      </p:sp>
    </p:spTree>
    <p:extLst>
      <p:ext uri="{BB962C8B-B14F-4D97-AF65-F5344CB8AC3E}">
        <p14:creationId xmlns:p14="http://schemas.microsoft.com/office/powerpoint/2010/main" val="4213802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92FBC07-C423-4375-9F8A-BDCB043A6599}" type="slidenum">
              <a:rPr lang="es-ES_tradnl">
                <a:solidFill>
                  <a:prstClr val="black"/>
                </a:solidFill>
                <a:latin typeface="Arial" charset="0"/>
              </a:rPr>
              <a:pPr eaLnBrk="1" hangingPunct="1"/>
              <a:t>2</a:t>
            </a:fld>
            <a:endParaRPr lang="es-ES_tradnl" dirty="0">
              <a:solidFill>
                <a:prstClr val="black"/>
              </a:solidFill>
              <a:latin typeface="Arial"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3</a:t>
            </a:fld>
            <a:endParaRPr lang="es-ES" dirty="0"/>
          </a:p>
        </p:txBody>
      </p:sp>
    </p:spTree>
    <p:extLst>
      <p:ext uri="{BB962C8B-B14F-4D97-AF65-F5344CB8AC3E}">
        <p14:creationId xmlns:p14="http://schemas.microsoft.com/office/powerpoint/2010/main" val="4150984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4</a:t>
            </a:fld>
            <a:endParaRPr lang="es-ES" dirty="0"/>
          </a:p>
        </p:txBody>
      </p:sp>
    </p:spTree>
    <p:extLst>
      <p:ext uri="{BB962C8B-B14F-4D97-AF65-F5344CB8AC3E}">
        <p14:creationId xmlns:p14="http://schemas.microsoft.com/office/powerpoint/2010/main" val="2892715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5</a:t>
            </a:fld>
            <a:endParaRPr lang="es-ES" dirty="0"/>
          </a:p>
        </p:txBody>
      </p:sp>
    </p:spTree>
    <p:extLst>
      <p:ext uri="{BB962C8B-B14F-4D97-AF65-F5344CB8AC3E}">
        <p14:creationId xmlns:p14="http://schemas.microsoft.com/office/powerpoint/2010/main" val="113687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p:txBody>
      </p:sp>
      <p:sp>
        <p:nvSpPr>
          <p:cNvPr id="4" name="3 Marcador de número de diapositiva"/>
          <p:cNvSpPr>
            <a:spLocks noGrp="1"/>
          </p:cNvSpPr>
          <p:nvPr>
            <p:ph type="sldNum" sz="quarter" idx="10"/>
          </p:nvPr>
        </p:nvSpPr>
        <p:spPr/>
        <p:txBody>
          <a:bodyPr/>
          <a:lstStyle/>
          <a:p>
            <a:fld id="{7B4E7C83-8917-4888-B63A-B27EA3B2C685}" type="slidenum">
              <a:rPr lang="es-ES" smtClean="0"/>
              <a:t>6</a:t>
            </a:fld>
            <a:endParaRPr lang="es-ES" dirty="0"/>
          </a:p>
        </p:txBody>
      </p:sp>
    </p:spTree>
    <p:extLst>
      <p:ext uri="{BB962C8B-B14F-4D97-AF65-F5344CB8AC3E}">
        <p14:creationId xmlns:p14="http://schemas.microsoft.com/office/powerpoint/2010/main" val="1244941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7</a:t>
            </a:fld>
            <a:endParaRPr lang="es-ES" dirty="0"/>
          </a:p>
        </p:txBody>
      </p:sp>
    </p:spTree>
    <p:extLst>
      <p:ext uri="{BB962C8B-B14F-4D97-AF65-F5344CB8AC3E}">
        <p14:creationId xmlns:p14="http://schemas.microsoft.com/office/powerpoint/2010/main" val="1307176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8</a:t>
            </a:fld>
            <a:endParaRPr lang="es-ES" dirty="0"/>
          </a:p>
        </p:txBody>
      </p:sp>
    </p:spTree>
    <p:extLst>
      <p:ext uri="{BB962C8B-B14F-4D97-AF65-F5344CB8AC3E}">
        <p14:creationId xmlns:p14="http://schemas.microsoft.com/office/powerpoint/2010/main" val="1916853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9</a:t>
            </a:fld>
            <a:endParaRPr lang="es-ES" dirty="0"/>
          </a:p>
        </p:txBody>
      </p:sp>
    </p:spTree>
    <p:extLst>
      <p:ext uri="{BB962C8B-B14F-4D97-AF65-F5344CB8AC3E}">
        <p14:creationId xmlns:p14="http://schemas.microsoft.com/office/powerpoint/2010/main" val="3064702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10</a:t>
            </a:fld>
            <a:endParaRPr lang="es-ES" dirty="0"/>
          </a:p>
        </p:txBody>
      </p:sp>
    </p:spTree>
    <p:extLst>
      <p:ext uri="{BB962C8B-B14F-4D97-AF65-F5344CB8AC3E}">
        <p14:creationId xmlns:p14="http://schemas.microsoft.com/office/powerpoint/2010/main" val="1089130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ECF69D8-514F-4734-B54D-70DF2BE1AD4C}"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Inwerewe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935B36D-CD6C-4800-81BD-9271AD8DC4EA}"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Inwerewe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6CE2FCF-A531-49A3-887F-9441DBFAC0E5}" type="slidenum">
              <a:rPr lang="es-ES_tradnl">
                <a:solidFill>
                  <a:prstClr val="black"/>
                </a:solidFill>
                <a:latin typeface="Arial" charset="0"/>
              </a:rPr>
              <a:pPr eaLnBrk="1" hangingPunct="1"/>
              <a:t>13</a:t>
            </a:fld>
            <a:endParaRPr lang="es-ES_tradnl" dirty="0">
              <a:solidFill>
                <a:prstClr val="black"/>
              </a:solidFill>
              <a:latin typeface="Arial"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Inwerewe Gardens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EBFA3A-8850-4AA0-9118-E9D6AB8D0EF6}"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Inwerewe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1BECC9-98A9-45F8-A8BB-B9F77B71A02C}" type="slidenum">
              <a:rPr lang="es-ES_tradnl">
                <a:solidFill>
                  <a:prstClr val="black"/>
                </a:solidFill>
                <a:latin typeface="Arial" charset="0"/>
              </a:rPr>
              <a:pPr eaLnBrk="1" hangingPunct="1"/>
              <a:t>15</a:t>
            </a:fld>
            <a:endParaRPr lang="es-ES_tradnl" dirty="0">
              <a:solidFill>
                <a:prstClr val="black"/>
              </a:solidFill>
              <a:latin typeface="Arial"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Inwerewe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4C8432B-8FEE-4A6A-9EFF-516BE3C2520F}"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Inwerewe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EF5CAF-F1DC-4BEE-A16E-1A0495A6005E}" type="slidenum">
              <a:rPr lang="es-ES_tradnl">
                <a:solidFill>
                  <a:prstClr val="black"/>
                </a:solidFill>
                <a:latin typeface="Arial" charset="0"/>
              </a:rPr>
              <a:pPr eaLnBrk="1" hangingPunct="1"/>
              <a:t>17</a:t>
            </a:fld>
            <a:endParaRPr lang="es-ES_tradnl" dirty="0">
              <a:solidFill>
                <a:prstClr val="black"/>
              </a:solidFill>
              <a:latin typeface="Arial"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Inwerewe Gardens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p:txBody>
      </p:sp>
      <p:sp>
        <p:nvSpPr>
          <p:cNvPr id="4" name="3 Marcador de número de diapositiva"/>
          <p:cNvSpPr>
            <a:spLocks noGrp="1"/>
          </p:cNvSpPr>
          <p:nvPr>
            <p:ph type="sldNum" sz="quarter" idx="10"/>
          </p:nvPr>
        </p:nvSpPr>
        <p:spPr/>
        <p:txBody>
          <a:bodyPr/>
          <a:lstStyle/>
          <a:p>
            <a:fld id="{7B4E7C83-8917-4888-B63A-B27EA3B2C685}" type="slidenum">
              <a:rPr lang="es-ES" smtClean="0"/>
              <a:t>18</a:t>
            </a:fld>
            <a:endParaRPr lang="es-ES" dirty="0"/>
          </a:p>
        </p:txBody>
      </p:sp>
    </p:spTree>
    <p:extLst>
      <p:ext uri="{BB962C8B-B14F-4D97-AF65-F5344CB8AC3E}">
        <p14:creationId xmlns:p14="http://schemas.microsoft.com/office/powerpoint/2010/main" val="3933896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78BB0D0-36B1-4692-8EE1-6274357603CC}" type="slidenum">
              <a:rPr lang="es-ES_tradnl">
                <a:solidFill>
                  <a:prstClr val="black"/>
                </a:solidFill>
                <a:latin typeface="Arial" charset="0"/>
              </a:rPr>
              <a:pPr eaLnBrk="1" hangingPunct="1"/>
              <a:t>19</a:t>
            </a:fld>
            <a:endParaRPr lang="es-ES_tradnl" dirty="0">
              <a:solidFill>
                <a:prstClr val="black"/>
              </a:solidFill>
              <a:latin typeface="Arial"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Inwerewe Gardens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20</a:t>
            </a:fld>
            <a:endParaRPr lang="es-ES" dirty="0"/>
          </a:p>
        </p:txBody>
      </p:sp>
    </p:spTree>
    <p:extLst>
      <p:ext uri="{BB962C8B-B14F-4D97-AF65-F5344CB8AC3E}">
        <p14:creationId xmlns:p14="http://schemas.microsoft.com/office/powerpoint/2010/main" val="2833108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21</a:t>
            </a:fld>
            <a:endParaRPr lang="es-ES" dirty="0"/>
          </a:p>
        </p:txBody>
      </p:sp>
    </p:spTree>
    <p:extLst>
      <p:ext uri="{BB962C8B-B14F-4D97-AF65-F5344CB8AC3E}">
        <p14:creationId xmlns:p14="http://schemas.microsoft.com/office/powerpoint/2010/main" val="1986259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22</a:t>
            </a:fld>
            <a:endParaRPr lang="es-ES" dirty="0"/>
          </a:p>
        </p:txBody>
      </p:sp>
    </p:spTree>
    <p:extLst>
      <p:ext uri="{BB962C8B-B14F-4D97-AF65-F5344CB8AC3E}">
        <p14:creationId xmlns:p14="http://schemas.microsoft.com/office/powerpoint/2010/main" val="11666853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23</a:t>
            </a:fld>
            <a:endParaRPr lang="es-ES" dirty="0"/>
          </a:p>
        </p:txBody>
      </p:sp>
    </p:spTree>
    <p:extLst>
      <p:ext uri="{BB962C8B-B14F-4D97-AF65-F5344CB8AC3E}">
        <p14:creationId xmlns:p14="http://schemas.microsoft.com/office/powerpoint/2010/main" val="2016021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24</a:t>
            </a:fld>
            <a:endParaRPr lang="es-ES" dirty="0"/>
          </a:p>
        </p:txBody>
      </p:sp>
    </p:spTree>
    <p:extLst>
      <p:ext uri="{BB962C8B-B14F-4D97-AF65-F5344CB8AC3E}">
        <p14:creationId xmlns:p14="http://schemas.microsoft.com/office/powerpoint/2010/main" val="37925804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25</a:t>
            </a:fld>
            <a:endParaRPr lang="es-ES" dirty="0"/>
          </a:p>
        </p:txBody>
      </p:sp>
    </p:spTree>
    <p:extLst>
      <p:ext uri="{BB962C8B-B14F-4D97-AF65-F5344CB8AC3E}">
        <p14:creationId xmlns:p14="http://schemas.microsoft.com/office/powerpoint/2010/main" val="472645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26</a:t>
            </a:fld>
            <a:endParaRPr lang="es-ES" dirty="0"/>
          </a:p>
        </p:txBody>
      </p:sp>
    </p:spTree>
    <p:extLst>
      <p:ext uri="{BB962C8B-B14F-4D97-AF65-F5344CB8AC3E}">
        <p14:creationId xmlns:p14="http://schemas.microsoft.com/office/powerpoint/2010/main" val="4107240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p:txBody>
      </p:sp>
      <p:sp>
        <p:nvSpPr>
          <p:cNvPr id="4" name="3 Marcador de número de diapositiva"/>
          <p:cNvSpPr>
            <a:spLocks noGrp="1"/>
          </p:cNvSpPr>
          <p:nvPr>
            <p:ph type="sldNum" sz="quarter" idx="10"/>
          </p:nvPr>
        </p:nvSpPr>
        <p:spPr/>
        <p:txBody>
          <a:bodyPr/>
          <a:lstStyle/>
          <a:p>
            <a:fld id="{7B4E7C83-8917-4888-B63A-B27EA3B2C685}" type="slidenum">
              <a:rPr lang="es-ES" smtClean="0"/>
              <a:t>27</a:t>
            </a:fld>
            <a:endParaRPr lang="es-ES" dirty="0"/>
          </a:p>
        </p:txBody>
      </p:sp>
    </p:spTree>
    <p:extLst>
      <p:ext uri="{BB962C8B-B14F-4D97-AF65-F5344CB8AC3E}">
        <p14:creationId xmlns:p14="http://schemas.microsoft.com/office/powerpoint/2010/main" val="31813624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28</a:t>
            </a:fld>
            <a:endParaRPr lang="es-ES" dirty="0"/>
          </a:p>
        </p:txBody>
      </p:sp>
    </p:spTree>
    <p:extLst>
      <p:ext uri="{BB962C8B-B14F-4D97-AF65-F5344CB8AC3E}">
        <p14:creationId xmlns:p14="http://schemas.microsoft.com/office/powerpoint/2010/main" val="21210926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29</a:t>
            </a:fld>
            <a:endParaRPr lang="es-ES" dirty="0"/>
          </a:p>
        </p:txBody>
      </p:sp>
    </p:spTree>
    <p:extLst>
      <p:ext uri="{BB962C8B-B14F-4D97-AF65-F5344CB8AC3E}">
        <p14:creationId xmlns:p14="http://schemas.microsoft.com/office/powerpoint/2010/main" val="28754619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30</a:t>
            </a:fld>
            <a:endParaRPr lang="es-ES" dirty="0"/>
          </a:p>
        </p:txBody>
      </p:sp>
    </p:spTree>
    <p:extLst>
      <p:ext uri="{BB962C8B-B14F-4D97-AF65-F5344CB8AC3E}">
        <p14:creationId xmlns:p14="http://schemas.microsoft.com/office/powerpoint/2010/main" val="20395157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Inwerewe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31</a:t>
            </a:fld>
            <a:endParaRPr lang="es-ES" dirty="0"/>
          </a:p>
        </p:txBody>
      </p:sp>
    </p:spTree>
    <p:extLst>
      <p:ext uri="{BB962C8B-B14F-4D97-AF65-F5344CB8AC3E}">
        <p14:creationId xmlns:p14="http://schemas.microsoft.com/office/powerpoint/2010/main" val="26664285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82ACC3A-BEF6-4983-BFCA-BB38BD758EF5}"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34</a:t>
            </a:fld>
            <a:endParaRPr lang="es-ES" dirty="0"/>
          </a:p>
        </p:txBody>
      </p:sp>
    </p:spTree>
    <p:extLst>
      <p:ext uri="{BB962C8B-B14F-4D97-AF65-F5344CB8AC3E}">
        <p14:creationId xmlns:p14="http://schemas.microsoft.com/office/powerpoint/2010/main" val="24856272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35</a:t>
            </a:fld>
            <a:endParaRPr lang="es-ES" dirty="0"/>
          </a:p>
        </p:txBody>
      </p:sp>
    </p:spTree>
    <p:extLst>
      <p:ext uri="{BB962C8B-B14F-4D97-AF65-F5344CB8AC3E}">
        <p14:creationId xmlns:p14="http://schemas.microsoft.com/office/powerpoint/2010/main" val="8176869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36</a:t>
            </a:fld>
            <a:endParaRPr lang="es-ES" dirty="0"/>
          </a:p>
        </p:txBody>
      </p:sp>
    </p:spTree>
    <p:extLst>
      <p:ext uri="{BB962C8B-B14F-4D97-AF65-F5344CB8AC3E}">
        <p14:creationId xmlns:p14="http://schemas.microsoft.com/office/powerpoint/2010/main" val="10882338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37</a:t>
            </a:fld>
            <a:endParaRPr lang="es-ES" dirty="0"/>
          </a:p>
        </p:txBody>
      </p:sp>
    </p:spTree>
    <p:extLst>
      <p:ext uri="{BB962C8B-B14F-4D97-AF65-F5344CB8AC3E}">
        <p14:creationId xmlns:p14="http://schemas.microsoft.com/office/powerpoint/2010/main" val="11711822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38</a:t>
            </a:fld>
            <a:endParaRPr lang="es-ES" dirty="0"/>
          </a:p>
        </p:txBody>
      </p:sp>
    </p:spTree>
    <p:extLst>
      <p:ext uri="{BB962C8B-B14F-4D97-AF65-F5344CB8AC3E}">
        <p14:creationId xmlns:p14="http://schemas.microsoft.com/office/powerpoint/2010/main" val="6688078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39</a:t>
            </a:fld>
            <a:endParaRPr lang="es-ES" dirty="0"/>
          </a:p>
        </p:txBody>
      </p:sp>
    </p:spTree>
    <p:extLst>
      <p:ext uri="{BB962C8B-B14F-4D97-AF65-F5344CB8AC3E}">
        <p14:creationId xmlns:p14="http://schemas.microsoft.com/office/powerpoint/2010/main" val="20253733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40</a:t>
            </a:fld>
            <a:endParaRPr lang="es-ES" dirty="0"/>
          </a:p>
        </p:txBody>
      </p:sp>
    </p:spTree>
    <p:extLst>
      <p:ext uri="{BB962C8B-B14F-4D97-AF65-F5344CB8AC3E}">
        <p14:creationId xmlns:p14="http://schemas.microsoft.com/office/powerpoint/2010/main" val="4355957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41</a:t>
            </a:fld>
            <a:endParaRPr lang="es-ES" dirty="0"/>
          </a:p>
        </p:txBody>
      </p:sp>
    </p:spTree>
    <p:extLst>
      <p:ext uri="{BB962C8B-B14F-4D97-AF65-F5344CB8AC3E}">
        <p14:creationId xmlns:p14="http://schemas.microsoft.com/office/powerpoint/2010/main" val="35422948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42</a:t>
            </a:fld>
            <a:endParaRPr lang="es-ES" dirty="0"/>
          </a:p>
        </p:txBody>
      </p:sp>
    </p:spTree>
    <p:extLst>
      <p:ext uri="{BB962C8B-B14F-4D97-AF65-F5344CB8AC3E}">
        <p14:creationId xmlns:p14="http://schemas.microsoft.com/office/powerpoint/2010/main" val="5799019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43</a:t>
            </a:fld>
            <a:endParaRPr lang="es-ES" dirty="0"/>
          </a:p>
        </p:txBody>
      </p:sp>
    </p:spTree>
    <p:extLst>
      <p:ext uri="{BB962C8B-B14F-4D97-AF65-F5344CB8AC3E}">
        <p14:creationId xmlns:p14="http://schemas.microsoft.com/office/powerpoint/2010/main" val="11977325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44</a:t>
            </a:fld>
            <a:endParaRPr lang="es-ES" dirty="0"/>
          </a:p>
        </p:txBody>
      </p:sp>
    </p:spTree>
    <p:extLst>
      <p:ext uri="{BB962C8B-B14F-4D97-AF65-F5344CB8AC3E}">
        <p14:creationId xmlns:p14="http://schemas.microsoft.com/office/powerpoint/2010/main" val="892196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p:txBody>
      </p:sp>
      <p:sp>
        <p:nvSpPr>
          <p:cNvPr id="4" name="3 Marcador de número de diapositiva"/>
          <p:cNvSpPr>
            <a:spLocks noGrp="1"/>
          </p:cNvSpPr>
          <p:nvPr>
            <p:ph type="sldNum" sz="quarter" idx="10"/>
          </p:nvPr>
        </p:nvSpPr>
        <p:spPr/>
        <p:txBody>
          <a:bodyPr/>
          <a:lstStyle/>
          <a:p>
            <a:fld id="{7B4E7C83-8917-4888-B63A-B27EA3B2C685}" type="slidenum">
              <a:rPr lang="es-ES" smtClean="0"/>
              <a:t>45</a:t>
            </a:fld>
            <a:endParaRPr lang="es-ES" dirty="0"/>
          </a:p>
        </p:txBody>
      </p:sp>
    </p:spTree>
    <p:extLst>
      <p:ext uri="{BB962C8B-B14F-4D97-AF65-F5344CB8AC3E}">
        <p14:creationId xmlns:p14="http://schemas.microsoft.com/office/powerpoint/2010/main" val="16836404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46</a:t>
            </a:fld>
            <a:endParaRPr lang="es-ES" dirty="0"/>
          </a:p>
        </p:txBody>
      </p:sp>
    </p:spTree>
    <p:extLst>
      <p:ext uri="{BB962C8B-B14F-4D97-AF65-F5344CB8AC3E}">
        <p14:creationId xmlns:p14="http://schemas.microsoft.com/office/powerpoint/2010/main" val="30763038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47</a:t>
            </a:fld>
            <a:endParaRPr lang="es-ES" dirty="0"/>
          </a:p>
        </p:txBody>
      </p:sp>
    </p:spTree>
    <p:extLst>
      <p:ext uri="{BB962C8B-B14F-4D97-AF65-F5344CB8AC3E}">
        <p14:creationId xmlns:p14="http://schemas.microsoft.com/office/powerpoint/2010/main" val="42928218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48</a:t>
            </a:fld>
            <a:endParaRPr lang="es-ES" dirty="0"/>
          </a:p>
        </p:txBody>
      </p:sp>
    </p:spTree>
    <p:extLst>
      <p:ext uri="{BB962C8B-B14F-4D97-AF65-F5344CB8AC3E}">
        <p14:creationId xmlns:p14="http://schemas.microsoft.com/office/powerpoint/2010/main" val="30287839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49</a:t>
            </a:fld>
            <a:endParaRPr lang="es-ES" dirty="0"/>
          </a:p>
        </p:txBody>
      </p:sp>
    </p:spTree>
    <p:extLst>
      <p:ext uri="{BB962C8B-B14F-4D97-AF65-F5344CB8AC3E}">
        <p14:creationId xmlns:p14="http://schemas.microsoft.com/office/powerpoint/2010/main" val="24190581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50</a:t>
            </a:fld>
            <a:endParaRPr lang="es-ES" dirty="0"/>
          </a:p>
        </p:txBody>
      </p:sp>
    </p:spTree>
    <p:extLst>
      <p:ext uri="{BB962C8B-B14F-4D97-AF65-F5344CB8AC3E}">
        <p14:creationId xmlns:p14="http://schemas.microsoft.com/office/powerpoint/2010/main" val="22369178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51</a:t>
            </a:fld>
            <a:endParaRPr lang="es-ES" dirty="0"/>
          </a:p>
        </p:txBody>
      </p:sp>
    </p:spTree>
    <p:extLst>
      <p:ext uri="{BB962C8B-B14F-4D97-AF65-F5344CB8AC3E}">
        <p14:creationId xmlns:p14="http://schemas.microsoft.com/office/powerpoint/2010/main" val="25134481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52</a:t>
            </a:fld>
            <a:endParaRPr lang="es-ES" dirty="0"/>
          </a:p>
        </p:txBody>
      </p:sp>
    </p:spTree>
    <p:extLst>
      <p:ext uri="{BB962C8B-B14F-4D97-AF65-F5344CB8AC3E}">
        <p14:creationId xmlns:p14="http://schemas.microsoft.com/office/powerpoint/2010/main" val="5219628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53</a:t>
            </a:fld>
            <a:endParaRPr lang="es-ES" dirty="0"/>
          </a:p>
        </p:txBody>
      </p:sp>
    </p:spTree>
    <p:extLst>
      <p:ext uri="{BB962C8B-B14F-4D97-AF65-F5344CB8AC3E}">
        <p14:creationId xmlns:p14="http://schemas.microsoft.com/office/powerpoint/2010/main" val="30063878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54</a:t>
            </a:fld>
            <a:endParaRPr lang="es-ES" dirty="0"/>
          </a:p>
        </p:txBody>
      </p:sp>
    </p:spTree>
    <p:extLst>
      <p:ext uri="{BB962C8B-B14F-4D97-AF65-F5344CB8AC3E}">
        <p14:creationId xmlns:p14="http://schemas.microsoft.com/office/powerpoint/2010/main" val="27606717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55</a:t>
            </a:fld>
            <a:endParaRPr lang="es-ES" dirty="0"/>
          </a:p>
        </p:txBody>
      </p:sp>
    </p:spTree>
    <p:extLst>
      <p:ext uri="{BB962C8B-B14F-4D97-AF65-F5344CB8AC3E}">
        <p14:creationId xmlns:p14="http://schemas.microsoft.com/office/powerpoint/2010/main" val="10374627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56</a:t>
            </a:fld>
            <a:endParaRPr lang="es-ES" dirty="0"/>
          </a:p>
        </p:txBody>
      </p:sp>
    </p:spTree>
    <p:extLst>
      <p:ext uri="{BB962C8B-B14F-4D97-AF65-F5344CB8AC3E}">
        <p14:creationId xmlns:p14="http://schemas.microsoft.com/office/powerpoint/2010/main" val="13044862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57</a:t>
            </a:fld>
            <a:endParaRPr lang="es-ES" dirty="0"/>
          </a:p>
        </p:txBody>
      </p:sp>
    </p:spTree>
    <p:extLst>
      <p:ext uri="{BB962C8B-B14F-4D97-AF65-F5344CB8AC3E}">
        <p14:creationId xmlns:p14="http://schemas.microsoft.com/office/powerpoint/2010/main" val="41871571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Kailzie Gardens</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58</a:t>
            </a:fld>
            <a:endParaRPr lang="es-ES" dirty="0"/>
          </a:p>
        </p:txBody>
      </p:sp>
    </p:spTree>
    <p:extLst>
      <p:ext uri="{BB962C8B-B14F-4D97-AF65-F5344CB8AC3E}">
        <p14:creationId xmlns:p14="http://schemas.microsoft.com/office/powerpoint/2010/main" val="6904778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6749370-AE32-4B96-B403-4160A8E10125}"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Kailzie Gardens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E2AF34C-E4D7-4C3D-9DE7-30EE14357942}" type="slidenum">
              <a:rPr lang="es-ES_tradnl">
                <a:solidFill>
                  <a:prstClr val="black"/>
                </a:solidFill>
                <a:latin typeface="Arial" charset="0"/>
              </a:rPr>
              <a:pPr eaLnBrk="1" hangingPunct="1"/>
              <a:t>60</a:t>
            </a:fld>
            <a:endParaRPr lang="es-ES_tradnl" dirty="0">
              <a:solidFill>
                <a:prstClr val="black"/>
              </a:solidFill>
              <a:latin typeface="Arial"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Kailzie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E88C470-9F6A-4252-91BF-F86CC7556607}" type="slidenum">
              <a:rPr lang="es-ES_tradnl">
                <a:solidFill>
                  <a:prstClr val="black"/>
                </a:solidFill>
                <a:latin typeface="Arial" charset="0"/>
              </a:rPr>
              <a:pPr eaLnBrk="1" hangingPunct="1"/>
              <a:t>61</a:t>
            </a:fld>
            <a:endParaRPr lang="es-ES_tradnl" dirty="0">
              <a:solidFill>
                <a:prstClr val="black"/>
              </a:solidFill>
              <a:latin typeface="Arial"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Kailzie Gardens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5CB6C9C-5019-4B6A-8859-2CA717679DB1}" type="slidenum">
              <a:rPr lang="es-ES_tradnl">
                <a:solidFill>
                  <a:prstClr val="black"/>
                </a:solidFill>
                <a:latin typeface="Arial" charset="0"/>
              </a:rPr>
              <a:pPr eaLnBrk="1" hangingPunct="1"/>
              <a:t>62</a:t>
            </a:fld>
            <a:endParaRPr lang="es-ES_tradnl" dirty="0">
              <a:solidFill>
                <a:prstClr val="black"/>
              </a:solidFill>
              <a:latin typeface="Arial"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Kailzie Gardens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085A296-6E6D-4A5C-B4A0-A03B345057DD}" type="slidenum">
              <a:rPr lang="es-ES_tradnl">
                <a:solidFill>
                  <a:prstClr val="black"/>
                </a:solidFill>
                <a:latin typeface="Arial" charset="0"/>
              </a:rPr>
              <a:pPr eaLnBrk="1" hangingPunct="1"/>
              <a:t>63</a:t>
            </a:fld>
            <a:endParaRPr lang="es-ES_tradnl" dirty="0">
              <a:solidFill>
                <a:prstClr val="black"/>
              </a:solidFill>
              <a:latin typeface="Arial"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Kailzie Gardens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6FB179C-E64A-4600-A13E-14673AA9AA93}" type="slidenum">
              <a:rPr lang="es-ES_tradnl">
                <a:solidFill>
                  <a:prstClr val="black"/>
                </a:solidFill>
                <a:latin typeface="Arial" charset="0"/>
              </a:rPr>
              <a:pPr eaLnBrk="1" hangingPunct="1"/>
              <a:t>64</a:t>
            </a:fld>
            <a:endParaRPr lang="es-ES_tradnl" dirty="0">
              <a:solidFill>
                <a:prstClr val="black"/>
              </a:solidFill>
              <a:latin typeface="Arial"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Kailzie Gardens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2CEC51-89B9-46BD-9CF0-602CD5989919}" type="slidenum">
              <a:rPr lang="es-ES_tradnl">
                <a:solidFill>
                  <a:prstClr val="black"/>
                </a:solidFill>
                <a:latin typeface="Arial" charset="0"/>
              </a:rPr>
              <a:pPr eaLnBrk="1" hangingPunct="1"/>
              <a:t>65</a:t>
            </a:fld>
            <a:endParaRPr lang="es-ES_tradnl" dirty="0">
              <a:solidFill>
                <a:prstClr val="black"/>
              </a:solidFill>
              <a:latin typeface="Arial"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Kailzie Gardens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a:ln/>
        </p:spPr>
      </p:sp>
      <p:sp>
        <p:nvSpPr>
          <p:cNvPr id="136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Dirleton</a:t>
            </a:r>
          </a:p>
        </p:txBody>
      </p:sp>
      <p:sp>
        <p:nvSpPr>
          <p:cNvPr id="136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406837-2CB2-444C-B171-4924068FCC1D}" type="slidenum">
              <a:rPr lang="es-ES_tradnl">
                <a:solidFill>
                  <a:prstClr val="black"/>
                </a:solidFill>
                <a:latin typeface="Arial" charset="0"/>
              </a:rPr>
              <a:pPr eaLnBrk="1" hangingPunct="1"/>
              <a:t>69</a:t>
            </a:fld>
            <a:endParaRPr lang="es-ES_tradnl" dirty="0">
              <a:solidFill>
                <a:prstClr val="black"/>
              </a:solidFill>
              <a:latin typeface="Arial"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40B3CCF-A6FD-432F-AFE8-8EEFEA127EA5}" type="slidenum">
              <a:rPr lang="es-ES_tradnl">
                <a:solidFill>
                  <a:prstClr val="black"/>
                </a:solidFill>
                <a:latin typeface="Arial" charset="0"/>
              </a:rPr>
              <a:pPr eaLnBrk="1" hangingPunct="1"/>
              <a:t>70</a:t>
            </a:fld>
            <a:endParaRPr lang="es-ES_tradnl" dirty="0">
              <a:solidFill>
                <a:prstClr val="black"/>
              </a:solidFill>
              <a:latin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Dirleton Gardens.-Escocia</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a:ln/>
        </p:spPr>
      </p:sp>
      <p:sp>
        <p:nvSpPr>
          <p:cNvPr id="137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Dirleton</a:t>
            </a:r>
          </a:p>
        </p:txBody>
      </p:sp>
      <p:sp>
        <p:nvSpPr>
          <p:cNvPr id="137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B3854B8-0C41-4E84-A677-A085C04646DC}" type="slidenum">
              <a:rPr lang="es-ES_tradnl">
                <a:solidFill>
                  <a:prstClr val="black"/>
                </a:solidFill>
                <a:latin typeface="Arial" charset="0"/>
              </a:rPr>
              <a:pPr eaLnBrk="1" hangingPunct="1"/>
              <a:t>71</a:t>
            </a:fld>
            <a:endParaRPr lang="es-ES_tradnl" dirty="0">
              <a:solidFill>
                <a:prstClr val="black"/>
              </a:solidFill>
              <a:latin typeface="Arial"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72</a:t>
            </a:fld>
            <a:endParaRPr lang="es-ES" dirty="0"/>
          </a:p>
        </p:txBody>
      </p:sp>
    </p:spTree>
    <p:extLst>
      <p:ext uri="{BB962C8B-B14F-4D97-AF65-F5344CB8AC3E}">
        <p14:creationId xmlns:p14="http://schemas.microsoft.com/office/powerpoint/2010/main" val="27456210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73</a:t>
            </a:fld>
            <a:endParaRPr lang="es-ES" dirty="0"/>
          </a:p>
        </p:txBody>
      </p:sp>
    </p:spTree>
    <p:extLst>
      <p:ext uri="{BB962C8B-B14F-4D97-AF65-F5344CB8AC3E}">
        <p14:creationId xmlns:p14="http://schemas.microsoft.com/office/powerpoint/2010/main" val="12827974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74</a:t>
            </a:fld>
            <a:endParaRPr lang="es-ES" dirty="0"/>
          </a:p>
        </p:txBody>
      </p:sp>
    </p:spTree>
    <p:extLst>
      <p:ext uri="{BB962C8B-B14F-4D97-AF65-F5344CB8AC3E}">
        <p14:creationId xmlns:p14="http://schemas.microsoft.com/office/powerpoint/2010/main" val="331192351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75</a:t>
            </a:fld>
            <a:endParaRPr lang="es-ES" dirty="0"/>
          </a:p>
        </p:txBody>
      </p:sp>
    </p:spTree>
    <p:extLst>
      <p:ext uri="{BB962C8B-B14F-4D97-AF65-F5344CB8AC3E}">
        <p14:creationId xmlns:p14="http://schemas.microsoft.com/office/powerpoint/2010/main" val="352925385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76</a:t>
            </a:fld>
            <a:endParaRPr lang="es-ES" dirty="0"/>
          </a:p>
        </p:txBody>
      </p:sp>
    </p:spTree>
    <p:extLst>
      <p:ext uri="{BB962C8B-B14F-4D97-AF65-F5344CB8AC3E}">
        <p14:creationId xmlns:p14="http://schemas.microsoft.com/office/powerpoint/2010/main" val="12003074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p:txBody>
      </p:sp>
      <p:sp>
        <p:nvSpPr>
          <p:cNvPr id="4" name="3 Marcador de número de diapositiva"/>
          <p:cNvSpPr>
            <a:spLocks noGrp="1"/>
          </p:cNvSpPr>
          <p:nvPr>
            <p:ph type="sldNum" sz="quarter" idx="10"/>
          </p:nvPr>
        </p:nvSpPr>
        <p:spPr/>
        <p:txBody>
          <a:bodyPr/>
          <a:lstStyle/>
          <a:p>
            <a:fld id="{7B4E7C83-8917-4888-B63A-B27EA3B2C685}" type="slidenum">
              <a:rPr lang="es-ES" smtClean="0"/>
              <a:t>77</a:t>
            </a:fld>
            <a:endParaRPr lang="es-ES" dirty="0"/>
          </a:p>
        </p:txBody>
      </p:sp>
    </p:spTree>
    <p:extLst>
      <p:ext uri="{BB962C8B-B14F-4D97-AF65-F5344CB8AC3E}">
        <p14:creationId xmlns:p14="http://schemas.microsoft.com/office/powerpoint/2010/main" val="41957828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78</a:t>
            </a:fld>
            <a:endParaRPr lang="es-ES" dirty="0"/>
          </a:p>
        </p:txBody>
      </p:sp>
    </p:spTree>
    <p:extLst>
      <p:ext uri="{BB962C8B-B14F-4D97-AF65-F5344CB8AC3E}">
        <p14:creationId xmlns:p14="http://schemas.microsoft.com/office/powerpoint/2010/main" val="9965376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79</a:t>
            </a:fld>
            <a:endParaRPr lang="es-ES" dirty="0"/>
          </a:p>
        </p:txBody>
      </p:sp>
    </p:spTree>
    <p:extLst>
      <p:ext uri="{BB962C8B-B14F-4D97-AF65-F5344CB8AC3E}">
        <p14:creationId xmlns:p14="http://schemas.microsoft.com/office/powerpoint/2010/main" val="4376091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80</a:t>
            </a:fld>
            <a:endParaRPr lang="es-ES" dirty="0"/>
          </a:p>
        </p:txBody>
      </p:sp>
    </p:spTree>
    <p:extLst>
      <p:ext uri="{BB962C8B-B14F-4D97-AF65-F5344CB8AC3E}">
        <p14:creationId xmlns:p14="http://schemas.microsoft.com/office/powerpoint/2010/main" val="25594551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81</a:t>
            </a:fld>
            <a:endParaRPr lang="es-ES" dirty="0"/>
          </a:p>
        </p:txBody>
      </p:sp>
    </p:spTree>
    <p:extLst>
      <p:ext uri="{BB962C8B-B14F-4D97-AF65-F5344CB8AC3E}">
        <p14:creationId xmlns:p14="http://schemas.microsoft.com/office/powerpoint/2010/main" val="310986507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82</a:t>
            </a:fld>
            <a:endParaRPr lang="es-ES" dirty="0"/>
          </a:p>
        </p:txBody>
      </p:sp>
    </p:spTree>
    <p:extLst>
      <p:ext uri="{BB962C8B-B14F-4D97-AF65-F5344CB8AC3E}">
        <p14:creationId xmlns:p14="http://schemas.microsoft.com/office/powerpoint/2010/main" val="10881566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83</a:t>
            </a:fld>
            <a:endParaRPr lang="es-ES" dirty="0"/>
          </a:p>
        </p:txBody>
      </p:sp>
    </p:spTree>
    <p:extLst>
      <p:ext uri="{BB962C8B-B14F-4D97-AF65-F5344CB8AC3E}">
        <p14:creationId xmlns:p14="http://schemas.microsoft.com/office/powerpoint/2010/main" val="129262405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84</a:t>
            </a:fld>
            <a:endParaRPr lang="es-ES" dirty="0"/>
          </a:p>
        </p:txBody>
      </p:sp>
    </p:spTree>
    <p:extLst>
      <p:ext uri="{BB962C8B-B14F-4D97-AF65-F5344CB8AC3E}">
        <p14:creationId xmlns:p14="http://schemas.microsoft.com/office/powerpoint/2010/main" val="342329963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85</a:t>
            </a:fld>
            <a:endParaRPr lang="es-ES" dirty="0"/>
          </a:p>
        </p:txBody>
      </p:sp>
    </p:spTree>
    <p:extLst>
      <p:ext uri="{BB962C8B-B14F-4D97-AF65-F5344CB8AC3E}">
        <p14:creationId xmlns:p14="http://schemas.microsoft.com/office/powerpoint/2010/main" val="215144473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86</a:t>
            </a:fld>
            <a:endParaRPr lang="es-ES" dirty="0"/>
          </a:p>
        </p:txBody>
      </p:sp>
    </p:spTree>
    <p:extLst>
      <p:ext uri="{BB962C8B-B14F-4D97-AF65-F5344CB8AC3E}">
        <p14:creationId xmlns:p14="http://schemas.microsoft.com/office/powerpoint/2010/main" val="325442811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87</a:t>
            </a:fld>
            <a:endParaRPr lang="es-ES" dirty="0"/>
          </a:p>
        </p:txBody>
      </p:sp>
    </p:spTree>
    <p:extLst>
      <p:ext uri="{BB962C8B-B14F-4D97-AF65-F5344CB8AC3E}">
        <p14:creationId xmlns:p14="http://schemas.microsoft.com/office/powerpoint/2010/main" val="190877153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88</a:t>
            </a:fld>
            <a:endParaRPr lang="es-ES" dirty="0"/>
          </a:p>
        </p:txBody>
      </p:sp>
    </p:spTree>
    <p:extLst>
      <p:ext uri="{BB962C8B-B14F-4D97-AF65-F5344CB8AC3E}">
        <p14:creationId xmlns:p14="http://schemas.microsoft.com/office/powerpoint/2010/main" val="16780558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Dirleton Gardens.-Escocia</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89</a:t>
            </a:fld>
            <a:endParaRPr lang="es-ES" dirty="0"/>
          </a:p>
        </p:txBody>
      </p:sp>
    </p:spTree>
    <p:extLst>
      <p:ext uri="{BB962C8B-B14F-4D97-AF65-F5344CB8AC3E}">
        <p14:creationId xmlns:p14="http://schemas.microsoft.com/office/powerpoint/2010/main" val="347735851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00B2AD-8191-4CAD-B6BA-B6B7D16BC995}" type="slidenum">
              <a:rPr lang="es-ES_tradnl">
                <a:solidFill>
                  <a:prstClr val="black"/>
                </a:solidFill>
                <a:latin typeface="Arial" charset="0"/>
              </a:rPr>
              <a:pPr eaLnBrk="1" hangingPunct="1"/>
              <a:t>92</a:t>
            </a:fld>
            <a:endParaRPr lang="es-ES_tradnl" dirty="0">
              <a:solidFill>
                <a:prstClr val="black"/>
              </a:solidFill>
              <a:latin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E71000B-EEFF-4448-9F72-DAE1B1A3C9BB}" type="slidenum">
              <a:rPr lang="es-ES_tradnl">
                <a:solidFill>
                  <a:prstClr val="black"/>
                </a:solidFill>
                <a:latin typeface="Arial" charset="0"/>
              </a:rPr>
              <a:pPr eaLnBrk="1" hangingPunct="1"/>
              <a:t>93</a:t>
            </a:fld>
            <a:endParaRPr lang="es-ES_tradnl" dirty="0">
              <a:solidFill>
                <a:prstClr val="black"/>
              </a:solidFill>
              <a:latin typeface="Arial"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8C5F383-7D01-4B12-B0A4-19B19F4034C5}" type="slidenum">
              <a:rPr lang="es-ES_tradnl">
                <a:solidFill>
                  <a:prstClr val="black"/>
                </a:solidFill>
                <a:latin typeface="Arial" charset="0"/>
              </a:rPr>
              <a:pPr eaLnBrk="1" hangingPunct="1"/>
              <a:t>94</a:t>
            </a:fld>
            <a:endParaRPr lang="es-ES_tradnl" dirty="0">
              <a:solidFill>
                <a:prstClr val="black"/>
              </a:solidFill>
              <a:latin typeface="Arial"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8525E92-7419-4951-B416-F38029814FA9}" type="slidenum">
              <a:rPr lang="es-ES_tradnl">
                <a:solidFill>
                  <a:prstClr val="black"/>
                </a:solidFill>
                <a:latin typeface="Arial" charset="0"/>
              </a:rPr>
              <a:pPr eaLnBrk="1" hangingPunct="1"/>
              <a:t>95</a:t>
            </a:fld>
            <a:endParaRPr lang="es-ES_tradnl" dirty="0">
              <a:solidFill>
                <a:prstClr val="black"/>
              </a:solidFill>
              <a:latin typeface="Arial"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94E8303-C901-4A87-B477-0DBEB953E4F0}" type="slidenum">
              <a:rPr lang="es-ES_tradnl">
                <a:solidFill>
                  <a:prstClr val="black"/>
                </a:solidFill>
                <a:latin typeface="Arial" charset="0"/>
              </a:rPr>
              <a:pPr eaLnBrk="1" hangingPunct="1"/>
              <a:t>96</a:t>
            </a:fld>
            <a:endParaRPr lang="es-ES_tradnl" dirty="0">
              <a:solidFill>
                <a:prstClr val="black"/>
              </a:solidFill>
              <a:latin typeface="Arial"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3108B38-CEC2-46F2-8018-41FF4844A8BB}" type="slidenum">
              <a:rPr lang="es-ES_tradnl">
                <a:solidFill>
                  <a:prstClr val="black"/>
                </a:solidFill>
                <a:latin typeface="Arial" charset="0"/>
              </a:rPr>
              <a:pPr eaLnBrk="1" hangingPunct="1"/>
              <a:t>97</a:t>
            </a:fld>
            <a:endParaRPr lang="es-ES_tradnl" dirty="0">
              <a:solidFill>
                <a:prstClr val="black"/>
              </a:solidFill>
              <a:latin typeface="Arial"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F660266-70BF-4943-9657-49576B7D450F}" type="slidenum">
              <a:rPr lang="es-ES_tradnl">
                <a:solidFill>
                  <a:prstClr val="black"/>
                </a:solidFill>
                <a:latin typeface="Arial" charset="0"/>
              </a:rPr>
              <a:pPr eaLnBrk="1" hangingPunct="1"/>
              <a:t>98</a:t>
            </a:fld>
            <a:endParaRPr lang="es-ES_tradnl" dirty="0">
              <a:solidFill>
                <a:prstClr val="black"/>
              </a:solidFill>
              <a:latin typeface="Arial"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4BFFEAD-FD47-4023-A9CB-1FAB04D3A572}" type="slidenum">
              <a:rPr lang="es-ES_tradnl">
                <a:solidFill>
                  <a:prstClr val="black"/>
                </a:solidFill>
                <a:latin typeface="Arial" charset="0"/>
              </a:rPr>
              <a:pPr eaLnBrk="1" hangingPunct="1"/>
              <a:t>99</a:t>
            </a:fld>
            <a:endParaRPr lang="es-ES_tradnl" dirty="0">
              <a:solidFill>
                <a:prstClr val="black"/>
              </a:solidFill>
              <a:latin typeface="Arial"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654BD9B-03B7-4B22-B308-1CD5E1ABAE47}" type="slidenum">
              <a:rPr lang="es-ES_tradnl">
                <a:solidFill>
                  <a:prstClr val="black"/>
                </a:solidFill>
                <a:latin typeface="Arial" charset="0"/>
              </a:rPr>
              <a:pPr eaLnBrk="1" hangingPunct="1"/>
              <a:t>100</a:t>
            </a:fld>
            <a:endParaRPr lang="es-ES_tradnl" dirty="0">
              <a:solidFill>
                <a:prstClr val="black"/>
              </a:solidFill>
              <a:latin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61AB9E6-E3C4-4C6B-B459-507F3653342C}" type="slidenum">
              <a:rPr lang="es-ES_tradnl">
                <a:solidFill>
                  <a:prstClr val="black"/>
                </a:solidFill>
                <a:latin typeface="Arial" charset="0"/>
              </a:rPr>
              <a:pPr eaLnBrk="1" hangingPunct="1"/>
              <a:t>101</a:t>
            </a:fld>
            <a:endParaRPr lang="es-ES_tradnl" dirty="0">
              <a:solidFill>
                <a:prstClr val="black"/>
              </a:solidFill>
              <a:latin typeface="Arial"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Gardens.-Escocia</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37838E-25DD-46E4-ACC9-76E5FAB3EFDE}" type="slidenum">
              <a:rPr lang="es-ES_tradnl">
                <a:solidFill>
                  <a:prstClr val="black"/>
                </a:solidFill>
                <a:latin typeface="Arial" charset="0"/>
              </a:rPr>
              <a:pPr eaLnBrk="1" hangingPunct="1"/>
              <a:t>102</a:t>
            </a:fld>
            <a:endParaRPr lang="es-ES_tradnl" dirty="0">
              <a:solidFill>
                <a:prstClr val="black"/>
              </a:solidFill>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44AEED-9079-4E13-BE40-D3F07AF9A957}" type="slidenum">
              <a:rPr lang="es-ES_tradnl">
                <a:solidFill>
                  <a:prstClr val="black"/>
                </a:solidFill>
                <a:latin typeface="Arial" charset="0"/>
              </a:rPr>
              <a:pPr eaLnBrk="1" hangingPunct="1"/>
              <a:t>103</a:t>
            </a:fld>
            <a:endParaRPr lang="es-ES_tradnl" dirty="0">
              <a:solidFill>
                <a:prstClr val="black"/>
              </a:solidFill>
              <a:latin typeface="Arial"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5C7F610-0FF7-4A75-887C-BACE94E05C10}" type="slidenum">
              <a:rPr lang="es-ES_tradnl">
                <a:solidFill>
                  <a:prstClr val="black"/>
                </a:solidFill>
                <a:latin typeface="Arial" charset="0"/>
              </a:rPr>
              <a:pPr eaLnBrk="1" hangingPunct="1"/>
              <a:t>104</a:t>
            </a:fld>
            <a:endParaRPr lang="es-ES_tradnl" dirty="0">
              <a:solidFill>
                <a:prstClr val="black"/>
              </a:solidFill>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C0AF102-2BD6-4A5D-9AE0-2B6C04FDB1C0}" type="slidenum">
              <a:rPr lang="es-ES_tradnl">
                <a:solidFill>
                  <a:prstClr val="black"/>
                </a:solidFill>
                <a:latin typeface="Arial" charset="0"/>
              </a:rPr>
              <a:pPr eaLnBrk="1" hangingPunct="1"/>
              <a:t>105</a:t>
            </a:fld>
            <a:endParaRPr lang="es-ES_tradnl" dirty="0">
              <a:solidFill>
                <a:prstClr val="black"/>
              </a:solidFill>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DA97CB-DB5A-45D9-B26E-5017D4572256}" type="slidenum">
              <a:rPr lang="es-ES_tradnl">
                <a:solidFill>
                  <a:prstClr val="black"/>
                </a:solidFill>
                <a:latin typeface="Arial" charset="0"/>
              </a:rPr>
              <a:pPr eaLnBrk="1" hangingPunct="1"/>
              <a:t>106</a:t>
            </a:fld>
            <a:endParaRPr lang="es-ES_tradnl" dirty="0">
              <a:solidFill>
                <a:prstClr val="black"/>
              </a:solidFill>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 Gardens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Dunrobin Castle</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109</a:t>
            </a:fld>
            <a:endParaRPr lang="es-ES" dirty="0"/>
          </a:p>
        </p:txBody>
      </p:sp>
    </p:spTree>
    <p:extLst>
      <p:ext uri="{BB962C8B-B14F-4D97-AF65-F5344CB8AC3E}">
        <p14:creationId xmlns:p14="http://schemas.microsoft.com/office/powerpoint/2010/main" val="253217616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A31A3A-2270-4606-AD91-34375A0931A4}" type="slidenum">
              <a:rPr lang="es-ES_tradnl">
                <a:solidFill>
                  <a:prstClr val="black"/>
                </a:solidFill>
                <a:latin typeface="Arial" charset="0"/>
              </a:rPr>
              <a:pPr eaLnBrk="1" hangingPunct="1"/>
              <a:t>110</a:t>
            </a:fld>
            <a:endParaRPr lang="es-ES_tradnl" dirty="0">
              <a:solidFill>
                <a:prstClr val="black"/>
              </a:solidFill>
              <a:latin typeface="Arial"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2E2577-31E0-457C-B59E-40D611349869}" type="slidenum">
              <a:rPr lang="es-ES_tradnl">
                <a:solidFill>
                  <a:prstClr val="black"/>
                </a:solidFill>
                <a:latin typeface="Arial" charset="0"/>
              </a:rPr>
              <a:pPr eaLnBrk="1" hangingPunct="1"/>
              <a:t>111</a:t>
            </a:fld>
            <a:endParaRPr lang="es-ES_tradnl" dirty="0">
              <a:solidFill>
                <a:prstClr val="black"/>
              </a:solidFill>
              <a:latin typeface="Arial"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Dunrobin Castle</a:t>
            </a:r>
          </a:p>
        </p:txBody>
      </p:sp>
      <p:sp>
        <p:nvSpPr>
          <p:cNvPr id="4" name="3 Marcador de número de diapositiva"/>
          <p:cNvSpPr>
            <a:spLocks noGrp="1"/>
          </p:cNvSpPr>
          <p:nvPr>
            <p:ph type="sldNum" sz="quarter" idx="10"/>
          </p:nvPr>
        </p:nvSpPr>
        <p:spPr/>
        <p:txBody>
          <a:bodyPr/>
          <a:lstStyle/>
          <a:p>
            <a:fld id="{7B4E7C83-8917-4888-B63A-B27EA3B2C685}" type="slidenum">
              <a:rPr lang="es-ES" smtClean="0"/>
              <a:t>112</a:t>
            </a:fld>
            <a:endParaRPr lang="es-ES" dirty="0"/>
          </a:p>
        </p:txBody>
      </p:sp>
    </p:spTree>
    <p:extLst>
      <p:ext uri="{BB962C8B-B14F-4D97-AF65-F5344CB8AC3E}">
        <p14:creationId xmlns:p14="http://schemas.microsoft.com/office/powerpoint/2010/main" val="136971677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0724FA2-F0C7-4F0D-8376-753AC39A5556}" type="slidenum">
              <a:rPr lang="es-ES_tradnl">
                <a:solidFill>
                  <a:prstClr val="black"/>
                </a:solidFill>
                <a:latin typeface="Arial" charset="0"/>
              </a:rPr>
              <a:pPr eaLnBrk="1" hangingPunct="1"/>
              <a:t>113</a:t>
            </a:fld>
            <a:endParaRPr lang="es-ES_tradnl" dirty="0">
              <a:solidFill>
                <a:prstClr val="black"/>
              </a:solidFill>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 Gardens.-Victorian Gardens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0334E8-283B-4477-8DC0-5261A99816A1}" type="slidenum">
              <a:rPr lang="es-ES_tradnl">
                <a:solidFill>
                  <a:prstClr val="black"/>
                </a:solidFill>
                <a:latin typeface="Arial" charset="0"/>
              </a:rPr>
              <a:pPr eaLnBrk="1" hangingPunct="1"/>
              <a:t>115</a:t>
            </a:fld>
            <a:endParaRPr lang="es-ES_tradnl" dirty="0">
              <a:solidFill>
                <a:prstClr val="black"/>
              </a:solidFill>
              <a:latin typeface="Arial"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 Gardens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78F19DA-2A5E-4D83-95C7-BF663DCF4D5C}" type="slidenum">
              <a:rPr lang="es-ES_tradnl">
                <a:solidFill>
                  <a:prstClr val="black"/>
                </a:solidFill>
                <a:latin typeface="Arial" charset="0"/>
              </a:rPr>
              <a:pPr eaLnBrk="1" hangingPunct="1"/>
              <a:t>116</a:t>
            </a:fld>
            <a:endParaRPr lang="es-ES_tradnl" dirty="0">
              <a:solidFill>
                <a:prstClr val="black"/>
              </a:solidFill>
              <a:latin typeface="Arial"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 Gardens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F99CCC-4379-4789-B679-147A6C8F5501}" type="slidenum">
              <a:rPr lang="es-ES_tradnl">
                <a:solidFill>
                  <a:prstClr val="black"/>
                </a:solidFill>
                <a:latin typeface="Arial" charset="0"/>
              </a:rPr>
              <a:pPr eaLnBrk="1" hangingPunct="1"/>
              <a:t>117</a:t>
            </a:fld>
            <a:endParaRPr lang="es-ES_tradnl" dirty="0">
              <a:solidFill>
                <a:prstClr val="black"/>
              </a:solidFill>
              <a:latin typeface="Arial"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 Gardens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Dunrobin Castle</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118</a:t>
            </a:fld>
            <a:endParaRPr lang="es-ES" dirty="0"/>
          </a:p>
        </p:txBody>
      </p:sp>
    </p:spTree>
    <p:extLst>
      <p:ext uri="{BB962C8B-B14F-4D97-AF65-F5344CB8AC3E}">
        <p14:creationId xmlns:p14="http://schemas.microsoft.com/office/powerpoint/2010/main" val="80466888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7D56C6A-BA66-41DE-9D81-F5EB5B124447}" type="slidenum">
              <a:rPr lang="es-ES_tradnl">
                <a:solidFill>
                  <a:prstClr val="black"/>
                </a:solidFill>
                <a:latin typeface="Arial" charset="0"/>
              </a:rPr>
              <a:pPr eaLnBrk="1" hangingPunct="1"/>
              <a:t>119</a:t>
            </a:fld>
            <a:endParaRPr lang="es-ES_tradnl" dirty="0">
              <a:solidFill>
                <a:prstClr val="black"/>
              </a:solidFill>
              <a:latin typeface="Arial"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Gardens.-Escocia</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AFE565-F4C7-4F64-8DC9-BFAE98B19112}" type="slidenum">
              <a:rPr lang="es-ES_tradnl">
                <a:solidFill>
                  <a:prstClr val="black"/>
                </a:solidFill>
                <a:latin typeface="Arial" charset="0"/>
              </a:rPr>
              <a:pPr eaLnBrk="1" hangingPunct="1"/>
              <a:t>120</a:t>
            </a:fld>
            <a:endParaRPr lang="es-ES_tradnl" dirty="0">
              <a:solidFill>
                <a:prstClr val="black"/>
              </a:solidFill>
              <a:latin typeface="Arial"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 Gardens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Dunrobin Castle</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121</a:t>
            </a:fld>
            <a:endParaRPr lang="es-ES" dirty="0"/>
          </a:p>
        </p:txBody>
      </p:sp>
    </p:spTree>
    <p:extLst>
      <p:ext uri="{BB962C8B-B14F-4D97-AF65-F5344CB8AC3E}">
        <p14:creationId xmlns:p14="http://schemas.microsoft.com/office/powerpoint/2010/main" val="55239242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Dunrobin Castle</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122</a:t>
            </a:fld>
            <a:endParaRPr lang="es-ES" dirty="0"/>
          </a:p>
        </p:txBody>
      </p:sp>
    </p:spTree>
    <p:extLst>
      <p:ext uri="{BB962C8B-B14F-4D97-AF65-F5344CB8AC3E}">
        <p14:creationId xmlns:p14="http://schemas.microsoft.com/office/powerpoint/2010/main" val="79292096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Dunrobin Castle</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123</a:t>
            </a:fld>
            <a:endParaRPr lang="es-ES" dirty="0"/>
          </a:p>
        </p:txBody>
      </p:sp>
    </p:spTree>
    <p:extLst>
      <p:ext uri="{BB962C8B-B14F-4D97-AF65-F5344CB8AC3E}">
        <p14:creationId xmlns:p14="http://schemas.microsoft.com/office/powerpoint/2010/main" val="197358824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Dunrobin Castle</a:t>
            </a:r>
          </a:p>
          <a:p>
            <a:endParaRPr lang="es-ES" dirty="0"/>
          </a:p>
        </p:txBody>
      </p:sp>
      <p:sp>
        <p:nvSpPr>
          <p:cNvPr id="4" name="3 Marcador de número de diapositiva"/>
          <p:cNvSpPr>
            <a:spLocks noGrp="1"/>
          </p:cNvSpPr>
          <p:nvPr>
            <p:ph type="sldNum" sz="quarter" idx="10"/>
          </p:nvPr>
        </p:nvSpPr>
        <p:spPr/>
        <p:txBody>
          <a:bodyPr/>
          <a:lstStyle/>
          <a:p>
            <a:fld id="{7B4E7C83-8917-4888-B63A-B27EA3B2C685}" type="slidenum">
              <a:rPr lang="es-ES" smtClean="0"/>
              <a:t>124</a:t>
            </a:fld>
            <a:endParaRPr lang="es-ES" dirty="0"/>
          </a:p>
        </p:txBody>
      </p:sp>
    </p:spTree>
    <p:extLst>
      <p:ext uri="{BB962C8B-B14F-4D97-AF65-F5344CB8AC3E}">
        <p14:creationId xmlns:p14="http://schemas.microsoft.com/office/powerpoint/2010/main" val="377968766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EC4C60-B5AF-41C1-8221-03230F17A265}" type="slidenum">
              <a:rPr lang="es-ES_tradnl">
                <a:solidFill>
                  <a:prstClr val="black"/>
                </a:solidFill>
                <a:latin typeface="Arial" charset="0"/>
              </a:rPr>
              <a:pPr eaLnBrk="1" hangingPunct="1"/>
              <a:t>127</a:t>
            </a:fld>
            <a:endParaRPr lang="es-ES_tradnl"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Edinburgh Botanic Garden</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7FAD11B-44E1-4BBD-93CE-DB21065C27DF}" type="slidenum">
              <a:rPr lang="es-ES_tradnl">
                <a:solidFill>
                  <a:prstClr val="black"/>
                </a:solidFill>
                <a:latin typeface="Arial" charset="0"/>
              </a:rPr>
              <a:pPr eaLnBrk="1" hangingPunct="1"/>
              <a:t>128</a:t>
            </a:fld>
            <a:endParaRPr lang="es-ES_tradnl"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Edinburgh Botanic Garden</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473B2D-721D-4B46-A745-FBBA771B82F1}" type="slidenum">
              <a:rPr lang="es-ES_tradnl">
                <a:solidFill>
                  <a:prstClr val="black"/>
                </a:solidFill>
                <a:latin typeface="Arial" charset="0"/>
              </a:rPr>
              <a:pPr eaLnBrk="1" hangingPunct="1"/>
              <a:t>129</a:t>
            </a:fld>
            <a:endParaRPr lang="es-ES_tradnl"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Edinburgh Botanic Garden</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F60D635-425E-49A3-9AAE-32A45563FC16}" type="slidenum">
              <a:rPr lang="es-ES_tradnl">
                <a:solidFill>
                  <a:prstClr val="black"/>
                </a:solidFill>
                <a:latin typeface="Arial" charset="0"/>
              </a:rPr>
              <a:pPr eaLnBrk="1" hangingPunct="1"/>
              <a:t>130</a:t>
            </a:fld>
            <a:endParaRPr lang="es-ES_tradnl"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Edinburgh Botanic Garden</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BDA935A-B8F1-4EF8-8F10-2B3CD24321BB}" type="slidenum">
              <a:rPr lang="es-ES_tradnl">
                <a:solidFill>
                  <a:prstClr val="black"/>
                </a:solidFill>
                <a:latin typeface="Arial" charset="0"/>
              </a:rPr>
              <a:pPr eaLnBrk="1" hangingPunct="1"/>
              <a:t>131</a:t>
            </a:fld>
            <a:endParaRPr lang="es-ES_tradnl"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Edinburgh Botanic Gardens</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9EF56F-294E-4846-92AE-C076619D328E}" type="slidenum">
              <a:rPr lang="es-ES_tradnl">
                <a:solidFill>
                  <a:prstClr val="black"/>
                </a:solidFill>
                <a:latin typeface="Arial" charset="0"/>
              </a:rPr>
              <a:pPr eaLnBrk="1" hangingPunct="1"/>
              <a:t>132</a:t>
            </a:fld>
            <a:endParaRPr lang="es-ES_tradnl"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Edinburgh Royal Botanic Garden</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CC924A-95B4-4D93-BA59-5AEFFBF61EDC}" type="slidenum">
              <a:rPr lang="es-ES_tradnl">
                <a:solidFill>
                  <a:prstClr val="black"/>
                </a:solidFill>
                <a:latin typeface="Arial" charset="0"/>
              </a:rPr>
              <a:pPr eaLnBrk="1" hangingPunct="1"/>
              <a:t>135</a:t>
            </a:fld>
            <a:endParaRPr lang="es-ES_tradnl"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 Castle</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4029E76-0388-4E9F-9747-66FC4C401FD4}" type="slidenum">
              <a:rPr lang="es-ES_tradnl">
                <a:solidFill>
                  <a:prstClr val="black"/>
                </a:solidFill>
                <a:latin typeface="Arial" charset="0"/>
              </a:rPr>
              <a:pPr eaLnBrk="1" hangingPunct="1"/>
              <a:t>136</a:t>
            </a:fld>
            <a:endParaRPr lang="es-ES_tradnl"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 Castle.-Escocia</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576BBC5-D7BA-496F-B2B3-BB5DB638E864}" type="slidenum">
              <a:rPr lang="es-ES_tradnl">
                <a:solidFill>
                  <a:prstClr val="black"/>
                </a:solidFill>
                <a:latin typeface="Arial" charset="0"/>
              </a:rPr>
              <a:pPr eaLnBrk="1" hangingPunct="1"/>
              <a:t>137</a:t>
            </a:fld>
            <a:endParaRPr lang="es-ES_tradnl"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 Castle</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65D870-B406-4C28-9218-546C9EE8DB6B}" type="slidenum">
              <a:rPr lang="es-ES_tradnl">
                <a:solidFill>
                  <a:prstClr val="black"/>
                </a:solidFill>
                <a:latin typeface="Arial" charset="0"/>
              </a:rPr>
              <a:pPr eaLnBrk="1" hangingPunct="1"/>
              <a:t>138</a:t>
            </a:fld>
            <a:endParaRPr lang="es-ES_tradnl"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 Castle.-Escocia</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8B7C4DE-979D-4329-9B03-BC7FC59EAC9B}" type="slidenum">
              <a:rPr lang="es-ES_tradnl">
                <a:solidFill>
                  <a:prstClr val="black"/>
                </a:solidFill>
                <a:latin typeface="Arial" charset="0"/>
              </a:rPr>
              <a:pPr eaLnBrk="1" hangingPunct="1"/>
              <a:t>139</a:t>
            </a:fld>
            <a:endParaRPr lang="es-ES_tradnl"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 Gardens</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E7C619-286F-42E6-B817-EAF06D0C2805}" type="slidenum">
              <a:rPr lang="es-ES_tradnl">
                <a:solidFill>
                  <a:prstClr val="black"/>
                </a:solidFill>
                <a:latin typeface="Arial" charset="0"/>
              </a:rPr>
              <a:pPr eaLnBrk="1" hangingPunct="1"/>
              <a:t>140</a:t>
            </a:fld>
            <a:endParaRPr lang="es-ES_tradnl"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 Gardens</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F4BFA94-F1B6-4F01-96F3-E24ED4C1B07B}" type="slidenum">
              <a:rPr lang="es-ES_tradnl">
                <a:solidFill>
                  <a:prstClr val="black"/>
                </a:solidFill>
                <a:latin typeface="Arial" charset="0"/>
              </a:rPr>
              <a:pPr eaLnBrk="1" hangingPunct="1"/>
              <a:t>141</a:t>
            </a:fld>
            <a:endParaRPr lang="es-ES_tradnl"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 Gardens</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667293E-2901-468B-AD95-68B0BA807C98}" type="slidenum">
              <a:rPr lang="es-ES_tradnl">
                <a:solidFill>
                  <a:prstClr val="black"/>
                </a:solidFill>
                <a:latin typeface="Arial" charset="0"/>
              </a:rPr>
              <a:pPr eaLnBrk="1" hangingPunct="1"/>
              <a:t>142</a:t>
            </a:fld>
            <a:endParaRPr lang="es-ES_tradnl"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 Castle Gardens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83120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99151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59146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812635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61980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95260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5041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54514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73113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7996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50737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5761461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hyperlink" Target="http://translate.googleusercontent.com/translate_c?hl=es&amp;sl=en&amp;u=http://en.wikipedia.org/wiki/Edzell_Castle&amp;prev=/search?q%3DEdzel%2BCastle%2BGarden%2Bwikipedia%26hl%3Des%26sa%3DG&amp;rurl=translate.google.es&amp;usg=ALkJrhjPaOht6Pdin6y9FZqIofSKjM3xrg#cite_note-Simpson135-26" TargetMode="Externa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606480" cy="3312368"/>
          </a:xfrm>
        </p:spPr>
        <p:txBody>
          <a:bodyPr>
            <a:noAutofit/>
          </a:bodyPr>
          <a:lstStyle/>
          <a:p>
            <a:r>
              <a:rPr lang="es-ES" sz="3200" dirty="0"/>
              <a:t>EUROPA.-LA VUELTA AL MUNDO EN 885 JARDINES.-ESCOCIA.</a:t>
            </a:r>
            <a:r>
              <a:rPr lang="es-ES" sz="3600" dirty="0"/>
              <a:t>-</a:t>
            </a:r>
            <a:r>
              <a:rPr lang="es-ES" sz="2800" dirty="0"/>
              <a:t>Inwerewe Gardens.- Kailzie Gardens.-Dirleton Castle.-Dummond Castle.-Dunrobin Castle.-Edinburgh Botanic Gardens.-Edzell Castle Gardens</a:t>
            </a:r>
          </a:p>
        </p:txBody>
      </p:sp>
      <p:sp>
        <p:nvSpPr>
          <p:cNvPr id="3" name="2 Subtítulo"/>
          <p:cNvSpPr>
            <a:spLocks noGrp="1"/>
          </p:cNvSpPr>
          <p:nvPr>
            <p:ph type="subTitle" idx="1"/>
          </p:nvPr>
        </p:nvSpPr>
        <p:spPr>
          <a:xfrm>
            <a:off x="2699792" y="5301208"/>
            <a:ext cx="4752528" cy="1073714"/>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08934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043608" y="274638"/>
            <a:ext cx="6881192" cy="1143000"/>
          </a:xfrm>
        </p:spPr>
        <p:txBody>
          <a:bodyPr/>
          <a:lstStyle/>
          <a:p>
            <a:pPr eaLnBrk="1" hangingPunct="1"/>
            <a:r>
              <a:rPr lang="es-ES_tradnl" b="1" dirty="0">
                <a:solidFill>
                  <a:schemeClr val="tx1"/>
                </a:solidFill>
              </a:rPr>
              <a:t> </a:t>
            </a:r>
            <a:r>
              <a:rPr lang="es-ES_tradnl" sz="3200" b="1" dirty="0">
                <a:solidFill>
                  <a:schemeClr val="tx1"/>
                </a:solidFill>
              </a:rPr>
              <a:t>INWEREWE GARDENS</a:t>
            </a:r>
          </a:p>
        </p:txBody>
      </p:sp>
      <p:sp>
        <p:nvSpPr>
          <p:cNvPr id="75779" name="Rectangle 3"/>
          <p:cNvSpPr>
            <a:spLocks noGrp="1" noChangeArrowheads="1"/>
          </p:cNvSpPr>
          <p:nvPr>
            <p:ph sz="quarter" idx="1"/>
          </p:nvPr>
        </p:nvSpPr>
        <p:spPr>
          <a:xfrm>
            <a:off x="914400" y="1989138"/>
            <a:ext cx="7772400" cy="4030662"/>
          </a:xfrm>
        </p:spPr>
        <p:txBody>
          <a:bodyPr/>
          <a:lstStyle/>
          <a:p>
            <a:pPr eaLnBrk="1" hangingPunct="1"/>
            <a:r>
              <a:rPr lang="es-ES_tradnl" sz="2800" dirty="0"/>
              <a:t>Es un jardín botánico en las Highlands,al norte de Poolewe en West Ross. Escocia.</a:t>
            </a:r>
          </a:p>
          <a:p>
            <a:pPr eaLnBrk="1" hangingPunct="1"/>
            <a:r>
              <a:rPr lang="es-ES_tradnl" sz="2800" dirty="0"/>
              <a:t>El jardín fue creado en 1862 por Osgood Mackenzie dentro de las 850 has. que tiene la finca.</a:t>
            </a:r>
          </a:p>
          <a:p>
            <a:pPr eaLnBrk="1" hangingPunct="1"/>
            <a:r>
              <a:rPr lang="es-ES_tradnl" sz="2800" dirty="0"/>
              <a:t>El jardín cubre 20 has.con mas de 2.500 especies exóticas y es propiedad de la National Trust of Scotland.</a:t>
            </a:r>
          </a:p>
        </p:txBody>
      </p:sp>
    </p:spTree>
    <p:extLst>
      <p:ext uri="{BB962C8B-B14F-4D97-AF65-F5344CB8AC3E}">
        <p14:creationId xmlns:p14="http://schemas.microsoft.com/office/powerpoint/2010/main" val="1162790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5833"/>
          <a:stretch/>
        </p:blipFill>
        <p:spPr>
          <a:xfrm>
            <a:off x="0" y="0"/>
            <a:ext cx="9144000" cy="7029400"/>
          </a:xfrm>
          <a:prstGeom prst="rect">
            <a:avLst/>
          </a:prstGeom>
        </p:spPr>
      </p:pic>
    </p:spTree>
    <p:extLst>
      <p:ext uri="{BB962C8B-B14F-4D97-AF65-F5344CB8AC3E}">
        <p14:creationId xmlns:p14="http://schemas.microsoft.com/office/powerpoint/2010/main" val="3951682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2580241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6207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4392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385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5760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2382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1850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4" descr="Inverewe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127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4" descr="Inverew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9315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Inverew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6430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Inverew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219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Inverew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90488"/>
            <a:ext cx="9753600" cy="7038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3582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Inverew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0963"/>
            <a:ext cx="9753600" cy="701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62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4" descr="Inverew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76200"/>
            <a:ext cx="97536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510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74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Inverewe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305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2675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0595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0520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3804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042"/>
          <a:stretch/>
        </p:blipFill>
        <p:spPr>
          <a:xfrm>
            <a:off x="0" y="0"/>
            <a:ext cx="9144000" cy="6858000"/>
          </a:xfrm>
          <a:prstGeom prst="rect">
            <a:avLst/>
          </a:prstGeom>
        </p:spPr>
      </p:pic>
    </p:spTree>
    <p:extLst>
      <p:ext uri="{BB962C8B-B14F-4D97-AF65-F5344CB8AC3E}">
        <p14:creationId xmlns:p14="http://schemas.microsoft.com/office/powerpoint/2010/main" val="1314022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2547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47685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0592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2996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4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8524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3918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1258888" y="274638"/>
            <a:ext cx="7427912" cy="1143000"/>
          </a:xfrm>
        </p:spPr>
        <p:txBody>
          <a:bodyPr/>
          <a:lstStyle/>
          <a:p>
            <a:pPr eaLnBrk="1" hangingPunct="1"/>
            <a:r>
              <a:rPr lang="es-ES_tradnl" dirty="0">
                <a:solidFill>
                  <a:schemeClr val="tx1"/>
                </a:solidFill>
              </a:rPr>
              <a:t>KAILZIE GARDENS</a:t>
            </a:r>
          </a:p>
        </p:txBody>
      </p:sp>
      <p:sp>
        <p:nvSpPr>
          <p:cNvPr id="93187" name="Rectangle 3"/>
          <p:cNvSpPr>
            <a:spLocks noGrp="1" noChangeArrowheads="1"/>
          </p:cNvSpPr>
          <p:nvPr>
            <p:ph sz="quarter" idx="1"/>
          </p:nvPr>
        </p:nvSpPr>
        <p:spPr/>
        <p:txBody>
          <a:bodyPr>
            <a:normAutofit/>
          </a:bodyPr>
          <a:lstStyle/>
          <a:p>
            <a:pPr eaLnBrk="1" hangingPunct="1">
              <a:lnSpc>
                <a:spcPct val="90000"/>
              </a:lnSpc>
            </a:pPr>
            <a:r>
              <a:rPr lang="es-ES_tradnl" dirty="0"/>
              <a:t>Jardines cerca de Pebbles en Escocia.</a:t>
            </a:r>
          </a:p>
          <a:p>
            <a:pPr eaLnBrk="1" hangingPunct="1">
              <a:lnSpc>
                <a:spcPct val="90000"/>
              </a:lnSpc>
            </a:pPr>
            <a:r>
              <a:rPr lang="es-ES_tradnl" dirty="0"/>
              <a:t>Proporcionan una gran variedad de colores en sus plantaciones primaverales con las azaleas y los rododendros.</a:t>
            </a:r>
          </a:p>
          <a:p>
            <a:pPr eaLnBrk="1" hangingPunct="1">
              <a:lnSpc>
                <a:spcPct val="90000"/>
              </a:lnSpc>
            </a:pPr>
            <a:r>
              <a:rPr lang="es-ES_tradnl" dirty="0"/>
              <a:t>Las plantas del jardín incluyen colecciones de rosas antiguas y modernas, los invernaderos pelargoniums, schizanthus, fuchsias etc.…</a:t>
            </a:r>
          </a:p>
          <a:p>
            <a:pPr eaLnBrk="1" hangingPunct="1">
              <a:lnSpc>
                <a:spcPct val="90000"/>
              </a:lnSpc>
            </a:pPr>
            <a:r>
              <a:rPr lang="es-ES_tradnl" dirty="0"/>
              <a:t>Un alerce plantado en 1725 es considerado el mas antiguo de Escocia.</a:t>
            </a:r>
          </a:p>
        </p:txBody>
      </p:sp>
    </p:spTree>
    <p:extLst>
      <p:ext uri="{BB962C8B-B14F-4D97-AF65-F5344CB8AC3E}">
        <p14:creationId xmlns:p14="http://schemas.microsoft.com/office/powerpoint/2010/main" val="1519208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Kailzie Gardens es un jardín amurallado cerca Default en el Borders zona de Escocia , en el Tweed valle, cuatro km al este de Peebles , frente a la B7062.</a:t>
            </a:r>
          </a:p>
          <a:p>
            <a:r>
              <a:rPr lang="es-ES" dirty="0"/>
              <a:t>El  jardín data de 1812. El actual propietario es Angela, señora Buchan-Hepburn , cuya hija, Jane Percy, duquesa de Northumberland , volvieron a desarrollar el jardín de Alnwick .</a:t>
            </a:r>
          </a:p>
          <a:p>
            <a:r>
              <a:rPr lang="es-ES" dirty="0"/>
              <a:t>Lugares en los alrededores incluyen Cardrona , el Bosque de Cardrona , Castillo Horsburgh y el bosque de Glentress</a:t>
            </a:r>
          </a:p>
        </p:txBody>
      </p:sp>
    </p:spTree>
    <p:extLst>
      <p:ext uri="{BB962C8B-B14F-4D97-AF65-F5344CB8AC3E}">
        <p14:creationId xmlns:p14="http://schemas.microsoft.com/office/powerpoint/2010/main" val="494078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28" y="3429000"/>
            <a:ext cx="4700588" cy="3429000"/>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l="8749" t="11311" r="8751" b="5000"/>
          <a:stretch/>
        </p:blipFill>
        <p:spPr>
          <a:xfrm>
            <a:off x="4572000" y="3429000"/>
            <a:ext cx="4572000" cy="3413571"/>
          </a:xfrm>
          <a:prstGeom prst="rect">
            <a:avLst/>
          </a:prstGeom>
        </p:spPr>
      </p:pic>
    </p:spTree>
    <p:extLst>
      <p:ext uri="{BB962C8B-B14F-4D97-AF65-F5344CB8AC3E}">
        <p14:creationId xmlns:p14="http://schemas.microsoft.com/office/powerpoint/2010/main" val="4117171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7233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3305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5184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04192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4533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2865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3836975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99845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574"/>
            <a:ext cx="9144000" cy="6829425"/>
          </a:xfrm>
          <a:prstGeom prst="rect">
            <a:avLst/>
          </a:prstGeom>
        </p:spPr>
      </p:pic>
    </p:spTree>
    <p:extLst>
      <p:ext uri="{BB962C8B-B14F-4D97-AF65-F5344CB8AC3E}">
        <p14:creationId xmlns:p14="http://schemas.microsoft.com/office/powerpoint/2010/main" val="23672974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505056" cy="6858000"/>
          </a:xfrm>
          <a:prstGeom prst="rect">
            <a:avLst/>
          </a:prstGeom>
        </p:spPr>
      </p:pic>
    </p:spTree>
    <p:extLst>
      <p:ext uri="{BB962C8B-B14F-4D97-AF65-F5344CB8AC3E}">
        <p14:creationId xmlns:p14="http://schemas.microsoft.com/office/powerpoint/2010/main" val="24642803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7" y="0"/>
            <a:ext cx="9144000" cy="6858000"/>
          </a:xfrm>
          <a:prstGeom prst="rect">
            <a:avLst/>
          </a:prstGeom>
        </p:spPr>
      </p:pic>
    </p:spTree>
    <p:extLst>
      <p:ext uri="{BB962C8B-B14F-4D97-AF65-F5344CB8AC3E}">
        <p14:creationId xmlns:p14="http://schemas.microsoft.com/office/powerpoint/2010/main" val="22154857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36739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14742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8792518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07628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90442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52879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75085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25" y="0"/>
            <a:ext cx="9074150" cy="6858000"/>
          </a:xfrm>
          <a:prstGeom prst="rect">
            <a:avLst/>
          </a:prstGeom>
        </p:spPr>
      </p:pic>
    </p:spTree>
    <p:extLst>
      <p:ext uri="{BB962C8B-B14F-4D97-AF65-F5344CB8AC3E}">
        <p14:creationId xmlns:p14="http://schemas.microsoft.com/office/powerpoint/2010/main" val="12464729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49"/>
          <a:stretch/>
        </p:blipFill>
        <p:spPr>
          <a:xfrm>
            <a:off x="0" y="0"/>
            <a:ext cx="9144000" cy="7029400"/>
          </a:xfrm>
          <a:prstGeom prst="rect">
            <a:avLst/>
          </a:prstGeom>
        </p:spPr>
      </p:pic>
    </p:spTree>
    <p:extLst>
      <p:ext uri="{BB962C8B-B14F-4D97-AF65-F5344CB8AC3E}">
        <p14:creationId xmlns:p14="http://schemas.microsoft.com/office/powerpoint/2010/main" val="2705184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21266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54048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18124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3478055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4" descr="Kailzie Ga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1655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Kailzie Ga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58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Kailzie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24531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4" descr="Kailzi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8029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Kailzi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035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Kailzi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5417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Kailzi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04732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DIRLETON GARDENS</a:t>
            </a:r>
          </a:p>
        </p:txBody>
      </p:sp>
      <p:sp>
        <p:nvSpPr>
          <p:cNvPr id="3" name="2 Marcador de contenido"/>
          <p:cNvSpPr>
            <a:spLocks noGrp="1"/>
          </p:cNvSpPr>
          <p:nvPr>
            <p:ph sz="quarter" idx="1"/>
          </p:nvPr>
        </p:nvSpPr>
        <p:spPr>
          <a:xfrm>
            <a:off x="301625" y="2060575"/>
            <a:ext cx="7798767" cy="4038600"/>
          </a:xfrm>
        </p:spPr>
        <p:txBody>
          <a:bodyPr>
            <a:normAutofit/>
          </a:bodyPr>
          <a:lstStyle/>
          <a:p>
            <a:pPr>
              <a:defRPr/>
            </a:pPr>
            <a:r>
              <a:rPr lang="es-ES" b="1" dirty="0"/>
              <a:t>El Castillo de Dirleton</a:t>
            </a:r>
            <a:r>
              <a:rPr lang="es-ES" dirty="0"/>
              <a:t> es una fortaleza medieval en la aldea de Dirleton, East Lothian, Escocia.</a:t>
            </a:r>
          </a:p>
          <a:p>
            <a:pPr>
              <a:defRPr/>
            </a:pPr>
            <a:r>
              <a:rPr lang="es-ES" dirty="0"/>
              <a:t>El castillo está situado dentro de un extenso jardín, delimitado por una muralla del siglo XIX. </a:t>
            </a:r>
          </a:p>
          <a:p>
            <a:pPr>
              <a:defRPr/>
            </a:pPr>
            <a:r>
              <a:rPr lang="es-ES" dirty="0"/>
              <a:t>Los jardines fueron establecidos en el siglo XVI, pero han sufrido muchos cambios.</a:t>
            </a:r>
          </a:p>
        </p:txBody>
      </p:sp>
    </p:spTree>
    <p:extLst>
      <p:ext uri="{BB962C8B-B14F-4D97-AF65-F5344CB8AC3E}">
        <p14:creationId xmlns:p14="http://schemas.microsoft.com/office/powerpoint/2010/main" val="20662464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Dirleton Castle  Gardens</a:t>
            </a:r>
          </a:p>
        </p:txBody>
      </p:sp>
      <p:sp>
        <p:nvSpPr>
          <p:cNvPr id="3" name="2 Marcador de contenido"/>
          <p:cNvSpPr>
            <a:spLocks noGrp="1"/>
          </p:cNvSpPr>
          <p:nvPr>
            <p:ph sz="quarter" idx="1"/>
          </p:nvPr>
        </p:nvSpPr>
        <p:spPr/>
        <p:txBody>
          <a:bodyPr/>
          <a:lstStyle/>
          <a:p>
            <a:r>
              <a:rPr lang="es-ES" dirty="0"/>
              <a:t>Castillo de Dirleton es una fortañleza medieval  en el pueblo de Dirleton , East Lothian , Escocia .Se encuentra al oeste de alrededor de  (3,2 km) North Berwick , y alrededor de  (31 km) al este de Edimburgo .</a:t>
            </a:r>
          </a:p>
          <a:p>
            <a:r>
              <a:rPr lang="es-ES" dirty="0"/>
              <a:t>Las partes más antiguas de la fecha castillo del siglo XIII, y fue abandonado a finales del siglo XVII.</a:t>
            </a:r>
          </a:p>
          <a:p>
            <a:r>
              <a:rPr lang="es-ES" dirty="0"/>
              <a:t>El castillo está situado en unos extensos jardines, delimitado por un muro del siglo XIX. Los jardines fueron presentados por primera vez en el siglo XVI, pero han sufrido muchos cambios. </a:t>
            </a:r>
          </a:p>
        </p:txBody>
      </p:sp>
    </p:spTree>
    <p:extLst>
      <p:ext uri="{BB962C8B-B14F-4D97-AF65-F5344CB8AC3E}">
        <p14:creationId xmlns:p14="http://schemas.microsoft.com/office/powerpoint/2010/main" val="41502729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 Un campo de bolos se encuentra al oeste del castillo, bordeado de tejo árboles, lo que puede una vez que han formado un cerco alrededor de un parterre en esta área.  Al oeste de la bolera es un jardín de flores, presentado en 1993 a un diseño deñ siglo XVIII , y que contiene tejos, cedros , araucarias y cipreses de Lawson árboles. Al norte se encuentra el jardin Artes y Oficios  de la década de 1920 , que es el hogar de unos 215 metros de arriate , y se pasa por alto por un mirador almenado del siglo XIX, o casa de verano. El arriate frontera es reconocido por el Libro Guinness de los Récords como el más largo del mundo. El resto de los jardines comprenden césped, con numerosas especies de árboles maduros, incluyendo madera roja , madera de haya , y sicómoro </a:t>
            </a:r>
          </a:p>
        </p:txBody>
      </p:sp>
    </p:spTree>
    <p:extLst>
      <p:ext uri="{BB962C8B-B14F-4D97-AF65-F5344CB8AC3E}">
        <p14:creationId xmlns:p14="http://schemas.microsoft.com/office/powerpoint/2010/main" val="686304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Dirleton_Gazeb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1852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irlet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88536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Dirleton_gard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0017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53" y="0"/>
            <a:ext cx="9109494" cy="6858000"/>
          </a:xfrm>
          <a:prstGeom prst="rect">
            <a:avLst/>
          </a:prstGeom>
        </p:spPr>
      </p:pic>
    </p:spTree>
    <p:extLst>
      <p:ext uri="{BB962C8B-B14F-4D97-AF65-F5344CB8AC3E}">
        <p14:creationId xmlns:p14="http://schemas.microsoft.com/office/powerpoint/2010/main" val="27280320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5999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62186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44408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70447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676703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48996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13061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78932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33318812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22138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07528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29013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2683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71429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7999"/>
          </a:xfrm>
          <a:prstGeom prst="rect">
            <a:avLst/>
          </a:prstGeom>
        </p:spPr>
      </p:pic>
    </p:spTree>
    <p:extLst>
      <p:ext uri="{BB962C8B-B14F-4D97-AF65-F5344CB8AC3E}">
        <p14:creationId xmlns:p14="http://schemas.microsoft.com/office/powerpoint/2010/main" val="7423037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439490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73010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DRUMMOND CASTLE GARDENS</a:t>
            </a:r>
          </a:p>
        </p:txBody>
      </p:sp>
      <p:sp>
        <p:nvSpPr>
          <p:cNvPr id="3" name="2 Marcador de contenido"/>
          <p:cNvSpPr>
            <a:spLocks noGrp="1"/>
          </p:cNvSpPr>
          <p:nvPr>
            <p:ph sz="quarter" idx="1"/>
          </p:nvPr>
        </p:nvSpPr>
        <p:spPr>
          <a:xfrm>
            <a:off x="301625" y="2060575"/>
            <a:ext cx="7726759" cy="4038600"/>
          </a:xfrm>
        </p:spPr>
        <p:txBody>
          <a:bodyPr>
            <a:normAutofit/>
          </a:bodyPr>
          <a:lstStyle/>
          <a:p>
            <a:pPr>
              <a:defRPr/>
            </a:pPr>
            <a:r>
              <a:rPr lang="es-ES" b="1" dirty="0"/>
              <a:t>El Castillo de Drummond, </a:t>
            </a:r>
            <a:r>
              <a:rPr lang="es-ES" dirty="0"/>
              <a:t> en la parroquia Muthill al sur de Crieff, Perthshire, Escocia.</a:t>
            </a:r>
          </a:p>
          <a:p>
            <a:pPr>
              <a:defRPr/>
            </a:pPr>
            <a:r>
              <a:rPr lang="es-ES" dirty="0"/>
              <a:t>Al sur del Castillo en su formación rocosa esta uno de los jardines más finos de Escocia , establecido en estilo renacentista italiano desde 1828-1838 por Charles Barry. </a:t>
            </a:r>
          </a:p>
          <a:p>
            <a:pPr>
              <a:defRPr/>
            </a:pPr>
            <a:r>
              <a:rPr lang="es-ES" dirty="0"/>
              <a:t>El castillo fue modernizado en el siglo  XVIII y finales de los tiempos victorianos</a:t>
            </a:r>
          </a:p>
        </p:txBody>
      </p:sp>
    </p:spTree>
    <p:extLst>
      <p:ext uri="{BB962C8B-B14F-4D97-AF65-F5344CB8AC3E}">
        <p14:creationId xmlns:p14="http://schemas.microsoft.com/office/powerpoint/2010/main" val="91161274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301625" y="1125538"/>
            <a:ext cx="7798767" cy="4973637"/>
          </a:xfrm>
        </p:spPr>
        <p:txBody>
          <a:bodyPr>
            <a:normAutofit/>
          </a:bodyPr>
          <a:lstStyle/>
          <a:p>
            <a:pPr>
              <a:defRPr/>
            </a:pPr>
            <a:r>
              <a:rPr lang="es-ES" dirty="0"/>
              <a:t>El castillo es ahora la sede de la baronesa  y del 28º Conde de Willoughby de Eresby, mientras que los Drummond, Condes de Perth, tienen su casa en Stobhall, al noreste de Perth.</a:t>
            </a:r>
          </a:p>
          <a:p>
            <a:pPr>
              <a:defRPr/>
            </a:pPr>
            <a:r>
              <a:rPr lang="es-ES" dirty="0"/>
              <a:t>Los edificios y los jardines del Castillo de Drummond aparece como telón de fondo en la película Rob Roy (1995).</a:t>
            </a:r>
          </a:p>
        </p:txBody>
      </p:sp>
    </p:spTree>
    <p:extLst>
      <p:ext uri="{BB962C8B-B14F-4D97-AF65-F5344CB8AC3E}">
        <p14:creationId xmlns:p14="http://schemas.microsoft.com/office/powerpoint/2010/main" val="40661473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16005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4428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Drumond Castle Gardens"/>
          <p:cNvPicPr>
            <a:picLocks noChangeAspect="1" noChangeArrowheads="1"/>
          </p:cNvPicPr>
          <p:nvPr/>
        </p:nvPicPr>
        <p:blipFill rotWithShape="1">
          <a:blip r:embed="rId3">
            <a:extLst>
              <a:ext uri="{28A0092B-C50C-407E-A947-70E740481C1C}">
                <a14:useLocalDpi xmlns:a14="http://schemas.microsoft.com/office/drawing/2010/main" val="0"/>
              </a:ext>
            </a:extLst>
          </a:blip>
          <a:srcRect b="392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1075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42444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4351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Drummond Castle Gardens"/>
          <p:cNvPicPr>
            <a:picLocks noChangeAspect="1" noChangeArrowheads="1"/>
          </p:cNvPicPr>
          <p:nvPr/>
        </p:nvPicPr>
        <p:blipFill rotWithShape="1">
          <a:blip r:embed="rId3">
            <a:extLst>
              <a:ext uri="{28A0092B-C50C-407E-A947-70E740481C1C}">
                <a14:useLocalDpi xmlns:a14="http://schemas.microsoft.com/office/drawing/2010/main" val="0"/>
              </a:ext>
            </a:extLst>
          </a:blip>
          <a:srcRect b="4510"/>
          <a:stretch/>
        </p:blipFill>
        <p:spPr bwMode="auto">
          <a:xfrm>
            <a:off x="13937"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6808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Drummond Castle Gardens"/>
          <p:cNvPicPr>
            <a:picLocks noChangeAspect="1" noChangeArrowheads="1"/>
          </p:cNvPicPr>
          <p:nvPr/>
        </p:nvPicPr>
        <p:blipFill rotWithShape="1">
          <a:blip r:embed="rId3">
            <a:extLst>
              <a:ext uri="{28A0092B-C50C-407E-A947-70E740481C1C}">
                <a14:useLocalDpi xmlns:a14="http://schemas.microsoft.com/office/drawing/2010/main" val="0"/>
              </a:ext>
            </a:extLst>
          </a:blip>
          <a:srcRect b="352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0309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Drummond Castle Gardens"/>
          <p:cNvPicPr>
            <a:picLocks noChangeAspect="1" noChangeArrowheads="1"/>
          </p:cNvPicPr>
          <p:nvPr/>
        </p:nvPicPr>
        <p:blipFill rotWithShape="1">
          <a:blip r:embed="rId3">
            <a:extLst>
              <a:ext uri="{28A0092B-C50C-407E-A947-70E740481C1C}">
                <a14:useLocalDpi xmlns:a14="http://schemas.microsoft.com/office/drawing/2010/main" val="0"/>
              </a:ext>
            </a:extLst>
          </a:blip>
          <a:srcRect b="470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8947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37100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1902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Drumond Castle"/>
          <p:cNvPicPr>
            <a:picLocks noChangeAspect="1" noChangeArrowheads="1"/>
          </p:cNvPicPr>
          <p:nvPr/>
        </p:nvPicPr>
        <p:blipFill rotWithShape="1">
          <a:blip r:embed="rId3">
            <a:extLst>
              <a:ext uri="{28A0092B-C50C-407E-A947-70E740481C1C}">
                <a14:useLocalDpi xmlns:a14="http://schemas.microsoft.com/office/drawing/2010/main" val="0"/>
              </a:ext>
            </a:extLst>
          </a:blip>
          <a:srcRect b="843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42021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Drummond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18025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Drummond_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1740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Drummond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22383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Drummond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4869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DUNROBIN CASTLE GARDENS</a:t>
            </a:r>
          </a:p>
        </p:txBody>
      </p:sp>
      <p:sp>
        <p:nvSpPr>
          <p:cNvPr id="3" name="2 Marcador de contenido"/>
          <p:cNvSpPr>
            <a:spLocks noGrp="1"/>
          </p:cNvSpPr>
          <p:nvPr>
            <p:ph sz="quarter" idx="1"/>
          </p:nvPr>
        </p:nvSpPr>
        <p:spPr>
          <a:xfrm>
            <a:off x="301625" y="2060847"/>
            <a:ext cx="7798767" cy="4038327"/>
          </a:xfrm>
        </p:spPr>
        <p:txBody>
          <a:bodyPr>
            <a:normAutofit/>
          </a:bodyPr>
          <a:lstStyle/>
          <a:p>
            <a:pPr>
              <a:defRPr/>
            </a:pPr>
            <a:r>
              <a:rPr lang="es-ES" b="1" dirty="0"/>
              <a:t>El castillo de Dunrobin </a:t>
            </a:r>
            <a:r>
              <a:rPr lang="es-ES" dirty="0"/>
              <a:t> es una casa solariega en Sutherland, en el área de las Tierras Altas de Escocia. </a:t>
            </a:r>
          </a:p>
          <a:p>
            <a:pPr>
              <a:defRPr/>
            </a:pPr>
            <a:r>
              <a:rPr lang="es-ES" dirty="0"/>
              <a:t>Es la sede de la condesa de Sutherland y el Clan Sutherland.</a:t>
            </a:r>
          </a:p>
          <a:p>
            <a:pPr>
              <a:defRPr/>
            </a:pPr>
            <a:r>
              <a:rPr lang="es-ES" dirty="0"/>
              <a:t> Sus orígenes  radican en la Edad Media, pero la mayor parte del edificio actual es obra de Sir Charles Barry, el arquitecto del Palacio de Westminster,en 1845.</a:t>
            </a:r>
          </a:p>
        </p:txBody>
      </p:sp>
    </p:spTree>
    <p:extLst>
      <p:ext uri="{BB962C8B-B14F-4D97-AF65-F5344CB8AC3E}">
        <p14:creationId xmlns:p14="http://schemas.microsoft.com/office/powerpoint/2010/main" val="14486475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01625" y="1196752"/>
            <a:ext cx="7870775" cy="5304061"/>
          </a:xfrm>
        </p:spPr>
        <p:txBody>
          <a:bodyPr/>
          <a:lstStyle/>
          <a:p>
            <a:pPr>
              <a:defRPr/>
            </a:pPr>
            <a:r>
              <a:rPr lang="es-ES" dirty="0"/>
              <a:t>El castillo y los jardines tienen categoría de  protegidos, los jardines están incluidos en el </a:t>
            </a:r>
            <a:r>
              <a:rPr lang="es-ES" i="1" dirty="0"/>
              <a:t>Inventario de Jardines y Paisajes Diseñado en Escocia.</a:t>
            </a:r>
          </a:p>
          <a:p>
            <a:pPr>
              <a:defRPr/>
            </a:pPr>
            <a:r>
              <a:rPr lang="es-ES" dirty="0"/>
              <a:t>El jardín fue diseñado y se presentará poco después de las adiciones a la casa por el mismo arquitecto. </a:t>
            </a:r>
          </a:p>
          <a:p>
            <a:pPr>
              <a:defRPr/>
            </a:pPr>
            <a:r>
              <a:rPr lang="es-ES" dirty="0"/>
              <a:t>La inspiración para el jardín era el de Versalles. </a:t>
            </a:r>
          </a:p>
          <a:p>
            <a:pPr>
              <a:defRPr/>
            </a:pPr>
            <a:r>
              <a:rPr lang="es-ES" dirty="0"/>
              <a:t>El jardín es formal y se divide en dos parterres  establecidos alrededor de los estanques circulares con fuentes. </a:t>
            </a:r>
            <a:br>
              <a:rPr lang="es-ES" dirty="0"/>
            </a:br>
            <a:endParaRPr lang="es-ES" dirty="0"/>
          </a:p>
          <a:p>
            <a:pPr>
              <a:defRPr/>
            </a:pPr>
            <a:endParaRPr lang="es-ES" dirty="0"/>
          </a:p>
        </p:txBody>
      </p:sp>
    </p:spTree>
    <p:extLst>
      <p:ext uri="{BB962C8B-B14F-4D97-AF65-F5344CB8AC3E}">
        <p14:creationId xmlns:p14="http://schemas.microsoft.com/office/powerpoint/2010/main" val="30898863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173" t="-383" r="1173" b="6425"/>
          <a:stretch/>
        </p:blipFill>
        <p:spPr>
          <a:xfrm>
            <a:off x="-108520" y="0"/>
            <a:ext cx="9252520" cy="6858000"/>
          </a:xfrm>
          <a:prstGeom prst="rect">
            <a:avLst/>
          </a:prstGeom>
        </p:spPr>
      </p:pic>
    </p:spTree>
    <p:extLst>
      <p:ext uri="{BB962C8B-B14F-4D97-AF65-F5344CB8AC3E}">
        <p14:creationId xmlns:p14="http://schemas.microsoft.com/office/powerpoint/2010/main" val="28867470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Dunrobin CastelliH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76509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Dunrobin-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3239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832127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Dunrobin Castle"/>
          <p:cNvPicPr>
            <a:picLocks noChangeAspect="1" noChangeArrowheads="1"/>
          </p:cNvPicPr>
          <p:nvPr/>
        </p:nvPicPr>
        <p:blipFill rotWithShape="1">
          <a:blip r:embed="rId3">
            <a:extLst>
              <a:ext uri="{28A0092B-C50C-407E-A947-70E740481C1C}">
                <a14:useLocalDpi xmlns:a14="http://schemas.microsoft.com/office/drawing/2010/main" val="0"/>
              </a:ext>
            </a:extLst>
          </a:blip>
          <a:srcRect l="2206" t="3530" r="1470" b="254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3084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65133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Dunrobi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6219825"/>
            <a:ext cx="22860000" cy="1714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5554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Dunrobin Castle Garden"/>
          <p:cNvPicPr>
            <a:picLocks noChangeAspect="1" noChangeArrowheads="1"/>
          </p:cNvPicPr>
          <p:nvPr/>
        </p:nvPicPr>
        <p:blipFill rotWithShape="1">
          <a:blip r:embed="rId3">
            <a:extLst>
              <a:ext uri="{28A0092B-C50C-407E-A947-70E740481C1C}">
                <a14:useLocalDpi xmlns:a14="http://schemas.microsoft.com/office/drawing/2010/main" val="0"/>
              </a:ext>
            </a:extLst>
          </a:blip>
          <a:srcRect b="352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940006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Dunrobi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2992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53508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Dunrobi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23924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Dunrobin-castle--Escoc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32141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431129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38620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82619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203791481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EDINBURGH BOTANIC GARDEN</a:t>
            </a:r>
          </a:p>
        </p:txBody>
      </p:sp>
      <p:sp>
        <p:nvSpPr>
          <p:cNvPr id="3" name="2 Marcador de contenido"/>
          <p:cNvSpPr>
            <a:spLocks noGrp="1"/>
          </p:cNvSpPr>
          <p:nvPr>
            <p:ph sz="quarter" idx="1"/>
          </p:nvPr>
        </p:nvSpPr>
        <p:spPr>
          <a:xfrm>
            <a:off x="457200" y="2132856"/>
            <a:ext cx="7467600" cy="4341096"/>
          </a:xfrm>
        </p:spPr>
        <p:txBody>
          <a:bodyPr/>
          <a:lstStyle/>
          <a:p>
            <a:pPr>
              <a:defRPr/>
            </a:pPr>
            <a:r>
              <a:rPr lang="es-ES" dirty="0"/>
              <a:t>El </a:t>
            </a:r>
            <a:r>
              <a:rPr lang="es-ES" b="1" dirty="0"/>
              <a:t>Real Jardín Botánico de Edimburgo</a:t>
            </a:r>
            <a:r>
              <a:rPr lang="es-ES" dirty="0"/>
              <a:t> es un centro científico para el estudio de las plantas, su diversidad y conservación, así como una atracción turística popular.</a:t>
            </a:r>
          </a:p>
          <a:p>
            <a:pPr>
              <a:defRPr/>
            </a:pPr>
            <a:r>
              <a:rPr lang="es-ES" dirty="0"/>
              <a:t> Fundada originalmente  en 1670 como un jardín físico para cultivar plantas medicinales, en la actualidad ocupa cuatro sitios en Escocia - Edimburgo, Dawyck, Logan y Benmore .</a:t>
            </a:r>
          </a:p>
        </p:txBody>
      </p:sp>
    </p:spTree>
    <p:extLst>
      <p:ext uri="{BB962C8B-B14F-4D97-AF65-F5344CB8AC3E}">
        <p14:creationId xmlns:p14="http://schemas.microsoft.com/office/powerpoint/2010/main" val="373707899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908719"/>
            <a:ext cx="7272808" cy="5663531"/>
          </a:xfrm>
        </p:spPr>
        <p:txBody>
          <a:bodyPr/>
          <a:lstStyle/>
          <a:p>
            <a:pPr>
              <a:defRPr/>
            </a:pPr>
            <a:r>
              <a:rPr lang="es-ES" dirty="0"/>
              <a:t>La colección viviente del RBGE consta de más de 15.000 especies de plantas,  y el herbario contiene más de 3 millones de especímenes conservadas.</a:t>
            </a:r>
          </a:p>
          <a:p>
            <a:pPr>
              <a:defRPr/>
            </a:pPr>
            <a:r>
              <a:rPr lang="es-ES" dirty="0"/>
              <a:t>El Jardín botánico de Edimburgo juega un importante papel en una red mundial de instituciones que tratan de asegurar que la biodiversidad no sea más erosionada. </a:t>
            </a:r>
          </a:p>
          <a:p>
            <a:pPr>
              <a:defRPr/>
            </a:pPr>
            <a:r>
              <a:rPr lang="es-ES" dirty="0"/>
              <a:t>El RBGE participa activamente  y coordina  in situ y ex situ  los proyectos de conservación,  tanto en el Reino Unido como internacionalmente</a:t>
            </a:r>
            <a:r>
              <a:rPr lang="es-ES" sz="2800" dirty="0"/>
              <a:t>. </a:t>
            </a:r>
          </a:p>
        </p:txBody>
      </p:sp>
    </p:spTree>
    <p:extLst>
      <p:ext uri="{BB962C8B-B14F-4D97-AF65-F5344CB8AC3E}">
        <p14:creationId xmlns:p14="http://schemas.microsoft.com/office/powerpoint/2010/main" val="416982444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Edimburg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15503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Edimburg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67000"/>
            <a:ext cx="91440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57764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Edimburg botanic-gardens-rock-garde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8563" y="-898525"/>
            <a:ext cx="11541126" cy="865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9550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Edimburg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4546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Edimburgh Royal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81000"/>
            <a:ext cx="11430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27204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Edinburgh Royal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4729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EDZELL GARDENS</a:t>
            </a:r>
          </a:p>
        </p:txBody>
      </p:sp>
      <p:sp>
        <p:nvSpPr>
          <p:cNvPr id="3" name="2 Marcador de contenido"/>
          <p:cNvSpPr>
            <a:spLocks noGrp="1"/>
          </p:cNvSpPr>
          <p:nvPr>
            <p:ph sz="quarter" idx="1"/>
          </p:nvPr>
        </p:nvSpPr>
        <p:spPr>
          <a:xfrm>
            <a:off x="755576" y="2132856"/>
            <a:ext cx="7344816" cy="4725144"/>
          </a:xfrm>
        </p:spPr>
        <p:txBody>
          <a:bodyPr>
            <a:normAutofit/>
          </a:bodyPr>
          <a:lstStyle/>
          <a:p>
            <a:pPr>
              <a:defRPr/>
            </a:pPr>
            <a:r>
              <a:rPr lang="es-ES" b="1" dirty="0"/>
              <a:t>Edzell Castle</a:t>
            </a:r>
            <a:r>
              <a:rPr lang="es-ES" dirty="0"/>
              <a:t> es un castillo arruinado del siglo XVI, con jardín amurallado del  siglo XVII,principios de jardín amurallado.</a:t>
            </a:r>
          </a:p>
          <a:p>
            <a:pPr>
              <a:defRPr/>
            </a:pPr>
            <a:r>
              <a:rPr lang="es-ES" dirty="0"/>
              <a:t> Se encuentra cerca de Edzel.</a:t>
            </a:r>
          </a:p>
          <a:p>
            <a:pPr>
              <a:defRPr/>
            </a:pPr>
            <a:r>
              <a:rPr lang="es-ES" dirty="0"/>
              <a:t>El jardín renacentista adyacente, la incorpora relieves complicados, es única en Escocia. </a:t>
            </a:r>
            <a:endParaRPr lang="es-ES" baseline="30000" dirty="0"/>
          </a:p>
          <a:p>
            <a:pPr>
              <a:defRPr/>
            </a:pPr>
            <a:r>
              <a:rPr lang="es-ES" dirty="0"/>
              <a:t> Fue replantado en la década de 1930, y se considera que tienen vínculos con las tradiciones esotéricas, como los rosacruces y la masonería.</a:t>
            </a:r>
          </a:p>
        </p:txBody>
      </p:sp>
    </p:spTree>
    <p:extLst>
      <p:ext uri="{BB962C8B-B14F-4D97-AF65-F5344CB8AC3E}">
        <p14:creationId xmlns:p14="http://schemas.microsoft.com/office/powerpoint/2010/main" val="286465984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5" y="1124744"/>
            <a:ext cx="7416825" cy="5447506"/>
          </a:xfrm>
        </p:spPr>
        <p:txBody>
          <a:bodyPr/>
          <a:lstStyle/>
          <a:p>
            <a:pPr>
              <a:defRPr/>
            </a:pPr>
            <a:r>
              <a:rPr lang="es-ES" dirty="0"/>
              <a:t>Además de ampliar el castillo, Sir David Lindsay también creó el característico jardín cerrado, o "Pleasaunce". </a:t>
            </a:r>
          </a:p>
          <a:p>
            <a:pPr>
              <a:defRPr/>
            </a:pPr>
            <a:r>
              <a:rPr lang="es-ES" dirty="0"/>
              <a:t>Jardines similares fueron probablemente comunes en Escocia durante el Renacimiento, pero Edzell es uno de los que sobrevive.</a:t>
            </a:r>
          </a:p>
          <a:p>
            <a:pPr>
              <a:defRPr/>
            </a:pPr>
            <a:r>
              <a:rPr lang="es-ES" dirty="0"/>
              <a:t>El jardín estaba destinado para deleitar, entretener e instruir a los huéspedes distinguidos Sir David</a:t>
            </a:r>
            <a:r>
              <a:rPr lang="es-ES" baseline="30000" dirty="0">
                <a:hlinkClick r:id="rId2"/>
              </a:rPr>
              <a:t>]</a:t>
            </a:r>
            <a:r>
              <a:rPr lang="es-ES" dirty="0"/>
              <a:t>.</a:t>
            </a:r>
          </a:p>
          <a:p>
            <a:pPr>
              <a:defRPr/>
            </a:pPr>
            <a:r>
              <a:rPr lang="es-ES" dirty="0"/>
              <a:t>El proyecto se inició alrededor de 1604, y muestra signos de estar completado a su muerte en 1610. </a:t>
            </a:r>
          </a:p>
        </p:txBody>
      </p:sp>
    </p:spTree>
    <p:extLst>
      <p:ext uri="{BB962C8B-B14F-4D97-AF65-F5344CB8AC3E}">
        <p14:creationId xmlns:p14="http://schemas.microsoft.com/office/powerpoint/2010/main" val="133877307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Edzel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75756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Edzel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37356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Edzel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13834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Edzel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604973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Edzel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29365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Edzel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45762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Edzell-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6230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Edze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8694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53</TotalTime>
  <Words>1577</Words>
  <Application>Microsoft Office PowerPoint</Application>
  <PresentationFormat>Presentación en pantalla (4:3)</PresentationFormat>
  <Paragraphs>307</Paragraphs>
  <Slides>142</Slides>
  <Notes>128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142</vt:i4>
      </vt:variant>
    </vt:vector>
  </HeadingPairs>
  <TitlesOfParts>
    <vt:vector size="148" baseType="lpstr">
      <vt:lpstr>Arial</vt:lpstr>
      <vt:lpstr>Calibri</vt:lpstr>
      <vt:lpstr>Century Schoolbook</vt:lpstr>
      <vt:lpstr>Wingdings</vt:lpstr>
      <vt:lpstr>Wingdings 2</vt:lpstr>
      <vt:lpstr>1_Default Theme</vt:lpstr>
      <vt:lpstr>EUROPA.-LA VUELTA AL MUNDO EN 885 JARDINES.-ESCOCIA.-Inwerewe Gardens.- Kailzie Gardens.-Dirleton Castle.-Dummond Castle.-Dunrobin Castle.-Edinburgh Botanic Gardens.-Edzell Castle Gardens</vt:lpstr>
      <vt:lpstr> INWEREWE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KAILZIE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DIRLETON GARDENS</vt:lpstr>
      <vt:lpstr>Dirleton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DRUMMOND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DUNROBIN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EDINBURGH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EDZELL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JARDINES.-ESCOCIA.-Inwerewe Gardens.- Kailzie Gardens.-Dirleton Castle.-Dummond Castle.-Dunrobin Castle.-Edinburgh Botanic Gardens.-Edzell Castle Gardens</dc:title>
  <dc:creator>Josep</dc:creator>
  <cp:lastModifiedBy>Usuario</cp:lastModifiedBy>
  <cp:revision>7</cp:revision>
  <dcterms:created xsi:type="dcterms:W3CDTF">2016-04-13T15:55:27Z</dcterms:created>
  <dcterms:modified xsi:type="dcterms:W3CDTF">2018-03-10T06:25:58Z</dcterms:modified>
</cp:coreProperties>
</file>