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2CCAF5-D759-4824-9CAC-6DCE3CB57A3E}" type="datetimeFigureOut">
              <a:rPr lang="es-ES" smtClean="0"/>
              <a:t>10/03/2018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5153CA-4532-4587-8660-87F083876CF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0237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Pieris</a:t>
            </a:r>
          </a:p>
        </p:txBody>
      </p:sp>
      <p:sp>
        <p:nvSpPr>
          <p:cNvPr id="106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66D3DE-F957-45B1-9E44-77257A0AC9C8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Rhododendron oreotephres</a:t>
            </a:r>
          </a:p>
        </p:txBody>
      </p:sp>
      <p:sp>
        <p:nvSpPr>
          <p:cNvPr id="107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9449FB-7938-41D6-91C2-42A041D3F330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Crinodendron hookerianum</a:t>
            </a:r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7E3D7B-A8AC-4401-9349-A85513DF5444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Pieris japonica</a:t>
            </a: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84EE21-AFAE-4CB7-B3C7-52C2AFFCBD70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Rhododendron canescens</a:t>
            </a: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105258-3071-49CB-A997-72F1D0C455AC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Rhododendron</a:t>
            </a:r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9BB2CF-261C-4C9D-A2F1-732A84A97692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Trillium y Rheum</a:t>
            </a:r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5700C54-F45F-4A8D-BCF3-D6A514C505B0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1D21F3-4DE1-440D-BD4F-DE10D0364250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translate.googleusercontent.com/translate_c?hl=es&amp;prev=/search?q%3DAchamore%2Bgardens%2Bwikipedia%26hl%3Des%26biw%3D1280%26bih%3D666%26prmd%3Dimvns&amp;rurl=translate.google.es&amp;sl=en&amp;twu=1&amp;u=http://en.wikipedia.org/wiki/Achamore_House&amp;usg=ALkJrhi7GIj7kdfFzle8FrP5sfJIvB9c1Q#cite_note-3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//upload.wikimedia.org/wikipedia/commons/c/c0/Benmore.jpg" TargetMode="Externa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//upload.wikimedia.org/wikipedia/commons/3/30/Benmorefernery2.jpg" TargetMode="Externa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//upload.wikimedia.org/wikipedia/commons/7/71/Rhododendron_benmore_2005.jpg" TargetMode="Externa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hyperlink" Target="//upload.wikimedia.org/wikipedia/en/a/af/RBS_Bank_Note_1919.jpg" TargetMode="Externa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678488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JARDINES.-ESCOCIA.-K.-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638128" y="4653136"/>
            <a:ext cx="4534272" cy="1905744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  <a:endParaRPr lang="en-US" sz="2800" dirty="0"/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Achamore Gardens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b="1" dirty="0"/>
              <a:t>Achamore House</a:t>
            </a:r>
            <a:r>
              <a:rPr lang="es-ES" dirty="0"/>
              <a:t> es una mansión en la Isla de Gigha , Escocia .</a:t>
            </a:r>
          </a:p>
          <a:p>
            <a:pPr eaLnBrk="1" hangingPunct="1"/>
            <a:r>
              <a:rPr lang="es-ES" dirty="0"/>
              <a:t>Fue construida en 1884 por el teniente coronel William James Scarlett, y los extensos jardines fueron diseñados por Sir James Horlick a partir de 1944. </a:t>
            </a:r>
          </a:p>
          <a:p>
            <a:pPr eaLnBrk="1" hangingPunct="1"/>
            <a:r>
              <a:rPr lang="es-ES" dirty="0"/>
              <a:t>La casa está protegida como una edificio catalogado categoría B , mientras que los terrenos están incluidos en el Inventario de Jardines y Paisajes Diseñado en Escocia . </a:t>
            </a:r>
            <a:endParaRPr lang="es-ES" baseline="30000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0075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7041976" cy="5254625"/>
          </a:xfrm>
        </p:spPr>
        <p:txBody>
          <a:bodyPr/>
          <a:lstStyle/>
          <a:p>
            <a:pPr eaLnBrk="1" hangingPunct="1"/>
            <a:r>
              <a:rPr lang="es-ES" dirty="0"/>
              <a:t>Los Jardines Achamore son propiedad de la Fundación del Patrimonio, y están abiertos al público. </a:t>
            </a:r>
          </a:p>
          <a:p>
            <a:pPr eaLnBrk="1" hangingPunct="1"/>
            <a:r>
              <a:rPr lang="es-ES" dirty="0"/>
              <a:t>El clima templado de las Hébridas Interiores , y el microclima de los jardines, permite una gama inusual de las plantas a florecer. </a:t>
            </a:r>
          </a:p>
          <a:p>
            <a:pPr eaLnBrk="1" hangingPunct="1"/>
            <a:r>
              <a:rPr lang="es-ES" baseline="30000" dirty="0">
                <a:hlinkClick r:id="rId2"/>
              </a:rPr>
              <a:t>]</a:t>
            </a:r>
            <a:r>
              <a:rPr lang="es-ES" dirty="0"/>
              <a:t> Los jardines incluyen los especímenes del sur de Nueva Zelanda, pinos de Moctezuma  de América Central, </a:t>
            </a:r>
            <a:r>
              <a:rPr lang="es-ES" i="1" dirty="0"/>
              <a:t>Puya alpestris</a:t>
            </a:r>
            <a:r>
              <a:rPr lang="es-ES" dirty="0"/>
              <a:t> de los Andes, y </a:t>
            </a:r>
            <a:r>
              <a:rPr lang="es-ES" i="1" dirty="0"/>
              <a:t>Wollemia nobilis</a:t>
            </a:r>
            <a:r>
              <a:rPr lang="es-ES" dirty="0"/>
              <a:t> de Australia.</a:t>
            </a:r>
          </a:p>
        </p:txBody>
      </p:sp>
    </p:spTree>
    <p:extLst>
      <p:ext uri="{BB962C8B-B14F-4D97-AF65-F5344CB8AC3E}">
        <p14:creationId xmlns:p14="http://schemas.microsoft.com/office/powerpoint/2010/main" val="1987659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3 Imagen" descr="Acamore Gardens.-.z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965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Achamore.-_azaleas_along_the_po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9340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Achamore.-garden ma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0"/>
            <a:ext cx="49323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2 Imagen" descr="Achamore.-_Rhododendron_May_D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640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4186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Achamore.-Gunner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768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Achamore.-Pieris_in_woodland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9177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Achamore.-Rh_hybri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5885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Achamore.-Rhododendron_oreotreph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3977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Achamore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9368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Achamore Gardens.-path_on_the_slope_of_the_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3661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Achamore Gardens.-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9976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Achamore Gardens.-z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138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Achamore_Garden,_Gigha.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199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Achamore_Garden,_Gigha_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258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Achamore_Garden,_Isle_of_Gigha.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3967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Achamore_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45115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Achamore_Gardens.-z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7842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Achamore_Gardens,_Gigha._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7926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Achnacloich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79867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Arduaine Gardens</a:t>
            </a:r>
          </a:p>
        </p:txBody>
      </p:sp>
      <p:sp>
        <p:nvSpPr>
          <p:cNvPr id="27651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dirty="0"/>
              <a:t>Un jardin arbolado del siglo XX  junto al mar, originalmente por Arthur James Campbell, de Inverawe. </a:t>
            </a:r>
          </a:p>
          <a:p>
            <a:pPr eaLnBrk="1" hangingPunct="1"/>
            <a:r>
              <a:rPr lang="es-ES" dirty="0"/>
              <a:t>Este jardín de 20 acres, calentado por la corriente del Atlántico Norte, es un paraíso para los amantes de las plantas, con una colección de rododendros de las principales especies y una gran variedad de plantas perennes y helechos para alargar la temporada a la derecha en el otoño. </a:t>
            </a:r>
          </a:p>
          <a:p>
            <a:pPr eaLnBrk="1" hangingPunct="1"/>
            <a:r>
              <a:rPr lang="es-ES" dirty="0"/>
              <a:t>Hay una coleccion de plantas de zonas templadas de Asia Oriental y América del Sur, pero hay muchas excepciones! </a:t>
            </a:r>
          </a:p>
        </p:txBody>
      </p:sp>
    </p:spTree>
    <p:extLst>
      <p:ext uri="{BB962C8B-B14F-4D97-AF65-F5344CB8AC3E}">
        <p14:creationId xmlns:p14="http://schemas.microsoft.com/office/powerpoint/2010/main" val="1685962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85992" cy="5614987"/>
          </a:xfrm>
        </p:spPr>
        <p:txBody>
          <a:bodyPr/>
          <a:lstStyle/>
          <a:p>
            <a:r>
              <a:rPr lang="es-ES" dirty="0"/>
              <a:t>En la parte superior del jardín hay una vista maravillosa hacia el oeste sobre el mar salpicado de islas.</a:t>
            </a:r>
          </a:p>
          <a:p>
            <a:pPr eaLnBrk="1" hangingPunct="1"/>
            <a:r>
              <a:rPr lang="es-ES" dirty="0"/>
              <a:t>Arduaine Garden se inició en 1898, comprado por Edmund y Wright Harry en 1971 y dado a la National Trust for Scotland en 1992.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491174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Arduaine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4081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2 Imagen" descr="Arduaine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92150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Arduaine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92120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Arduaine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8466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Arduaine.-_azaleas_along_the_entrance_pat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96483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Arduaine.-bearbeitet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07600" cy="750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30289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Arduaine.-Crinodendron_hookerian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36910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Arduaine.-entrance_to_the_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3906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Arduaine.-Pier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49108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Arduaine1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98688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Arduaine2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00735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Arduaine3-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44626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Arduaine Garden.-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51420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Arduaine Garden-.m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14841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Arduaine Gardens..-1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48911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Arduaine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83121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Arduaine Garden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77896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Arduaine Gardens.-Esc.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0156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Arduaine Gardens.-Escocia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57458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2 Imagen" descr="Arduaine po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21910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Arduaine Gardens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54952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Arduaine_garden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24515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2 Imagen" descr="Arduaine-Gardens (2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86132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Arduaine-Madennia-5814-10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06371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Benmore Botanic Garden</a:t>
            </a:r>
          </a:p>
        </p:txBody>
      </p:sp>
      <p:sp>
        <p:nvSpPr>
          <p:cNvPr id="5427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El jardin  botánico Benmore </a:t>
            </a:r>
            <a:r>
              <a:rPr lang="es-ES" b="1" dirty="0"/>
              <a:t>,</a:t>
            </a:r>
            <a:r>
              <a:rPr lang="es-ES" dirty="0"/>
              <a:t> antes conocido como el Joven Jardín Botánico</a:t>
            </a:r>
            <a:r>
              <a:rPr lang="es-ES" b="1" dirty="0"/>
              <a:t>,</a:t>
            </a:r>
            <a:r>
              <a:rPr lang="es-ES" dirty="0"/>
              <a:t> es un gran jardín botánico situado entre Dunoon y Loch Eck , en Argyll , Escocia.</a:t>
            </a:r>
          </a:p>
          <a:p>
            <a:pPr eaLnBrk="1" hangingPunct="1"/>
            <a:r>
              <a:rPr lang="es-ES" dirty="0"/>
              <a:t>Cuenta con unos grandes jardines amurallados cuadrados, una cascada, los restos de un invernadero de helechos, estanques y paseos por la ladera de donde se puede ver a través del Holy Loch</a:t>
            </a:r>
          </a:p>
          <a:p>
            <a:pPr eaLnBrk="1" hangingPunct="1"/>
            <a:r>
              <a:rPr lang="es-ES" dirty="0"/>
              <a:t>Benmore cuenta con muchos árboles magníficos algunos de los cuales tienen más de 150 años de edad.</a:t>
            </a:r>
          </a:p>
        </p:txBody>
      </p:sp>
    </p:spTree>
    <p:extLst>
      <p:ext uri="{BB962C8B-B14F-4D97-AF65-F5344CB8AC3E}">
        <p14:creationId xmlns:p14="http://schemas.microsoft.com/office/powerpoint/2010/main" val="2050646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Archivo: Benmor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8399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Archivo: Benmorefernery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5647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Archivo: Rhododendron Benmore 2005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7605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Benmore.-Rh_canesc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57479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Benmore.-Rhododendrons_at_Benmore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6390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Benmore.-Rhododendrons_at_Benmo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2490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Benmore.-Trilliums_and_Rhe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5115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Benmore.-view_down_to_the_valle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73372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Benmore.-wetland_at_Benmo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14050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Benmore Botanic Garden.-po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98569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Benmore_Botanical_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09778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Torosay Castle Gardens</a:t>
            </a:r>
          </a:p>
        </p:txBody>
      </p:sp>
      <p:sp>
        <p:nvSpPr>
          <p:cNvPr id="6656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s-ES" dirty="0"/>
          </a:p>
          <a:p>
            <a:pPr eaLnBrk="1" hangingPunct="1"/>
            <a:r>
              <a:rPr lang="es-ES" dirty="0"/>
              <a:t>John Campbell, de Possil, hijo del coronel Alexander Campbell, de Possil , encargó a David Bryce para construir el Castillo de la Torosay de la familia Campbell de Possil . </a:t>
            </a:r>
          </a:p>
          <a:p>
            <a:pPr eaLnBrk="1" hangingPunct="1"/>
            <a:r>
              <a:rPr lang="es-ES" dirty="0"/>
              <a:t>Fue diseñado por el arquitecto David Bryce para John Campbell, de Possil  en el estilo señorial escocés , y se terminó en 1858.</a:t>
            </a:r>
          </a:p>
          <a:p>
            <a:pPr eaLnBrk="1" hangingPunct="1"/>
            <a:r>
              <a:rPr lang="es-ES" dirty="0"/>
              <a:t>Torosay está rodeada de (4,9 hectáreas) de jardines espectaculares, incluyendo terrazas formales establecidos en el umbral del siglo XX y se atribuye a Sir Robert Lorimer . </a:t>
            </a:r>
          </a:p>
        </p:txBody>
      </p:sp>
    </p:spTree>
    <p:extLst>
      <p:ext uri="{BB962C8B-B14F-4D97-AF65-F5344CB8AC3E}">
        <p14:creationId xmlns:p14="http://schemas.microsoft.com/office/powerpoint/2010/main" val="396300290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6825952" cy="532765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dirty="0"/>
              <a:t>El castillo y los jardines que solían ser abiertos al público, está vinculado a la terminal de ferry de Craignure por la Isla de Mull ferrocarril .</a:t>
            </a:r>
          </a:p>
          <a:p>
            <a:pPr eaLnBrk="1" hangingPunct="1"/>
            <a:r>
              <a:rPr lang="es-ES" dirty="0"/>
              <a:t>A la fecha actual (febrero de 2012) .</a:t>
            </a:r>
          </a:p>
          <a:p>
            <a:pPr eaLnBrk="1" hangingPunct="1"/>
            <a:r>
              <a:rPr lang="es-ES" dirty="0"/>
              <a:t>El castillo está a la venta, el ferrocarril ha sido cerrado y los trenes se han vendido.</a:t>
            </a:r>
          </a:p>
          <a:p>
            <a:pPr eaLnBrk="1" hangingPunct="1"/>
            <a:r>
              <a:rPr lang="es-ES" dirty="0"/>
              <a:t>Paseo por el jardín de la estatua está compuesta por 19 estatuas en el estilo del escultor italiano Antonio Bonazza . </a:t>
            </a:r>
          </a:p>
          <a:p>
            <a:pPr eaLnBrk="1" hangingPunct="1"/>
            <a:r>
              <a:rPr lang="es-ES" dirty="0"/>
              <a:t>Las estatuas fueron adquiridas por Walter Guthrie entonces dueño Murray de un jardín abandonado, cerca de Milán y enviado a Escocia para casi nada como lastre en un buque de carga .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36006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Torosay-46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20263" cy="728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61363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Toronsay Gardens.-Isla de Mu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3950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Torosay Castle Garden.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6080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Torosay Castle Garden.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70243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Torosay Castle Garden.-S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518851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Torosay Castle Gardens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748930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Torosay Castle Gardens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092564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Torosay Castle Gardens.-Isla de Mu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70835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Torosay Castle Gardens.-s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74544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Torosay Castle Gardens.-s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836432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Torosay Garden &amp; Statu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9131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111325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Torosay Gardens.-Isla de Mu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86838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2 Imagen" descr="Torosay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980243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Torosay Gardens.-ñ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163865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Torosay Gardens.-ñ1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6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942078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Torosay Gardens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85848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Torosay_gardens.-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078064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torosay-castle-gardens-mu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494987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2 Imagen" descr="Brodick Castle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830909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Brodick Castle Gardens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145873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Brodick Castle Garden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997613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Brodick Castle Gardens.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992204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Brodick Castle Gardens.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067247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Brodick Castle Gardens.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642781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Brodick Castle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543681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Brodick Castle Gardens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799858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Broidick Castle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872767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Culzean Castle Gardens</a:t>
            </a:r>
          </a:p>
        </p:txBody>
      </p:sp>
      <p:sp>
        <p:nvSpPr>
          <p:cNvPr id="9625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b="1" dirty="0"/>
              <a:t>El castillo de Culzean</a:t>
            </a:r>
            <a:r>
              <a:rPr lang="es-ES" dirty="0"/>
              <a:t> es un castillo cerca de Maybole , Carrick , en el Ayrshire costa de Escocia</a:t>
            </a:r>
          </a:p>
          <a:p>
            <a:pPr eaLnBrk="1" hangingPunct="1"/>
            <a:r>
              <a:rPr lang="es-ES" dirty="0"/>
              <a:t>Es la antigua casa del marqués de Ailsa , pero ahora es propiedad del National Trust for Scotland . </a:t>
            </a:r>
          </a:p>
          <a:p>
            <a:pPr eaLnBrk="1" hangingPunct="1"/>
            <a:r>
              <a:rPr lang="es-ES" dirty="0"/>
              <a:t>El castillo se encuentra en el acantilado País Culzean Castle Park y está abierto al público.</a:t>
            </a:r>
          </a:p>
          <a:p>
            <a:pPr eaLnBrk="1" hangingPunct="1"/>
            <a:r>
              <a:rPr lang="es-ES" dirty="0"/>
              <a:t>Desde 1987, una ilustración del castillo ha aparecido en el reverso de billetes de cinco libras emitidos por el Banco Real de Escocia.</a:t>
            </a:r>
          </a:p>
        </p:txBody>
      </p:sp>
    </p:spTree>
    <p:extLst>
      <p:ext uri="{BB962C8B-B14F-4D97-AF65-F5344CB8AC3E}">
        <p14:creationId xmlns:p14="http://schemas.microsoft.com/office/powerpoint/2010/main" val="33919329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Archivo: RBS Bank Note 1919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379324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Culzean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806174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Culzean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11401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Culzean Cast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546847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Culzean Castle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133760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Culzean Castle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31105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Culzean Castle Garden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061976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Culzean Castle Gardens.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224085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Culzean Castle Gardens.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13341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Culzean Castle Gardens.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671409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culzean castle gardens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304319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Culzean Castle Gu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670687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Culzean Castle Scotla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95692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Culzean_Castle_-_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60807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</TotalTime>
  <Words>699</Words>
  <Application>Microsoft Office PowerPoint</Application>
  <PresentationFormat>Presentación en pantalla (4:3)</PresentationFormat>
  <Paragraphs>50</Paragraphs>
  <Slides>103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103</vt:i4>
      </vt:variant>
    </vt:vector>
  </HeadingPairs>
  <TitlesOfParts>
    <vt:vector size="108" baseType="lpstr">
      <vt:lpstr>Calibri</vt:lpstr>
      <vt:lpstr>Century Schoolbook</vt:lpstr>
      <vt:lpstr>Wingdings</vt:lpstr>
      <vt:lpstr>Wingdings 2</vt:lpstr>
      <vt:lpstr>Default Theme</vt:lpstr>
      <vt:lpstr>EUROPA.-LA VUELTA AL MUNDO EN 885 JARDINES.-ESCOCIA.-K.-</vt:lpstr>
      <vt:lpstr>Achamore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Arduaine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Benmore Botanic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Torosay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Culzean Castle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12</cp:revision>
  <dcterms:created xsi:type="dcterms:W3CDTF">2013-08-24T06:13:10Z</dcterms:created>
  <dcterms:modified xsi:type="dcterms:W3CDTF">2018-03-10T06:31:25Z</dcterms:modified>
</cp:coreProperties>
</file>