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406"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407"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 id="387" r:id="rId135"/>
    <p:sldId id="388" r:id="rId136"/>
    <p:sldId id="408" r:id="rId137"/>
    <p:sldId id="389" r:id="rId138"/>
    <p:sldId id="390" r:id="rId139"/>
    <p:sldId id="391" r:id="rId140"/>
    <p:sldId id="392" r:id="rId141"/>
    <p:sldId id="393" r:id="rId142"/>
    <p:sldId id="394" r:id="rId143"/>
    <p:sldId id="395" r:id="rId144"/>
    <p:sldId id="396" r:id="rId145"/>
    <p:sldId id="397" r:id="rId146"/>
    <p:sldId id="404" r:id="rId147"/>
    <p:sldId id="403" r:id="rId148"/>
    <p:sldId id="399" r:id="rId149"/>
    <p:sldId id="398" r:id="rId150"/>
    <p:sldId id="400" r:id="rId151"/>
    <p:sldId id="401" r:id="rId152"/>
    <p:sldId id="402" r:id="rId153"/>
    <p:sldId id="405" r:id="rId1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ableStyles" Target="tableStyle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81219F-46D3-4F09-8957-8626638BB50D}"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0B568E-857B-4516-8B50-2AF887053DB1}" type="slidenum">
              <a:rPr lang="es-ES" smtClean="0"/>
              <a:t>‹Nº›</a:t>
            </a:fld>
            <a:endParaRPr lang="es-ES" dirty="0"/>
          </a:p>
        </p:txBody>
      </p:sp>
    </p:spTree>
    <p:extLst>
      <p:ext uri="{BB962C8B-B14F-4D97-AF65-F5344CB8AC3E}">
        <p14:creationId xmlns:p14="http://schemas.microsoft.com/office/powerpoint/2010/main" val="1328671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a:ln/>
        </p:spPr>
      </p:sp>
      <p:sp>
        <p:nvSpPr>
          <p:cNvPr id="1607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Cervantes en EL Parque Abelardo Sánchez</a:t>
            </a:r>
          </a:p>
        </p:txBody>
      </p:sp>
      <p:sp>
        <p:nvSpPr>
          <p:cNvPr id="1607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F5E826E-147C-4892-9F6C-4D7FF35C2B11}" type="slidenum">
              <a:rPr lang="es-ES" sz="1200">
                <a:solidFill>
                  <a:prstClr val="black"/>
                </a:solidFill>
              </a:rPr>
              <a:pPr eaLnBrk="1" hangingPunct="1"/>
              <a:t>5</a:t>
            </a:fld>
            <a:endParaRPr lang="es-ES" sz="1200"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a:ln/>
        </p:spPr>
      </p:sp>
      <p:sp>
        <p:nvSpPr>
          <p:cNvPr id="1617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Fuente Larga.-Parque Abelardo Sánchez</a:t>
            </a:r>
          </a:p>
        </p:txBody>
      </p:sp>
      <p:sp>
        <p:nvSpPr>
          <p:cNvPr id="1617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9630F96-D1FC-4CBF-A578-9E0BF1B3FEFA}" type="slidenum">
              <a:rPr lang="es-ES" sz="1200">
                <a:solidFill>
                  <a:prstClr val="black"/>
                </a:solidFill>
              </a:rPr>
              <a:pPr eaLnBrk="1" hangingPunct="1"/>
              <a:t>6</a:t>
            </a:fld>
            <a:endParaRPr lang="es-ES" sz="1200"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58C600E-94D0-4B2A-B291-5BE2AFEC8755}" type="slidenum">
              <a:rPr lang="es-ES" sz="1200">
                <a:solidFill>
                  <a:prstClr val="black"/>
                </a:solidFill>
              </a:rPr>
              <a:pPr eaLnBrk="1" hangingPunct="1"/>
              <a:t>7</a:t>
            </a:fld>
            <a:endParaRPr lang="es-ES" sz="1200" dirty="0">
              <a:solidFill>
                <a:prstClr val="black"/>
              </a:solidFill>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Albacete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BCA23D1-5391-4F07-BE37-60305CD9D8C8}" type="slidenum">
              <a:rPr lang="es-ES" sz="1200">
                <a:solidFill>
                  <a:prstClr val="black"/>
                </a:solidFill>
              </a:rPr>
              <a:pPr eaLnBrk="1" hangingPunct="1"/>
              <a:t>8</a:t>
            </a:fld>
            <a:endParaRPr lang="es-ES" sz="1200" dirty="0">
              <a:solidFill>
                <a:prstClr val="black"/>
              </a:solidFill>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Albacete.-Cervantes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CF39B80-8CB0-4E33-B8E1-5609C9A70D22}" type="slidenum">
              <a:rPr lang="es-ES" sz="1200">
                <a:solidFill>
                  <a:prstClr val="black"/>
                </a:solidFill>
              </a:rPr>
              <a:pPr eaLnBrk="1" hangingPunct="1"/>
              <a:t>9</a:t>
            </a:fld>
            <a:endParaRPr lang="es-ES" sz="1200" dirty="0">
              <a:solidFill>
                <a:prstClr val="black"/>
              </a:solidFill>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Albacete.-Parque Abelardo Sánchez</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B6484BE-F005-4CD4-8168-72A8CD26E864}" type="slidenum">
              <a:rPr lang="es-ES" sz="1200">
                <a:solidFill>
                  <a:prstClr val="black"/>
                </a:solidFill>
              </a:rPr>
              <a:pPr eaLnBrk="1" hangingPunct="1"/>
              <a:t>10</a:t>
            </a:fld>
            <a:endParaRPr lang="es-ES" sz="1200" dirty="0">
              <a:solidFill>
                <a:prstClr val="black"/>
              </a:solidFill>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Albacete.-Parque Abelardo Sánchez</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a:ln/>
        </p:spPr>
      </p:sp>
      <p:sp>
        <p:nvSpPr>
          <p:cNvPr id="1669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Abelardo Sánchez</a:t>
            </a:r>
          </a:p>
        </p:txBody>
      </p:sp>
      <p:sp>
        <p:nvSpPr>
          <p:cNvPr id="1669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B251F89-CD9F-45EA-B6C1-B56A81AAADF9}" type="slidenum">
              <a:rPr lang="es-ES" sz="1200">
                <a:solidFill>
                  <a:prstClr val="black"/>
                </a:solidFill>
              </a:rPr>
              <a:pPr eaLnBrk="1" hangingPunct="1"/>
              <a:t>11</a:t>
            </a:fld>
            <a:endParaRPr lang="es-ES" sz="1200"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a:ln/>
        </p:spPr>
      </p:sp>
      <p:sp>
        <p:nvSpPr>
          <p:cNvPr id="1679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Abelardo Sánchez</a:t>
            </a:r>
          </a:p>
        </p:txBody>
      </p:sp>
      <p:sp>
        <p:nvSpPr>
          <p:cNvPr id="1679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2E46B53-6793-4E22-B880-09D9E263E237}" type="slidenum">
              <a:rPr lang="es-ES" sz="1200">
                <a:solidFill>
                  <a:prstClr val="black"/>
                </a:solidFill>
              </a:rPr>
              <a:pPr eaLnBrk="1" hangingPunct="1"/>
              <a:t>12</a:t>
            </a:fld>
            <a:endParaRPr lang="es-ES" sz="1200"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a:ln/>
        </p:spPr>
      </p:sp>
      <p:sp>
        <p:nvSpPr>
          <p:cNvPr id="1689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Abelardo Sánchez</a:t>
            </a:r>
          </a:p>
        </p:txBody>
      </p:sp>
      <p:sp>
        <p:nvSpPr>
          <p:cNvPr id="1689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CA1B42B-AC7D-4994-BBAD-7975986AE0DF}" type="slidenum">
              <a:rPr lang="es-ES" sz="1200">
                <a:solidFill>
                  <a:prstClr val="black"/>
                </a:solidFill>
              </a:rPr>
              <a:pPr eaLnBrk="1" hangingPunct="1"/>
              <a:t>14</a:t>
            </a:fld>
            <a:endParaRPr lang="es-ES" sz="1200"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a:ln/>
        </p:spPr>
      </p:sp>
      <p:sp>
        <p:nvSpPr>
          <p:cNvPr id="1699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Abelardo Sánchez</a:t>
            </a:r>
          </a:p>
        </p:txBody>
      </p:sp>
      <p:sp>
        <p:nvSpPr>
          <p:cNvPr id="1699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A6BC924-C9E9-4278-81D5-6E37A9A4EF64}" type="slidenum">
              <a:rPr lang="es-ES" sz="1200">
                <a:solidFill>
                  <a:prstClr val="black"/>
                </a:solidFill>
              </a:rPr>
              <a:pPr eaLnBrk="1" hangingPunct="1"/>
              <a:t>15</a:t>
            </a:fld>
            <a:endParaRPr lang="es-ES" sz="1200"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a:ln/>
        </p:spPr>
      </p:sp>
      <p:sp>
        <p:nvSpPr>
          <p:cNvPr id="1710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Abelardo Sánchez</a:t>
            </a:r>
          </a:p>
        </p:txBody>
      </p:sp>
      <p:sp>
        <p:nvSpPr>
          <p:cNvPr id="1710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C09B192-9099-4D25-A833-EB4F955CA352}" type="slidenum">
              <a:rPr lang="es-ES" sz="1200">
                <a:solidFill>
                  <a:prstClr val="black"/>
                </a:solidFill>
              </a:rPr>
              <a:pPr eaLnBrk="1" hangingPunct="1"/>
              <a:t>16</a:t>
            </a:fld>
            <a:endParaRPr lang="es-ES" sz="1200"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a:ln/>
        </p:spPr>
      </p:sp>
      <p:sp>
        <p:nvSpPr>
          <p:cNvPr id="1720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Abelardo Sánchez</a:t>
            </a:r>
          </a:p>
        </p:txBody>
      </p:sp>
      <p:sp>
        <p:nvSpPr>
          <p:cNvPr id="1720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E4AEB7B-A155-4531-840A-0ABF72A9DA8D}" type="slidenum">
              <a:rPr lang="es-ES" sz="1200">
                <a:solidFill>
                  <a:prstClr val="black"/>
                </a:solidFill>
              </a:rPr>
              <a:pPr eaLnBrk="1" hangingPunct="1"/>
              <a:t>17</a:t>
            </a:fld>
            <a:endParaRPr lang="es-ES" sz="1200"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a:ln/>
        </p:spPr>
      </p:sp>
      <p:sp>
        <p:nvSpPr>
          <p:cNvPr id="1730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Abelardo Sánchez</a:t>
            </a:r>
          </a:p>
        </p:txBody>
      </p:sp>
      <p:sp>
        <p:nvSpPr>
          <p:cNvPr id="1730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EA50075-2232-4A0E-95FF-FB390B481555}" type="slidenum">
              <a:rPr lang="es-ES" sz="1200">
                <a:solidFill>
                  <a:prstClr val="black"/>
                </a:solidFill>
              </a:rPr>
              <a:pPr eaLnBrk="1" hangingPunct="1"/>
              <a:t>18</a:t>
            </a:fld>
            <a:endParaRPr lang="es-ES" sz="1200"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a:ln/>
        </p:spPr>
      </p:sp>
      <p:sp>
        <p:nvSpPr>
          <p:cNvPr id="1740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Abelardo Sánchez</a:t>
            </a:r>
          </a:p>
        </p:txBody>
      </p:sp>
      <p:sp>
        <p:nvSpPr>
          <p:cNvPr id="1740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1378F39-C30B-419F-80CA-0A8507397851}" type="slidenum">
              <a:rPr lang="es-ES" sz="1200">
                <a:solidFill>
                  <a:prstClr val="black"/>
                </a:solidFill>
              </a:rPr>
              <a:pPr eaLnBrk="1" hangingPunct="1"/>
              <a:t>19</a:t>
            </a:fld>
            <a:endParaRPr lang="es-ES" sz="1200"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a:ln/>
        </p:spPr>
      </p:sp>
      <p:sp>
        <p:nvSpPr>
          <p:cNvPr id="1751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Abelardo Sánchez</a:t>
            </a:r>
          </a:p>
        </p:txBody>
      </p:sp>
      <p:sp>
        <p:nvSpPr>
          <p:cNvPr id="1751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1135EE-1B2E-4A96-998F-97A4605504F3}" type="slidenum">
              <a:rPr lang="es-ES" sz="1200">
                <a:solidFill>
                  <a:prstClr val="black"/>
                </a:solidFill>
              </a:rPr>
              <a:pPr eaLnBrk="1" hangingPunct="1"/>
              <a:t>20</a:t>
            </a:fld>
            <a:endParaRPr lang="es-ES" sz="1200"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a:ln/>
        </p:spPr>
      </p:sp>
      <p:sp>
        <p:nvSpPr>
          <p:cNvPr id="1761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de las Acacias</a:t>
            </a:r>
          </a:p>
        </p:txBody>
      </p:sp>
      <p:sp>
        <p:nvSpPr>
          <p:cNvPr id="1761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3914AAE-803B-43DD-B371-05E2D0DBAC39}" type="slidenum">
              <a:rPr lang="es-ES" sz="1200">
                <a:solidFill>
                  <a:prstClr val="black"/>
                </a:solidFill>
              </a:rPr>
              <a:pPr eaLnBrk="1" hangingPunct="1"/>
              <a:t>24</a:t>
            </a:fld>
            <a:endParaRPr lang="es-ES" sz="1200"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a:ln/>
        </p:spPr>
      </p:sp>
      <p:sp>
        <p:nvSpPr>
          <p:cNvPr id="1771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de las Acacias</a:t>
            </a:r>
          </a:p>
          <a:p>
            <a:endParaRPr lang="es-ES" dirty="0">
              <a:latin typeface="Times New Roman" pitchFamily="18" charset="0"/>
            </a:endParaRPr>
          </a:p>
        </p:txBody>
      </p:sp>
      <p:sp>
        <p:nvSpPr>
          <p:cNvPr id="1771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F10DF85-E15E-4A22-A653-D71EB13C8724}" type="slidenum">
              <a:rPr lang="es-ES" sz="1200">
                <a:solidFill>
                  <a:prstClr val="black"/>
                </a:solidFill>
              </a:rPr>
              <a:pPr eaLnBrk="1" hangingPunct="1"/>
              <a:t>25</a:t>
            </a:fld>
            <a:endParaRPr lang="es-ES" sz="1200"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a:ln/>
        </p:spPr>
      </p:sp>
      <p:sp>
        <p:nvSpPr>
          <p:cNvPr id="1781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de las Acacias</a:t>
            </a:r>
          </a:p>
          <a:p>
            <a:endParaRPr lang="es-ES" dirty="0">
              <a:latin typeface="Times New Roman" pitchFamily="18" charset="0"/>
            </a:endParaRPr>
          </a:p>
        </p:txBody>
      </p:sp>
      <p:sp>
        <p:nvSpPr>
          <p:cNvPr id="1781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355F6BF-02E3-454D-BDFA-350BBCC7785A}" type="slidenum">
              <a:rPr lang="es-ES" sz="1200">
                <a:solidFill>
                  <a:prstClr val="black"/>
                </a:solidFill>
              </a:rPr>
              <a:pPr eaLnBrk="1" hangingPunct="1"/>
              <a:t>26</a:t>
            </a:fld>
            <a:endParaRPr lang="es-ES" sz="1200"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a:ln/>
        </p:spPr>
      </p:sp>
      <p:sp>
        <p:nvSpPr>
          <p:cNvPr id="1792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de las Acacias</a:t>
            </a:r>
          </a:p>
          <a:p>
            <a:endParaRPr lang="es-ES" dirty="0">
              <a:latin typeface="Times New Roman" pitchFamily="18" charset="0"/>
            </a:endParaRPr>
          </a:p>
        </p:txBody>
      </p:sp>
      <p:sp>
        <p:nvSpPr>
          <p:cNvPr id="1792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5491BF8-D525-4958-B2E9-3C01336C1BD5}" type="slidenum">
              <a:rPr lang="es-ES" sz="1200">
                <a:solidFill>
                  <a:prstClr val="black"/>
                </a:solidFill>
              </a:rPr>
              <a:pPr eaLnBrk="1" hangingPunct="1"/>
              <a:t>27</a:t>
            </a:fld>
            <a:endParaRPr lang="es-ES" sz="1200"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a:ln/>
        </p:spPr>
      </p:sp>
      <p:sp>
        <p:nvSpPr>
          <p:cNvPr id="1802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de las Acacias</a:t>
            </a:r>
          </a:p>
          <a:p>
            <a:endParaRPr lang="es-ES" dirty="0">
              <a:latin typeface="Times New Roman" pitchFamily="18" charset="0"/>
            </a:endParaRPr>
          </a:p>
        </p:txBody>
      </p:sp>
      <p:sp>
        <p:nvSpPr>
          <p:cNvPr id="1802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B1846C0-7113-4CA4-AE6A-AF99959E1376}" type="slidenum">
              <a:rPr lang="es-ES" sz="1200">
                <a:solidFill>
                  <a:prstClr val="black"/>
                </a:solidFill>
              </a:rPr>
              <a:pPr eaLnBrk="1" hangingPunct="1"/>
              <a:t>29</a:t>
            </a:fld>
            <a:endParaRPr lang="es-ES" sz="1200"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a:ln/>
        </p:spPr>
      </p:sp>
      <p:sp>
        <p:nvSpPr>
          <p:cNvPr id="1812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de las Acacias</a:t>
            </a:r>
          </a:p>
          <a:p>
            <a:endParaRPr lang="es-ES" dirty="0">
              <a:latin typeface="Times New Roman" pitchFamily="18" charset="0"/>
            </a:endParaRPr>
          </a:p>
        </p:txBody>
      </p:sp>
      <p:sp>
        <p:nvSpPr>
          <p:cNvPr id="1812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A870807-42C1-4C30-AA5D-41D2AED13BC7}" type="slidenum">
              <a:rPr lang="es-ES" sz="1200">
                <a:solidFill>
                  <a:prstClr val="black"/>
                </a:solidFill>
              </a:rPr>
              <a:pPr eaLnBrk="1" hangingPunct="1"/>
              <a:t>30</a:t>
            </a:fld>
            <a:endParaRPr lang="es-ES" sz="1200"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C833B22-8E94-4E1D-9CAE-21E6D87CB0BF}" type="slidenum">
              <a:rPr lang="es-ES" sz="1200">
                <a:solidFill>
                  <a:prstClr val="black"/>
                </a:solidFill>
              </a:rPr>
              <a:pPr eaLnBrk="1" hangingPunct="1"/>
              <a:t>32</a:t>
            </a:fld>
            <a:endParaRPr lang="es-ES" sz="1200" dirty="0">
              <a:solidFill>
                <a:prstClr val="black"/>
              </a:solidFill>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Algeciras.-Parque Reina Cristina</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D4653D5-5E9F-4669-B402-59AC8C92F380}" type="slidenum">
              <a:rPr lang="es-ES" sz="1200">
                <a:solidFill>
                  <a:prstClr val="black"/>
                </a:solidFill>
              </a:rPr>
              <a:pPr eaLnBrk="1" hangingPunct="1"/>
              <a:t>33</a:t>
            </a:fld>
            <a:endParaRPr lang="es-ES" sz="1200" dirty="0">
              <a:solidFill>
                <a:prstClr val="black"/>
              </a:solidFill>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Algeciras.-Parque María Cristina</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BD5CB94-6331-4C92-9454-B1D78CA7A260}" type="slidenum">
              <a:rPr lang="es-ES" sz="1200">
                <a:solidFill>
                  <a:prstClr val="black"/>
                </a:solidFill>
              </a:rPr>
              <a:pPr eaLnBrk="1" hangingPunct="1"/>
              <a:t>34</a:t>
            </a:fld>
            <a:endParaRPr lang="es-ES" sz="1200" dirty="0">
              <a:solidFill>
                <a:prstClr val="black"/>
              </a:solidFill>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Algeciras.-Parque María Cristina</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D61E34D-FC62-4B0E-8944-4B821D1F2636}" type="slidenum">
              <a:rPr lang="es-ES" sz="1200">
                <a:solidFill>
                  <a:prstClr val="black"/>
                </a:solidFill>
              </a:rPr>
              <a:pPr eaLnBrk="1" hangingPunct="1"/>
              <a:t>35</a:t>
            </a:fld>
            <a:endParaRPr lang="es-ES" sz="1200" dirty="0">
              <a:solidFill>
                <a:prstClr val="black"/>
              </a:solidFill>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Algeciras.-Parque de la Conferencia</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A04FB7A-5795-4378-8FE7-0299C25609EE}" type="slidenum">
              <a:rPr lang="es-ES" sz="1200">
                <a:solidFill>
                  <a:prstClr val="black"/>
                </a:solidFill>
              </a:rPr>
              <a:pPr eaLnBrk="1" hangingPunct="1"/>
              <a:t>37</a:t>
            </a:fld>
            <a:endParaRPr lang="es-ES" sz="1200" dirty="0">
              <a:solidFill>
                <a:prstClr val="black"/>
              </a:solidFill>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D87F1D6-F085-401E-A6ED-F77E7E904DC2}" type="slidenum">
              <a:rPr lang="es-ES" sz="1200">
                <a:solidFill>
                  <a:prstClr val="black"/>
                </a:solidFill>
              </a:rPr>
              <a:pPr eaLnBrk="1" hangingPunct="1"/>
              <a:t>38</a:t>
            </a:fld>
            <a:endParaRPr lang="es-ES" sz="1200" dirty="0">
              <a:solidFill>
                <a:prstClr val="black"/>
              </a:solidFill>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57BE7D0-97DC-4035-86AA-4654F3FF89D6}" type="slidenum">
              <a:rPr lang="es-ES" sz="1200">
                <a:solidFill>
                  <a:prstClr val="black"/>
                </a:solidFill>
              </a:rPr>
              <a:pPr eaLnBrk="1" hangingPunct="1"/>
              <a:t>39</a:t>
            </a:fld>
            <a:endParaRPr lang="es-ES" sz="1200" dirty="0">
              <a:solidFill>
                <a:prstClr val="black"/>
              </a:solidFill>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FBE36A9-F854-4FB5-9D04-14F25E24EEC1}" type="slidenum">
              <a:rPr lang="es-ES" sz="1200">
                <a:solidFill>
                  <a:prstClr val="black"/>
                </a:solidFill>
              </a:rPr>
              <a:pPr eaLnBrk="1" hangingPunct="1"/>
              <a:t>40</a:t>
            </a:fld>
            <a:endParaRPr lang="es-ES" sz="1200" dirty="0">
              <a:solidFill>
                <a:prstClr val="black"/>
              </a:solidFill>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B86A65C-8550-4A65-B727-D2B1FD32CABD}" type="slidenum">
              <a:rPr lang="es-ES" sz="1200">
                <a:solidFill>
                  <a:prstClr val="black"/>
                </a:solidFill>
              </a:rPr>
              <a:pPr eaLnBrk="1" hangingPunct="1"/>
              <a:t>41</a:t>
            </a:fld>
            <a:endParaRPr lang="es-ES" sz="1200" dirty="0">
              <a:solidFill>
                <a:prstClr val="black"/>
              </a:solidFill>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171A8A3-E3F2-4FA2-92A8-FE0BAA279FC8}" type="slidenum">
              <a:rPr lang="es-ES" sz="1200">
                <a:solidFill>
                  <a:prstClr val="black"/>
                </a:solidFill>
              </a:rPr>
              <a:pPr eaLnBrk="1" hangingPunct="1"/>
              <a:t>42</a:t>
            </a:fld>
            <a:endParaRPr lang="es-ES" sz="1200" dirty="0">
              <a:solidFill>
                <a:prstClr val="black"/>
              </a:solidFill>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37E88EF-4F07-4815-91C2-BF7C30EFD623}" type="slidenum">
              <a:rPr lang="es-ES" sz="1200">
                <a:solidFill>
                  <a:prstClr val="black"/>
                </a:solidFill>
              </a:rPr>
              <a:pPr eaLnBrk="1" hangingPunct="1"/>
              <a:t>43</a:t>
            </a:fld>
            <a:endParaRPr lang="es-ES" sz="1200" dirty="0">
              <a:solidFill>
                <a:prstClr val="black"/>
              </a:solidFill>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Albaicín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BBCAEA7-BA22-4F76-819B-29D8E6CBB5D1}" type="slidenum">
              <a:rPr lang="es-ES" sz="1200">
                <a:solidFill>
                  <a:prstClr val="black"/>
                </a:solidFill>
              </a:rPr>
              <a:pPr eaLnBrk="1" hangingPunct="1"/>
              <a:t>44</a:t>
            </a:fld>
            <a:endParaRPr lang="es-ES" sz="1200" dirty="0">
              <a:solidFill>
                <a:prstClr val="black"/>
              </a:solidFill>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Albaicín</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D41A831-D901-4809-B983-C12CDD2817A3}" type="slidenum">
              <a:rPr lang="es-ES" sz="1200">
                <a:solidFill>
                  <a:prstClr val="black"/>
                </a:solidFill>
              </a:rPr>
              <a:pPr eaLnBrk="1" hangingPunct="1"/>
              <a:t>45</a:t>
            </a:fld>
            <a:endParaRPr lang="es-ES" sz="1200" dirty="0">
              <a:solidFill>
                <a:prstClr val="black"/>
              </a:solidFill>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A99B4A6-014E-407C-95AA-5596D123DA32}" type="slidenum">
              <a:rPr lang="es-ES" sz="1200">
                <a:solidFill>
                  <a:prstClr val="black"/>
                </a:solidFill>
              </a:rPr>
              <a:pPr eaLnBrk="1" hangingPunct="1"/>
              <a:t>46</a:t>
            </a:fld>
            <a:endParaRPr lang="es-ES" sz="1200" dirty="0">
              <a:solidFill>
                <a:prstClr val="black"/>
              </a:solidFill>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1B02E7B-48E2-49E7-A0A8-08F9A0FE528D}" type="slidenum">
              <a:rPr lang="es-ES" sz="1200">
                <a:solidFill>
                  <a:prstClr val="black"/>
                </a:solidFill>
              </a:rPr>
              <a:pPr eaLnBrk="1" hangingPunct="1"/>
              <a:t>47</a:t>
            </a:fld>
            <a:endParaRPr lang="es-ES" sz="1200" dirty="0">
              <a:solidFill>
                <a:prstClr val="black"/>
              </a:solidFill>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FE4FDA3-36E1-4786-AC95-F482C8D222E0}" type="slidenum">
              <a:rPr lang="es-ES" sz="1200">
                <a:solidFill>
                  <a:prstClr val="black"/>
                </a:solidFill>
              </a:rPr>
              <a:pPr eaLnBrk="1" hangingPunct="1"/>
              <a:t>48</a:t>
            </a:fld>
            <a:endParaRPr lang="es-ES" sz="1200" dirty="0">
              <a:solidFill>
                <a:prstClr val="black"/>
              </a:solidFill>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94A2B3B-DE46-471F-AB1D-D03954C913ED}" type="slidenum">
              <a:rPr lang="es-ES" sz="1200">
                <a:solidFill>
                  <a:prstClr val="black"/>
                </a:solidFill>
              </a:rPr>
              <a:pPr eaLnBrk="1" hangingPunct="1"/>
              <a:t>49</a:t>
            </a:fld>
            <a:endParaRPr lang="es-ES" sz="1200" dirty="0">
              <a:solidFill>
                <a:prstClr val="black"/>
              </a:solidFill>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Alambra.-Patio de la Linda raja</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4B91DB-4AA1-4A55-8B96-5AD73818B692}" type="slidenum">
              <a:rPr lang="es-ES" sz="1200">
                <a:solidFill>
                  <a:prstClr val="black"/>
                </a:solidFill>
              </a:rPr>
              <a:pPr eaLnBrk="1" hangingPunct="1"/>
              <a:t>50</a:t>
            </a:fld>
            <a:endParaRPr lang="es-ES" sz="1200" dirty="0">
              <a:solidFill>
                <a:prstClr val="black"/>
              </a:solidFill>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Alambra.-Generalife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8B2E4EA-F7D9-4D52-A2E9-04EF2973CA6B}" type="slidenum">
              <a:rPr lang="es-ES" sz="1200">
                <a:solidFill>
                  <a:prstClr val="black"/>
                </a:solidFill>
              </a:rPr>
              <a:pPr eaLnBrk="1" hangingPunct="1"/>
              <a:t>51</a:t>
            </a:fld>
            <a:endParaRPr lang="es-ES" sz="1200" dirty="0">
              <a:solidFill>
                <a:prstClr val="black"/>
              </a:solidFill>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7B331CD-12DC-4BF3-8516-31307BD9D88A}" type="slidenum">
              <a:rPr lang="es-ES" sz="1200">
                <a:solidFill>
                  <a:prstClr val="black"/>
                </a:solidFill>
              </a:rPr>
              <a:pPr eaLnBrk="1" hangingPunct="1"/>
              <a:t>52</a:t>
            </a:fld>
            <a:endParaRPr lang="es-ES" sz="1200" dirty="0">
              <a:solidFill>
                <a:prstClr val="black"/>
              </a:solidFill>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F38A10F-9195-4939-B768-B52F888110A3}" type="slidenum">
              <a:rPr lang="es-ES" sz="1200">
                <a:solidFill>
                  <a:prstClr val="black"/>
                </a:solidFill>
              </a:rPr>
              <a:pPr eaLnBrk="1" hangingPunct="1"/>
              <a:t>53</a:t>
            </a:fld>
            <a:endParaRPr lang="es-ES" sz="1200" dirty="0">
              <a:solidFill>
                <a:prstClr val="black"/>
              </a:solidFill>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B97E56E-FBF7-4C1D-B9F3-21ECF4013249}" type="slidenum">
              <a:rPr lang="es-ES" sz="1200">
                <a:solidFill>
                  <a:prstClr val="black"/>
                </a:solidFill>
              </a:rPr>
              <a:pPr eaLnBrk="1" hangingPunct="1"/>
              <a:t>54</a:t>
            </a:fld>
            <a:endParaRPr lang="es-ES" sz="1200" dirty="0">
              <a:solidFill>
                <a:prstClr val="black"/>
              </a:solidFill>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CD81433-8258-4843-84FB-BCCB7A416BAD}" type="slidenum">
              <a:rPr lang="es-ES" sz="1200">
                <a:solidFill>
                  <a:prstClr val="black"/>
                </a:solidFill>
              </a:rPr>
              <a:pPr eaLnBrk="1" hangingPunct="1"/>
              <a:t>55</a:t>
            </a:fld>
            <a:endParaRPr lang="es-ES" sz="1200" dirty="0">
              <a:solidFill>
                <a:prstClr val="black"/>
              </a:solidFill>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329D90F-762E-48A6-8334-C3D210BC01BB}" type="slidenum">
              <a:rPr lang="es-ES" sz="1200">
                <a:solidFill>
                  <a:prstClr val="black"/>
                </a:solidFill>
              </a:rPr>
              <a:pPr eaLnBrk="1" hangingPunct="1"/>
              <a:t>56</a:t>
            </a:fld>
            <a:endParaRPr lang="es-ES" sz="1200" dirty="0">
              <a:solidFill>
                <a:prstClr val="black"/>
              </a:solidFill>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C51C56B-5958-4A5B-BE6D-5FC3EB9AB8BC}" type="slidenum">
              <a:rPr lang="es-ES" sz="1200">
                <a:solidFill>
                  <a:prstClr val="black"/>
                </a:solidFill>
              </a:rPr>
              <a:pPr eaLnBrk="1" hangingPunct="1"/>
              <a:t>57</a:t>
            </a:fld>
            <a:endParaRPr lang="es-ES" sz="1200" dirty="0">
              <a:solidFill>
                <a:prstClr val="black"/>
              </a:solidFill>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617B417-A63E-481E-B978-61F1A6B5C590}" type="slidenum">
              <a:rPr lang="es-ES" sz="1200">
                <a:solidFill>
                  <a:prstClr val="black"/>
                </a:solidFill>
              </a:rPr>
              <a:pPr eaLnBrk="1" hangingPunct="1"/>
              <a:t>58</a:t>
            </a:fld>
            <a:endParaRPr lang="es-ES" sz="1200" dirty="0">
              <a:solidFill>
                <a:prstClr val="black"/>
              </a:solidFill>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7A9BD02-8A76-4294-A12E-CD7D4822B442}" type="slidenum">
              <a:rPr lang="es-ES" sz="1200">
                <a:solidFill>
                  <a:prstClr val="black"/>
                </a:solidFill>
              </a:rPr>
              <a:pPr eaLnBrk="1" hangingPunct="1"/>
              <a:t>59</a:t>
            </a:fld>
            <a:endParaRPr lang="es-ES" sz="1200" dirty="0">
              <a:solidFill>
                <a:prstClr val="black"/>
              </a:solidFill>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90504D9-F3C5-404F-84A9-7F36414385CD}" type="slidenum">
              <a:rPr lang="es-ES" sz="1200">
                <a:solidFill>
                  <a:prstClr val="black"/>
                </a:solidFill>
              </a:rPr>
              <a:pPr eaLnBrk="1" hangingPunct="1"/>
              <a:t>60</a:t>
            </a:fld>
            <a:endParaRPr lang="es-ES" sz="1200" dirty="0">
              <a:solidFill>
                <a:prstClr val="black"/>
              </a:solidFill>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90D3E56-A851-4E1C-B407-6335CB00EEC9}" type="slidenum">
              <a:rPr lang="es-ES" sz="1200">
                <a:solidFill>
                  <a:prstClr val="black"/>
                </a:solidFill>
              </a:rPr>
              <a:pPr eaLnBrk="1" hangingPunct="1"/>
              <a:t>61</a:t>
            </a:fld>
            <a:endParaRPr lang="es-ES" sz="1200" dirty="0">
              <a:solidFill>
                <a:prstClr val="black"/>
              </a:solidFill>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Alambra.-El Partal</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7F9F283-41C7-484A-95AD-0048AF64A850}" type="slidenum">
              <a:rPr lang="es-ES" sz="1200">
                <a:solidFill>
                  <a:prstClr val="black"/>
                </a:solidFill>
              </a:rPr>
              <a:pPr eaLnBrk="1" hangingPunct="1"/>
              <a:t>62</a:t>
            </a:fld>
            <a:endParaRPr lang="es-ES" sz="1200" dirty="0">
              <a:solidFill>
                <a:prstClr val="black"/>
              </a:solidFill>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Alambra.-El Partal</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8019359-FD51-496B-A568-1B76E73C9938}" type="slidenum">
              <a:rPr lang="es-ES" sz="1200">
                <a:solidFill>
                  <a:prstClr val="black"/>
                </a:solidFill>
              </a:rPr>
              <a:pPr eaLnBrk="1" hangingPunct="1"/>
              <a:t>63</a:t>
            </a:fld>
            <a:endParaRPr lang="es-ES" sz="1200" dirty="0">
              <a:solidFill>
                <a:prstClr val="black"/>
              </a:solidFill>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Alambra.-El Partal</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FA3A0D8-23C1-4CD2-A861-C018070D5190}" type="slidenum">
              <a:rPr lang="es-ES" sz="1200">
                <a:solidFill>
                  <a:prstClr val="black"/>
                </a:solidFill>
              </a:rPr>
              <a:pPr eaLnBrk="1" hangingPunct="1"/>
              <a:t>64</a:t>
            </a:fld>
            <a:endParaRPr lang="es-ES" sz="1200" dirty="0">
              <a:solidFill>
                <a:prstClr val="black"/>
              </a:solidFill>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Alambra.-El Partal</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91B8710-ED79-4886-888F-5A7344755093}" type="slidenum">
              <a:rPr lang="es-ES" sz="1200">
                <a:solidFill>
                  <a:prstClr val="black"/>
                </a:solidFill>
              </a:rPr>
              <a:pPr eaLnBrk="1" hangingPunct="1"/>
              <a:t>65</a:t>
            </a:fld>
            <a:endParaRPr lang="es-ES" sz="1200" dirty="0">
              <a:solidFill>
                <a:prstClr val="black"/>
              </a:solidFill>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Alambra.-El Partal</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1FB582-9888-4990-8F78-C62BB9F5DAFB}" type="slidenum">
              <a:rPr lang="es-ES" sz="1200">
                <a:solidFill>
                  <a:prstClr val="black"/>
                </a:solidFill>
              </a:rPr>
              <a:pPr eaLnBrk="1" hangingPunct="1"/>
              <a:t>66</a:t>
            </a:fld>
            <a:endParaRPr lang="es-ES" sz="1200" dirty="0">
              <a:solidFill>
                <a:prstClr val="black"/>
              </a:solidFill>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Alambra.-Patio</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8CAC438-5E72-49BC-9C15-016D109A9938}" type="slidenum">
              <a:rPr lang="es-ES" sz="1200">
                <a:solidFill>
                  <a:prstClr val="black"/>
                </a:solidFill>
              </a:rPr>
              <a:pPr eaLnBrk="1" hangingPunct="1"/>
              <a:t>67</a:t>
            </a:fld>
            <a:endParaRPr lang="es-ES" sz="1200" dirty="0">
              <a:solidFill>
                <a:prstClr val="black"/>
              </a:solidFill>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Alambra.-Patio</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34D518E-DFF2-4B92-A01D-CB24DA888DCD}" type="slidenum">
              <a:rPr lang="es-ES" sz="1200">
                <a:solidFill>
                  <a:prstClr val="black"/>
                </a:solidFill>
              </a:rPr>
              <a:pPr eaLnBrk="1" hangingPunct="1"/>
              <a:t>68</a:t>
            </a:fld>
            <a:endParaRPr lang="es-ES" sz="1200" dirty="0">
              <a:solidFill>
                <a:prstClr val="black"/>
              </a:solidFill>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Alambra.-Patio de la Sultana</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D4A40BF-FD0C-45A8-937B-A4F57199DCA1}" type="slidenum">
              <a:rPr lang="es-ES" sz="1200">
                <a:solidFill>
                  <a:prstClr val="black"/>
                </a:solidFill>
              </a:rPr>
              <a:pPr eaLnBrk="1" hangingPunct="1"/>
              <a:t>69</a:t>
            </a:fld>
            <a:endParaRPr lang="es-ES" sz="1200" dirty="0">
              <a:solidFill>
                <a:prstClr val="black"/>
              </a:solidFill>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14EE028-20C5-42D8-80BF-CE25869458A6}" type="slidenum">
              <a:rPr lang="es-ES" sz="1200">
                <a:solidFill>
                  <a:prstClr val="black"/>
                </a:solidFill>
              </a:rPr>
              <a:pPr eaLnBrk="1" hangingPunct="1"/>
              <a:t>70</a:t>
            </a:fld>
            <a:endParaRPr lang="es-ES" sz="1200" dirty="0">
              <a:solidFill>
                <a:prstClr val="black"/>
              </a:solidFill>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E282260-4E28-4A96-A90D-7218AC18234F}" type="slidenum">
              <a:rPr lang="es-ES" sz="1200">
                <a:solidFill>
                  <a:prstClr val="black"/>
                </a:solidFill>
              </a:rPr>
              <a:pPr eaLnBrk="1" hangingPunct="1"/>
              <a:t>71</a:t>
            </a:fld>
            <a:endParaRPr lang="es-ES" sz="1200" dirty="0">
              <a:solidFill>
                <a:prstClr val="black"/>
              </a:solidFill>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C261A2C-ACD1-4349-B30F-74E5C7BFB5C1}" type="slidenum">
              <a:rPr lang="es-ES" sz="1200">
                <a:solidFill>
                  <a:prstClr val="black"/>
                </a:solidFill>
              </a:rPr>
              <a:pPr eaLnBrk="1" hangingPunct="1"/>
              <a:t>72</a:t>
            </a:fld>
            <a:endParaRPr lang="es-ES" sz="1200" dirty="0">
              <a:solidFill>
                <a:prstClr val="black"/>
              </a:solidFill>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C3A4774-B96D-467F-AED5-4C6242FD7118}" type="slidenum">
              <a:rPr lang="es-ES" sz="1200">
                <a:solidFill>
                  <a:prstClr val="black"/>
                </a:solidFill>
              </a:rPr>
              <a:pPr eaLnBrk="1" hangingPunct="1"/>
              <a:t>73</a:t>
            </a:fld>
            <a:endParaRPr lang="es-ES" sz="1200" dirty="0">
              <a:solidFill>
                <a:prstClr val="black"/>
              </a:solidFill>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Alambra.-Bosques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5EC7800-81DA-4F26-A009-F4F5469D9CFF}" type="slidenum">
              <a:rPr lang="es-ES" sz="1200">
                <a:solidFill>
                  <a:prstClr val="black"/>
                </a:solidFill>
              </a:rPr>
              <a:pPr eaLnBrk="1" hangingPunct="1"/>
              <a:t>76</a:t>
            </a:fld>
            <a:endParaRPr lang="es-ES" sz="1200" dirty="0">
              <a:solidFill>
                <a:prstClr val="black"/>
              </a:solidFill>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Granada.-Campo de los Mártires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C86D21B-6588-4011-A242-F28DFD2CCAD4}" type="slidenum">
              <a:rPr lang="es-ES" sz="1200">
                <a:solidFill>
                  <a:prstClr val="black"/>
                </a:solidFill>
              </a:rPr>
              <a:pPr eaLnBrk="1" hangingPunct="1"/>
              <a:t>77</a:t>
            </a:fld>
            <a:endParaRPr lang="es-ES" sz="1200" dirty="0">
              <a:solidFill>
                <a:prstClr val="black"/>
              </a:solidFill>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Granada.-Campo de los Mártires</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D4E6318-36CC-4A00-BA3A-709537372ABF}" type="slidenum">
              <a:rPr lang="es-ES" sz="1200">
                <a:solidFill>
                  <a:prstClr val="black"/>
                </a:solidFill>
              </a:rPr>
              <a:pPr eaLnBrk="1" hangingPunct="1"/>
              <a:t>78</a:t>
            </a:fld>
            <a:endParaRPr lang="es-ES" sz="1200" dirty="0">
              <a:solidFill>
                <a:prstClr val="black"/>
              </a:solidFill>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Granada.-Campo de los Mártires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85D2283-8CB1-4262-8BE7-2C8BD58EA6B1}" type="slidenum">
              <a:rPr lang="es-ES" sz="1200">
                <a:solidFill>
                  <a:prstClr val="black"/>
                </a:solidFill>
              </a:rPr>
              <a:pPr eaLnBrk="1" hangingPunct="1"/>
              <a:t>79</a:t>
            </a:fld>
            <a:endParaRPr lang="es-ES" sz="1200" dirty="0">
              <a:solidFill>
                <a:prstClr val="black"/>
              </a:solidFill>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Granada.-Campo de los Mártires</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F763FFC-BF34-414C-AFF6-73D2AF1851A0}" type="slidenum">
              <a:rPr lang="es-ES" sz="1200">
                <a:solidFill>
                  <a:prstClr val="black"/>
                </a:solidFill>
              </a:rPr>
              <a:pPr eaLnBrk="1" hangingPunct="1"/>
              <a:t>80</a:t>
            </a:fld>
            <a:endParaRPr lang="es-ES" sz="1200" dirty="0">
              <a:solidFill>
                <a:prstClr val="black"/>
              </a:solidFill>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Granada.-Campo de los Mártires</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9F136EF-D7DE-4E6B-82BC-C1F0B64081CA}" type="slidenum">
              <a:rPr lang="es-ES" sz="1200">
                <a:solidFill>
                  <a:prstClr val="black"/>
                </a:solidFill>
              </a:rPr>
              <a:pPr eaLnBrk="1" hangingPunct="1"/>
              <a:t>81</a:t>
            </a:fld>
            <a:endParaRPr lang="es-ES" sz="1200" dirty="0">
              <a:solidFill>
                <a:prstClr val="black"/>
              </a:solidFill>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Granada.-Campo de los Mártires</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83CE02A-AA64-46BF-BC4C-007E32607126}" type="slidenum">
              <a:rPr lang="es-ES" sz="1200">
                <a:solidFill>
                  <a:prstClr val="black"/>
                </a:solidFill>
              </a:rPr>
              <a:pPr eaLnBrk="1" hangingPunct="1"/>
              <a:t>82</a:t>
            </a:fld>
            <a:endParaRPr lang="es-ES" sz="1200" dirty="0">
              <a:solidFill>
                <a:prstClr val="black"/>
              </a:solidFill>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Granada.-Campo de los Mártires</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3A9101E-6118-47E8-8A0A-161B48BCC015}" type="slidenum">
              <a:rPr lang="es-ES" sz="1200">
                <a:solidFill>
                  <a:prstClr val="black"/>
                </a:solidFill>
              </a:rPr>
              <a:pPr eaLnBrk="1" hangingPunct="1"/>
              <a:t>83</a:t>
            </a:fld>
            <a:endParaRPr lang="es-ES" sz="1200" dirty="0">
              <a:solidFill>
                <a:prstClr val="black"/>
              </a:solidFill>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Granada.-Campo de los Mártires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a:ln/>
        </p:spPr>
      </p:sp>
      <p:sp>
        <p:nvSpPr>
          <p:cNvPr id="2324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Campo de los Mártires</a:t>
            </a:r>
          </a:p>
        </p:txBody>
      </p:sp>
      <p:sp>
        <p:nvSpPr>
          <p:cNvPr id="2324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D86ACD-5D73-4C22-A4F3-6FD8EBCC192C}" type="slidenum">
              <a:rPr lang="es-ES" sz="1200">
                <a:solidFill>
                  <a:prstClr val="black"/>
                </a:solidFill>
              </a:rPr>
              <a:pPr eaLnBrk="1" hangingPunct="1"/>
              <a:t>84</a:t>
            </a:fld>
            <a:endParaRPr lang="es-ES" sz="1200"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3363D90-F085-4772-8DF6-A24D63C05924}" type="slidenum">
              <a:rPr lang="es-ES" sz="1200">
                <a:solidFill>
                  <a:prstClr val="black"/>
                </a:solidFill>
              </a:rPr>
              <a:pPr eaLnBrk="1" hangingPunct="1"/>
              <a:t>88</a:t>
            </a:fld>
            <a:endParaRPr lang="es-ES" sz="1200" dirty="0">
              <a:solidFill>
                <a:prstClr val="black"/>
              </a:solidFill>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Granada.-Jardín Botánico</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8B5B72E-2CE0-4A44-8F23-34D696781360}" type="slidenum">
              <a:rPr lang="es-ES" sz="1200">
                <a:solidFill>
                  <a:prstClr val="black"/>
                </a:solidFill>
              </a:rPr>
              <a:pPr eaLnBrk="1" hangingPunct="1"/>
              <a:t>89</a:t>
            </a:fld>
            <a:endParaRPr lang="es-ES" sz="1200" dirty="0">
              <a:solidFill>
                <a:prstClr val="black"/>
              </a:solidFill>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Granada.-Jardín Botánico</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8C29D91-EC64-4F2F-B8B8-39686AB9C56C}" type="slidenum">
              <a:rPr lang="es-ES" sz="1200">
                <a:solidFill>
                  <a:prstClr val="black"/>
                </a:solidFill>
              </a:rPr>
              <a:pPr eaLnBrk="1" hangingPunct="1"/>
              <a:t>90</a:t>
            </a:fld>
            <a:endParaRPr lang="es-ES" sz="1200" dirty="0">
              <a:solidFill>
                <a:prstClr val="black"/>
              </a:solidFill>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Granada.-Jardín Botánico</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CDF3555-9136-449C-B98A-808EFF00E2C5}" type="slidenum">
              <a:rPr lang="es-ES" sz="1200">
                <a:solidFill>
                  <a:prstClr val="black"/>
                </a:solidFill>
              </a:rPr>
              <a:pPr eaLnBrk="1" hangingPunct="1"/>
              <a:t>91</a:t>
            </a:fld>
            <a:endParaRPr lang="es-ES" sz="1200" dirty="0">
              <a:solidFill>
                <a:prstClr val="black"/>
              </a:solidFill>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Granada.-Jardín Botánico </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F6245CD-D994-4625-92D7-0CC71E8C4941}" type="slidenum">
              <a:rPr lang="es-ES" sz="1200">
                <a:solidFill>
                  <a:prstClr val="black"/>
                </a:solidFill>
              </a:rPr>
              <a:pPr eaLnBrk="1" hangingPunct="1"/>
              <a:t>92</a:t>
            </a:fld>
            <a:endParaRPr lang="es-ES" sz="1200" dirty="0">
              <a:solidFill>
                <a:prstClr val="black"/>
              </a:solidFill>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Granada.-Jardín Botánico</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a:ln/>
        </p:spPr>
      </p:sp>
      <p:sp>
        <p:nvSpPr>
          <p:cNvPr id="2385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Doña Casilda</a:t>
            </a:r>
          </a:p>
        </p:txBody>
      </p:sp>
      <p:sp>
        <p:nvSpPr>
          <p:cNvPr id="2385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AC30A52-2859-47E0-93B4-008A37EB51EB}" type="slidenum">
              <a:rPr lang="es-ES" sz="1200">
                <a:solidFill>
                  <a:prstClr val="black"/>
                </a:solidFill>
              </a:rPr>
              <a:pPr eaLnBrk="1" hangingPunct="1"/>
              <a:t>95</a:t>
            </a:fld>
            <a:endParaRPr lang="es-ES" sz="1200"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a:ln/>
        </p:spPr>
      </p:sp>
      <p:sp>
        <p:nvSpPr>
          <p:cNvPr id="239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Doña Casilda</a:t>
            </a:r>
          </a:p>
        </p:txBody>
      </p:sp>
      <p:sp>
        <p:nvSpPr>
          <p:cNvPr id="2396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D0EE89F-2ABD-41BB-A7F0-80A32BD57254}" type="slidenum">
              <a:rPr lang="es-ES" sz="1200">
                <a:solidFill>
                  <a:prstClr val="black"/>
                </a:solidFill>
              </a:rPr>
              <a:pPr eaLnBrk="1" hangingPunct="1"/>
              <a:t>96</a:t>
            </a:fld>
            <a:endParaRPr lang="es-ES" sz="1200"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a:ln/>
        </p:spPr>
      </p:sp>
      <p:sp>
        <p:nvSpPr>
          <p:cNvPr id="2406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Doña Casilda</a:t>
            </a:r>
          </a:p>
        </p:txBody>
      </p:sp>
      <p:sp>
        <p:nvSpPr>
          <p:cNvPr id="2406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CA4E61C-25C6-4DC9-BCDB-4F9D067571F7}" type="slidenum">
              <a:rPr lang="es-ES" sz="1200">
                <a:solidFill>
                  <a:prstClr val="black"/>
                </a:solidFill>
              </a:rPr>
              <a:pPr eaLnBrk="1" hangingPunct="1"/>
              <a:t>97</a:t>
            </a:fld>
            <a:endParaRPr lang="es-ES" sz="1200"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a:ln/>
        </p:spPr>
      </p:sp>
      <p:sp>
        <p:nvSpPr>
          <p:cNvPr id="2416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Doña Casilda</a:t>
            </a:r>
          </a:p>
        </p:txBody>
      </p:sp>
      <p:sp>
        <p:nvSpPr>
          <p:cNvPr id="2416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0B879DE-CF7C-4B67-943D-CA6F0C845B46}" type="slidenum">
              <a:rPr lang="es-ES" sz="1200">
                <a:solidFill>
                  <a:prstClr val="black"/>
                </a:solidFill>
              </a:rPr>
              <a:pPr eaLnBrk="1" hangingPunct="1"/>
              <a:t>98</a:t>
            </a:fld>
            <a:endParaRPr lang="es-ES" sz="1200"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a:ln/>
        </p:spPr>
      </p:sp>
      <p:sp>
        <p:nvSpPr>
          <p:cNvPr id="2426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Bilbao</a:t>
            </a:r>
          </a:p>
        </p:txBody>
      </p:sp>
      <p:sp>
        <p:nvSpPr>
          <p:cNvPr id="2426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6886780-A8CC-461C-BE92-C14D58669CB6}" type="slidenum">
              <a:rPr lang="es-ES" sz="1200">
                <a:solidFill>
                  <a:prstClr val="black"/>
                </a:solidFill>
              </a:rPr>
              <a:pPr eaLnBrk="1" hangingPunct="1"/>
              <a:t>99</a:t>
            </a:fld>
            <a:endParaRPr lang="es-ES" sz="1200"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a:ln/>
        </p:spPr>
      </p:sp>
      <p:sp>
        <p:nvSpPr>
          <p:cNvPr id="2437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Bilbao</a:t>
            </a:r>
          </a:p>
        </p:txBody>
      </p:sp>
      <p:sp>
        <p:nvSpPr>
          <p:cNvPr id="2437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CEE9456-25BF-4A6A-BD64-034334B9430B}" type="slidenum">
              <a:rPr lang="es-ES" sz="1200">
                <a:solidFill>
                  <a:prstClr val="black"/>
                </a:solidFill>
              </a:rPr>
              <a:pPr eaLnBrk="1" hangingPunct="1"/>
              <a:t>100</a:t>
            </a:fld>
            <a:endParaRPr lang="es-ES" sz="1200"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a:ln/>
        </p:spPr>
      </p:sp>
      <p:sp>
        <p:nvSpPr>
          <p:cNvPr id="2447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Bilbao.-Parque Doña Casilda</a:t>
            </a:r>
          </a:p>
        </p:txBody>
      </p:sp>
      <p:sp>
        <p:nvSpPr>
          <p:cNvPr id="2447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82DB73B-A4E8-448B-A611-656F9B57D48A}" type="slidenum">
              <a:rPr lang="es-ES" sz="1200">
                <a:solidFill>
                  <a:prstClr val="black"/>
                </a:solidFill>
              </a:rPr>
              <a:pPr eaLnBrk="1" hangingPunct="1"/>
              <a:t>101</a:t>
            </a:fld>
            <a:endParaRPr lang="es-ES" sz="1200"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a:ln/>
        </p:spPr>
      </p:sp>
      <p:sp>
        <p:nvSpPr>
          <p:cNvPr id="2457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Doña Casilda</a:t>
            </a:r>
          </a:p>
        </p:txBody>
      </p:sp>
      <p:sp>
        <p:nvSpPr>
          <p:cNvPr id="2457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D403701-ABAC-4230-9DA1-8BE120E6E617}" type="slidenum">
              <a:rPr lang="es-ES" sz="1200">
                <a:solidFill>
                  <a:prstClr val="black"/>
                </a:solidFill>
              </a:rPr>
              <a:pPr eaLnBrk="1" hangingPunct="1"/>
              <a:t>102</a:t>
            </a:fld>
            <a:endParaRPr lang="es-ES" sz="1200"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a:ln/>
        </p:spPr>
      </p:sp>
      <p:sp>
        <p:nvSpPr>
          <p:cNvPr id="2467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Doña Casilda</a:t>
            </a:r>
          </a:p>
        </p:txBody>
      </p:sp>
      <p:sp>
        <p:nvSpPr>
          <p:cNvPr id="2467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CF1A8D6-E9D9-41BE-B245-11DF65615884}" type="slidenum">
              <a:rPr lang="es-ES" sz="1200">
                <a:solidFill>
                  <a:prstClr val="black"/>
                </a:solidFill>
              </a:rPr>
              <a:pPr eaLnBrk="1" hangingPunct="1"/>
              <a:t>103</a:t>
            </a:fld>
            <a:endParaRPr lang="es-ES" sz="1200"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a:ln/>
        </p:spPr>
      </p:sp>
      <p:sp>
        <p:nvSpPr>
          <p:cNvPr id="2478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dirty="0">
              <a:latin typeface="Times New Roman" pitchFamily="18" charset="0"/>
            </a:endParaRPr>
          </a:p>
        </p:txBody>
      </p:sp>
      <p:sp>
        <p:nvSpPr>
          <p:cNvPr id="2478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88A1FF6-2FB4-4932-9077-769A6B10B622}" type="slidenum">
              <a:rPr lang="es-ES" sz="1200">
                <a:solidFill>
                  <a:prstClr val="black"/>
                </a:solidFill>
              </a:rPr>
              <a:pPr eaLnBrk="1" hangingPunct="1"/>
              <a:t>104</a:t>
            </a:fld>
            <a:endParaRPr lang="es-ES" sz="1200"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a:ln/>
        </p:spPr>
      </p:sp>
      <p:sp>
        <p:nvSpPr>
          <p:cNvPr id="2488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Doña Casilda</a:t>
            </a:r>
          </a:p>
        </p:txBody>
      </p:sp>
      <p:sp>
        <p:nvSpPr>
          <p:cNvPr id="2488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8A20C70-F30E-4913-95E6-CADABCBC0D93}" type="slidenum">
              <a:rPr lang="es-ES" sz="1200">
                <a:solidFill>
                  <a:prstClr val="black"/>
                </a:solidFill>
              </a:rPr>
              <a:pPr eaLnBrk="1" hangingPunct="1"/>
              <a:t>105</a:t>
            </a:fld>
            <a:endParaRPr lang="es-ES" sz="1200"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19E40E9-8C43-417B-BE19-423AD048A6FB}" type="slidenum">
              <a:rPr lang="es-ES" sz="1200">
                <a:solidFill>
                  <a:prstClr val="black"/>
                </a:solidFill>
              </a:rPr>
              <a:pPr eaLnBrk="1" hangingPunct="1"/>
              <a:t>106</a:t>
            </a:fld>
            <a:endParaRPr lang="es-ES" sz="1200" dirty="0">
              <a:solidFill>
                <a:prstClr val="black"/>
              </a:solidFill>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Bilbao.-Abandoibarra</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8FA99C1-DE78-4264-BE81-D01FF7F1C79D}" type="slidenum">
              <a:rPr lang="es-ES" sz="1200">
                <a:solidFill>
                  <a:prstClr val="black"/>
                </a:solidFill>
              </a:rPr>
              <a:pPr eaLnBrk="1" hangingPunct="1"/>
              <a:t>107</a:t>
            </a:fld>
            <a:endParaRPr lang="es-ES" sz="1200" dirty="0">
              <a:solidFill>
                <a:prstClr val="black"/>
              </a:solidFill>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Bilbao.-Calatrava</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79656A0-16D8-448F-B299-57C811F1F931}" type="slidenum">
              <a:rPr lang="es-ES" sz="1200">
                <a:solidFill>
                  <a:prstClr val="black"/>
                </a:solidFill>
              </a:rPr>
              <a:pPr eaLnBrk="1" hangingPunct="1"/>
              <a:t>108</a:t>
            </a:fld>
            <a:endParaRPr lang="es-ES" sz="1200" dirty="0">
              <a:solidFill>
                <a:prstClr val="black"/>
              </a:solidFill>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Bilbao.-Parque Europa</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a:ln/>
        </p:spPr>
      </p:sp>
      <p:sp>
        <p:nvSpPr>
          <p:cNvPr id="2529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Burgos</a:t>
            </a:r>
          </a:p>
        </p:txBody>
      </p:sp>
      <p:sp>
        <p:nvSpPr>
          <p:cNvPr id="2529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16B1DAF-FEC5-4E08-A73F-F78E1FF34B1A}" type="slidenum">
              <a:rPr lang="es-ES" sz="1200">
                <a:solidFill>
                  <a:prstClr val="black"/>
                </a:solidFill>
              </a:rPr>
              <a:pPr eaLnBrk="1" hangingPunct="1"/>
              <a:t>111</a:t>
            </a:fld>
            <a:endParaRPr lang="es-ES" sz="1200"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a:ln/>
        </p:spPr>
      </p:sp>
      <p:sp>
        <p:nvSpPr>
          <p:cNvPr id="2539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Burgos</a:t>
            </a:r>
          </a:p>
        </p:txBody>
      </p:sp>
      <p:sp>
        <p:nvSpPr>
          <p:cNvPr id="2539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5C6DAD5-9672-42AC-A95F-0FA1CD65C05A}" type="slidenum">
              <a:rPr lang="es-ES" sz="1200">
                <a:solidFill>
                  <a:prstClr val="black"/>
                </a:solidFill>
              </a:rPr>
              <a:pPr eaLnBrk="1" hangingPunct="1"/>
              <a:t>112</a:t>
            </a:fld>
            <a:endParaRPr lang="es-ES" sz="1200"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a:ln/>
        </p:spPr>
      </p:sp>
      <p:sp>
        <p:nvSpPr>
          <p:cNvPr id="2549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Paseo del Espolón</a:t>
            </a:r>
          </a:p>
        </p:txBody>
      </p:sp>
      <p:sp>
        <p:nvSpPr>
          <p:cNvPr id="2549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07BBCF4-A10B-41AE-88C4-FDDAAF70A92A}" type="slidenum">
              <a:rPr lang="es-ES" sz="1200">
                <a:solidFill>
                  <a:prstClr val="black"/>
                </a:solidFill>
              </a:rPr>
              <a:pPr eaLnBrk="1" hangingPunct="1"/>
              <a:t>113</a:t>
            </a:fld>
            <a:endParaRPr lang="es-ES" sz="1200"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a:ln/>
        </p:spPr>
      </p:sp>
      <p:sp>
        <p:nvSpPr>
          <p:cNvPr id="2560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Paseo del Espolón</a:t>
            </a:r>
          </a:p>
        </p:txBody>
      </p:sp>
      <p:sp>
        <p:nvSpPr>
          <p:cNvPr id="2560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45D91BD-ECF9-4C7A-A36F-D23C5DC72062}" type="slidenum">
              <a:rPr lang="es-ES" sz="1200">
                <a:solidFill>
                  <a:prstClr val="black"/>
                </a:solidFill>
              </a:rPr>
              <a:pPr eaLnBrk="1" hangingPunct="1"/>
              <a:t>114</a:t>
            </a:fld>
            <a:endParaRPr lang="es-ES" sz="1200"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52F1CEA-1599-4C72-B3C9-C288B4BF8B32}" type="slidenum">
              <a:rPr lang="es-ES" sz="1200">
                <a:solidFill>
                  <a:prstClr val="black"/>
                </a:solidFill>
              </a:rPr>
              <a:pPr eaLnBrk="1" hangingPunct="1"/>
              <a:t>115</a:t>
            </a:fld>
            <a:endParaRPr lang="es-ES" sz="1200" dirty="0">
              <a:solidFill>
                <a:prstClr val="black"/>
              </a:solidFill>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Burgos.-Paseo del Espolón</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9E6B490-9DA1-4240-A7F6-A21A879B635C}" type="slidenum">
              <a:rPr lang="es-ES" sz="1200">
                <a:solidFill>
                  <a:prstClr val="black"/>
                </a:solidFill>
              </a:rPr>
              <a:pPr eaLnBrk="1" hangingPunct="1"/>
              <a:t>116</a:t>
            </a:fld>
            <a:endParaRPr lang="es-ES" sz="1200" dirty="0">
              <a:solidFill>
                <a:prstClr val="black"/>
              </a:solidFill>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Burgos.-Paseo del Espolón</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a:ln/>
        </p:spPr>
      </p:sp>
      <p:sp>
        <p:nvSpPr>
          <p:cNvPr id="2590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Paseo del Espolón</a:t>
            </a:r>
          </a:p>
        </p:txBody>
      </p:sp>
      <p:sp>
        <p:nvSpPr>
          <p:cNvPr id="2590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43C468B-6297-4E31-9229-E77B622F4239}" type="slidenum">
              <a:rPr lang="es-ES" sz="1200">
                <a:solidFill>
                  <a:prstClr val="black"/>
                </a:solidFill>
              </a:rPr>
              <a:pPr eaLnBrk="1" hangingPunct="1"/>
              <a:t>117</a:t>
            </a:fld>
            <a:endParaRPr lang="es-ES" sz="1200"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a:ln/>
        </p:spPr>
      </p:sp>
      <p:sp>
        <p:nvSpPr>
          <p:cNvPr id="2600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Paseo del Espolón</a:t>
            </a:r>
          </a:p>
        </p:txBody>
      </p:sp>
      <p:sp>
        <p:nvSpPr>
          <p:cNvPr id="2601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C986172-2FF9-4072-967E-2BE71C8EA6A5}" type="slidenum">
              <a:rPr lang="es-ES" sz="1200">
                <a:solidFill>
                  <a:prstClr val="black"/>
                </a:solidFill>
              </a:rPr>
              <a:pPr eaLnBrk="1" hangingPunct="1"/>
              <a:t>118</a:t>
            </a:fld>
            <a:endParaRPr lang="es-ES" sz="1200"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B48DE0A-CD7E-467F-AAA0-9CA243358593}" type="slidenum">
              <a:rPr lang="es-ES" sz="1200">
                <a:solidFill>
                  <a:prstClr val="black"/>
                </a:solidFill>
              </a:rPr>
              <a:pPr eaLnBrk="1" hangingPunct="1"/>
              <a:t>119</a:t>
            </a:fld>
            <a:endParaRPr lang="es-ES" sz="1200" dirty="0">
              <a:solidFill>
                <a:prstClr val="black"/>
              </a:solidFill>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Burgos.-Paseo del Espolón</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5A81B5B-822C-4F53-AE91-FBF30E030438}" type="slidenum">
              <a:rPr lang="es-ES" sz="1200">
                <a:solidFill>
                  <a:prstClr val="black"/>
                </a:solidFill>
              </a:rPr>
              <a:pPr eaLnBrk="1" hangingPunct="1"/>
              <a:t>122</a:t>
            </a:fld>
            <a:endParaRPr lang="es-ES" sz="1200" dirty="0">
              <a:solidFill>
                <a:prstClr val="black"/>
              </a:solidFill>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Zaragoza.-La Alfarería</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85CBF2A-FEC5-41E1-8F14-13A163F82D85}" type="slidenum">
              <a:rPr lang="es-ES" sz="1200">
                <a:solidFill>
                  <a:prstClr val="black"/>
                </a:solidFill>
              </a:rPr>
              <a:pPr eaLnBrk="1" hangingPunct="1"/>
              <a:t>123</a:t>
            </a:fld>
            <a:endParaRPr lang="es-ES" sz="1200" dirty="0">
              <a:solidFill>
                <a:prstClr val="black"/>
              </a:solidFill>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Zaragoza .-La Alfarería</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6A098E3-CC23-410C-BA00-B82B7F93753A}" type="slidenum">
              <a:rPr lang="es-ES" sz="1200">
                <a:solidFill>
                  <a:prstClr val="black"/>
                </a:solidFill>
              </a:rPr>
              <a:pPr eaLnBrk="1" hangingPunct="1"/>
              <a:t>124</a:t>
            </a:fld>
            <a:endParaRPr lang="es-ES" sz="1200" dirty="0">
              <a:solidFill>
                <a:prstClr val="black"/>
              </a:solidFill>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Zaragoza.-La Alfarería</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33A9BB1-197F-4EA8-B6F3-51768E0A5E77}" type="slidenum">
              <a:rPr lang="es-ES" sz="1200">
                <a:solidFill>
                  <a:prstClr val="black"/>
                </a:solidFill>
              </a:rPr>
              <a:pPr eaLnBrk="1" hangingPunct="1"/>
              <a:t>125</a:t>
            </a:fld>
            <a:endParaRPr lang="es-ES" sz="1200" dirty="0">
              <a:solidFill>
                <a:prstClr val="black"/>
              </a:solidFill>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Zaragoza.-La Alfarería</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64D3FBC-76C0-42FE-8279-B03922DD10CB}" type="slidenum">
              <a:rPr lang="es-ES" sz="1200">
                <a:solidFill>
                  <a:prstClr val="black"/>
                </a:solidFill>
              </a:rPr>
              <a:pPr eaLnBrk="1" hangingPunct="1"/>
              <a:t>126</a:t>
            </a:fld>
            <a:endParaRPr lang="es-ES" sz="1200" dirty="0">
              <a:solidFill>
                <a:prstClr val="black"/>
              </a:solidFill>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Zaragoza.-La Alfarería.-Patio Santa Isabel</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0699DD2-B178-4BAF-A81B-22D97F5FC140}" type="slidenum">
              <a:rPr lang="es-ES" sz="1200">
                <a:solidFill>
                  <a:prstClr val="black"/>
                </a:solidFill>
              </a:rPr>
              <a:pPr eaLnBrk="1" hangingPunct="1"/>
              <a:t>130</a:t>
            </a:fld>
            <a:endParaRPr lang="es-ES" sz="1200" dirty="0">
              <a:solidFill>
                <a:prstClr val="black"/>
              </a:solidFill>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Zaragoza.-Parque Grande</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278DDC1-9B5B-42D7-8AEF-2109538BE6A3}" type="slidenum">
              <a:rPr lang="es-ES" sz="1200">
                <a:solidFill>
                  <a:prstClr val="black"/>
                </a:solidFill>
              </a:rPr>
              <a:pPr eaLnBrk="1" hangingPunct="1"/>
              <a:t>131</a:t>
            </a:fld>
            <a:endParaRPr lang="es-ES" sz="1200" dirty="0">
              <a:solidFill>
                <a:prstClr val="black"/>
              </a:solidFill>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Zaragoza.-Parque Grande</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a:ln/>
        </p:spPr>
      </p:sp>
      <p:sp>
        <p:nvSpPr>
          <p:cNvPr id="2693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Grande</a:t>
            </a:r>
          </a:p>
        </p:txBody>
      </p:sp>
      <p:sp>
        <p:nvSpPr>
          <p:cNvPr id="2693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4676DC6-C878-4E37-8EC1-89367656BABD}" type="slidenum">
              <a:rPr lang="es-ES" sz="1200">
                <a:solidFill>
                  <a:prstClr val="black"/>
                </a:solidFill>
              </a:rPr>
              <a:pPr eaLnBrk="1" hangingPunct="1"/>
              <a:t>132</a:t>
            </a:fld>
            <a:endParaRPr lang="es-ES" sz="1200"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435BED6-87A6-4DD5-93F0-D16308918E02}" type="slidenum">
              <a:rPr lang="es-ES" sz="1200">
                <a:solidFill>
                  <a:prstClr val="black"/>
                </a:solidFill>
              </a:rPr>
              <a:pPr eaLnBrk="1" hangingPunct="1"/>
              <a:t>134</a:t>
            </a:fld>
            <a:endParaRPr lang="es-ES" sz="1200" dirty="0">
              <a:solidFill>
                <a:prstClr val="black"/>
              </a:solidFill>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Zaragoza.-Expo 2008</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4BEBE27-0340-4E20-BFED-B2217A6F4249}" type="slidenum">
              <a:rPr lang="es-ES" sz="1200">
                <a:solidFill>
                  <a:prstClr val="black"/>
                </a:solidFill>
              </a:rPr>
              <a:pPr eaLnBrk="1" hangingPunct="1"/>
              <a:t>137</a:t>
            </a:fld>
            <a:endParaRPr lang="es-ES" sz="1200" dirty="0">
              <a:solidFill>
                <a:prstClr val="black"/>
              </a:solidFill>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Madrid.-Atocha</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E5BB76A-A334-42E9-B2EF-E18DEB033756}" type="slidenum">
              <a:rPr lang="es-ES" sz="1200">
                <a:solidFill>
                  <a:prstClr val="black"/>
                </a:solidFill>
              </a:rPr>
              <a:pPr eaLnBrk="1" hangingPunct="1"/>
              <a:t>138</a:t>
            </a:fld>
            <a:endParaRPr lang="es-ES" sz="1200" dirty="0">
              <a:solidFill>
                <a:prstClr val="black"/>
              </a:solidFill>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Madrid.-Atocha</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26858D4-2801-42D9-8B5A-4FA6334668E6}" type="slidenum">
              <a:rPr lang="es-ES" sz="1200">
                <a:solidFill>
                  <a:prstClr val="black"/>
                </a:solidFill>
              </a:rPr>
              <a:pPr eaLnBrk="1" hangingPunct="1"/>
              <a:t>139</a:t>
            </a:fld>
            <a:endParaRPr lang="es-ES" sz="1200" dirty="0">
              <a:solidFill>
                <a:prstClr val="black"/>
              </a:solidFill>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Madrid.-Atocha</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CFD03DA-DC65-4E4F-8DBF-8D07BC3D036B}" type="slidenum">
              <a:rPr lang="es-ES" sz="1200">
                <a:solidFill>
                  <a:prstClr val="black"/>
                </a:solidFill>
              </a:rPr>
              <a:pPr eaLnBrk="1" hangingPunct="1"/>
              <a:t>140</a:t>
            </a:fld>
            <a:endParaRPr lang="es-ES" sz="1200" dirty="0">
              <a:solidFill>
                <a:prstClr val="black"/>
              </a:solidFill>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Madrid.-Atocha</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7F18B97-233C-47F9-8E7F-B4271617FDBE}" type="slidenum">
              <a:rPr lang="es-ES" sz="1200">
                <a:solidFill>
                  <a:prstClr val="black"/>
                </a:solidFill>
              </a:rPr>
              <a:pPr eaLnBrk="1" hangingPunct="1"/>
              <a:t>141</a:t>
            </a:fld>
            <a:endParaRPr lang="es-ES" sz="1200" dirty="0">
              <a:solidFill>
                <a:prstClr val="black"/>
              </a:solidFill>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 .-Atocha</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86820B4-2B94-43C4-8D73-84EEF4105E5C}" type="slidenum">
              <a:rPr lang="es-ES" sz="1200">
                <a:solidFill>
                  <a:prstClr val="black"/>
                </a:solidFill>
              </a:rPr>
              <a:pPr eaLnBrk="1" hangingPunct="1"/>
              <a:t>142</a:t>
            </a:fld>
            <a:endParaRPr lang="es-ES" sz="1200" dirty="0">
              <a:solidFill>
                <a:prstClr val="black"/>
              </a:solidFill>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Madrid.-Atocha</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17C3B91-EA97-48D0-9CBF-6CE377FD734E}" type="slidenum">
              <a:rPr lang="es-ES" sz="1200">
                <a:solidFill>
                  <a:prstClr val="black"/>
                </a:solidFill>
              </a:rPr>
              <a:pPr eaLnBrk="1" hangingPunct="1"/>
              <a:t>143</a:t>
            </a:fld>
            <a:endParaRPr lang="es-ES" sz="1200" dirty="0">
              <a:solidFill>
                <a:prstClr val="black"/>
              </a:solidFill>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Madrid.-Atocha</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3A43ABA-58F7-44B5-9378-B928AEC35D91}" type="slidenum">
              <a:rPr lang="es-ES" sz="1200">
                <a:solidFill>
                  <a:prstClr val="black"/>
                </a:solidFill>
              </a:rPr>
              <a:pPr eaLnBrk="1" hangingPunct="1"/>
              <a:t>145</a:t>
            </a:fld>
            <a:endParaRPr lang="es-ES" sz="1200" dirty="0">
              <a:solidFill>
                <a:prstClr val="black"/>
              </a:solidFill>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Vitoria desde el Aire</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82C7778-B6FA-48C9-A608-0AD4E4178A12}" type="slidenum">
              <a:rPr lang="es-ES" sz="1200">
                <a:solidFill>
                  <a:prstClr val="black"/>
                </a:solidFill>
              </a:rPr>
              <a:pPr eaLnBrk="1" hangingPunct="1"/>
              <a:t>146</a:t>
            </a:fld>
            <a:endParaRPr lang="es-ES" sz="1200" dirty="0">
              <a:solidFill>
                <a:prstClr val="black"/>
              </a:solidFill>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Vitoria.-Plaza de la Virgen Blanca</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DBDB6D2-5F30-4955-887C-CE1C68F46BAA}" type="slidenum">
              <a:rPr lang="es-ES" sz="1200">
                <a:solidFill>
                  <a:prstClr val="black"/>
                </a:solidFill>
              </a:rPr>
              <a:pPr eaLnBrk="1" hangingPunct="1"/>
              <a:t>147</a:t>
            </a:fld>
            <a:endParaRPr lang="es-ES" sz="1200" dirty="0">
              <a:solidFill>
                <a:prstClr val="black"/>
              </a:solidFill>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Vitoria.-Parque de la Florida</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a:ln/>
        </p:spPr>
      </p:sp>
      <p:sp>
        <p:nvSpPr>
          <p:cNvPr id="2805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de la Florida</a:t>
            </a:r>
          </a:p>
        </p:txBody>
      </p:sp>
      <p:sp>
        <p:nvSpPr>
          <p:cNvPr id="2805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BBA9F5D-E721-4D22-B983-D45BB353B15C}" type="slidenum">
              <a:rPr lang="es-ES" sz="1200">
                <a:solidFill>
                  <a:prstClr val="black"/>
                </a:solidFill>
              </a:rPr>
              <a:pPr eaLnBrk="1" hangingPunct="1"/>
              <a:t>148</a:t>
            </a:fld>
            <a:endParaRPr lang="es-ES" sz="1200"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a:ln/>
        </p:spPr>
      </p:sp>
      <p:sp>
        <p:nvSpPr>
          <p:cNvPr id="2795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de la Florida</a:t>
            </a:r>
          </a:p>
        </p:txBody>
      </p:sp>
      <p:sp>
        <p:nvSpPr>
          <p:cNvPr id="2795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6D18BA9-39EC-4DD0-85AD-88D26FBE21D5}" type="slidenum">
              <a:rPr lang="es-ES" sz="1200">
                <a:solidFill>
                  <a:prstClr val="black"/>
                </a:solidFill>
              </a:rPr>
              <a:pPr eaLnBrk="1" hangingPunct="1"/>
              <a:t>149</a:t>
            </a:fld>
            <a:endParaRPr lang="es-ES" sz="1200"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a:ln/>
        </p:spPr>
      </p:sp>
      <p:sp>
        <p:nvSpPr>
          <p:cNvPr id="2816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de la Florida</a:t>
            </a:r>
          </a:p>
        </p:txBody>
      </p:sp>
      <p:sp>
        <p:nvSpPr>
          <p:cNvPr id="2816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B1A6D61-F19E-4721-AE8A-EC6687B835E6}" type="slidenum">
              <a:rPr lang="es-ES" sz="1200">
                <a:solidFill>
                  <a:prstClr val="black"/>
                </a:solidFill>
              </a:rPr>
              <a:pPr eaLnBrk="1" hangingPunct="1"/>
              <a:t>150</a:t>
            </a:fld>
            <a:endParaRPr lang="es-ES" sz="1200"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a:ln/>
        </p:spPr>
      </p:sp>
      <p:sp>
        <p:nvSpPr>
          <p:cNvPr id="2826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de la Victoria</a:t>
            </a:r>
          </a:p>
        </p:txBody>
      </p:sp>
      <p:sp>
        <p:nvSpPr>
          <p:cNvPr id="2826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3F0BB70-64D3-48A3-93F3-101ED475062F}" type="slidenum">
              <a:rPr lang="es-ES" sz="1200">
                <a:solidFill>
                  <a:prstClr val="black"/>
                </a:solidFill>
              </a:rPr>
              <a:pPr eaLnBrk="1" hangingPunct="1"/>
              <a:t>151</a:t>
            </a:fld>
            <a:endParaRPr lang="es-ES" sz="1200"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F65CB7C-287D-4794-9C66-B5D8A2AC0A1E}" type="slidenum">
              <a:rPr lang="es-ES" sz="1200">
                <a:solidFill>
                  <a:prstClr val="black"/>
                </a:solidFill>
              </a:rPr>
              <a:pPr eaLnBrk="1" hangingPunct="1"/>
              <a:t>152</a:t>
            </a:fld>
            <a:endParaRPr lang="es-ES" sz="1200" dirty="0">
              <a:solidFill>
                <a:prstClr val="black"/>
              </a:solidFill>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Vitoria.-Parque de la Florida</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2FBD602-A845-4396-AAC4-F72CD950619D}" type="slidenum">
              <a:rPr lang="es-ES" sz="1200">
                <a:solidFill>
                  <a:prstClr val="black"/>
                </a:solidFill>
              </a:rPr>
              <a:pPr eaLnBrk="1" hangingPunct="1"/>
              <a:t>153</a:t>
            </a:fld>
            <a:endParaRPr lang="es-ES" sz="1200" dirty="0">
              <a:solidFill>
                <a:prstClr val="black"/>
              </a:solidFill>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Vitoria.-Plaza de la Virgen Blanca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upload.wikimedia.org/wikipedia/commons/f/fc/Cervantes_Parque_de_Abelardo_S%C3%A1nchez.JP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hyperlink" Target="http://upload.wikimedia.org/wikipedia/commons/b/b9/Fuente_larga_Parque_Abelardo_S%C3%A1nchez.JP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upload.wikimedia.org/wikipedia/commons/a/a7/Roble_de_las_acacias.jpg"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8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78.jpeg"/></Relationships>
</file>

<file path=ppt/slides/_rels/slide8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hyperlink" Target="http://upload.wikimedia.org/wikipedia/commons/e/e3/Dona_Casilda_park.jpg" TargetMode="External"/><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87.jpeg"/></Relationships>
</file>

<file path=ppt/slides/_rels/slide9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7.xml"/><Relationship Id="rId4" Type="http://schemas.openxmlformats.org/officeDocument/2006/relationships/image" Target="../media/image114.jpeg"/></Relationships>
</file>

<file path=ppt/slides/_rels/slide13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318448" cy="1512168"/>
          </a:xfrm>
        </p:spPr>
        <p:txBody>
          <a:bodyPr>
            <a:noAutofit/>
          </a:bodyPr>
          <a:lstStyle/>
          <a:p>
            <a:r>
              <a:rPr lang="es-ES" sz="3200" dirty="0"/>
              <a:t>EUROPA.-LA VUELTA AL MUNDO EN 885 JARDINES.-ESPAÑA.-A</a:t>
            </a:r>
          </a:p>
        </p:txBody>
      </p:sp>
      <p:sp>
        <p:nvSpPr>
          <p:cNvPr id="3" name="2 Subtítulo"/>
          <p:cNvSpPr>
            <a:spLocks noGrp="1"/>
          </p:cNvSpPr>
          <p:nvPr>
            <p:ph type="subTitle" idx="1"/>
          </p:nvPr>
        </p:nvSpPr>
        <p:spPr>
          <a:xfrm>
            <a:off x="2843808" y="5003322"/>
            <a:ext cx="4896544"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288797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b="1" dirty="0"/>
              <a:t>Albacete.-Parque Abelardo Sánchez</a:t>
            </a:r>
          </a:p>
        </p:txBody>
      </p:sp>
      <p:sp>
        <p:nvSpPr>
          <p:cNvPr id="7171" name="2 Marcador de contenido"/>
          <p:cNvSpPr>
            <a:spLocks noGrp="1"/>
          </p:cNvSpPr>
          <p:nvPr>
            <p:ph sz="quarter" idx="1"/>
          </p:nvPr>
        </p:nvSpPr>
        <p:spPr/>
        <p:txBody>
          <a:bodyPr/>
          <a:lstStyle/>
          <a:p>
            <a:pPr eaLnBrk="1" hangingPunct="1"/>
            <a:r>
              <a:rPr lang="es-ES" sz="2400" dirty="0"/>
              <a:t>El </a:t>
            </a:r>
            <a:r>
              <a:rPr lang="es-ES" sz="2400" b="1" dirty="0"/>
              <a:t>Parque de Abelardo Sánchez</a:t>
            </a:r>
            <a:r>
              <a:rPr lang="es-ES" sz="2400" dirty="0"/>
              <a:t> es el mayor espacio verde urbano de la ciudad española de Albacete, con 101.695 metros cuadrados, y el segundo más antiguo (tras los Jardinillos de la Feria), lo que lo convierte en "El Parque" por antonomasia de la ciudad.</a:t>
            </a:r>
          </a:p>
          <a:p>
            <a:pPr eaLnBrk="1" hangingPunct="1"/>
            <a:r>
              <a:rPr lang="es-ES" sz="2400" dirty="0"/>
              <a:t>El Parque de Abelardo Sánchez ha sido llamado numerosas veces como "el pulmón de Albacete". </a:t>
            </a:r>
          </a:p>
          <a:p>
            <a:pPr eaLnBrk="1" hangingPunct="1"/>
            <a:r>
              <a:rPr lang="es-ES" sz="2400" dirty="0"/>
              <a:t>Se caracteriza por sus grandes y altos pinos, por los plátanos que bordean los paseos principales y por una amplia variedad de especies que se encuentran en menor número.</a:t>
            </a:r>
          </a:p>
        </p:txBody>
      </p:sp>
    </p:spTree>
    <p:extLst>
      <p:ext uri="{BB962C8B-B14F-4D97-AF65-F5344CB8AC3E}">
        <p14:creationId xmlns:p14="http://schemas.microsoft.com/office/powerpoint/2010/main" val="2893262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3375"/>
            <a:ext cx="7041976" cy="5686425"/>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Hay rosaledas, y como árboles y arbustos singulares, podemos encontrar el castaño de Indias </a:t>
            </a:r>
            <a:r>
              <a:rPr lang="es-ES" i="1" dirty="0"/>
              <a:t>(Aesculas hippocastanum)</a:t>
            </a:r>
            <a:r>
              <a:rPr lang="es-ES" dirty="0"/>
              <a:t>, el ciruelo de jardín </a:t>
            </a:r>
            <a:r>
              <a:rPr lang="es-ES" i="1" dirty="0"/>
              <a:t>(Prunus cerasifera)</a:t>
            </a:r>
            <a:r>
              <a:rPr lang="es-ES" dirty="0"/>
              <a:t>, el ciprés </a:t>
            </a:r>
            <a:r>
              <a:rPr lang="es-ES" i="1" dirty="0"/>
              <a:t>(Cupressus sempervirens)</a:t>
            </a:r>
            <a:r>
              <a:rPr lang="es-ES" dirty="0"/>
              <a:t>, el ciprés de Arizona </a:t>
            </a:r>
            <a:r>
              <a:rPr lang="es-ES" i="1" dirty="0"/>
              <a:t>(Cupressus arizonica)</a:t>
            </a:r>
            <a:r>
              <a:rPr lang="es-ES" dirty="0"/>
              <a:t>, la higuera </a:t>
            </a:r>
            <a:r>
              <a:rPr lang="es-ES" i="1" dirty="0"/>
              <a:t>(Ficus carica)</a:t>
            </a:r>
            <a:r>
              <a:rPr lang="es-ES" dirty="0"/>
              <a:t>, saúcos </a:t>
            </a:r>
            <a:r>
              <a:rPr lang="es-ES" i="1" dirty="0"/>
              <a:t>(Sambucus nigra)</a:t>
            </a:r>
            <a:r>
              <a:rPr lang="es-ES" dirty="0"/>
              <a:t> y aligustres </a:t>
            </a:r>
            <a:r>
              <a:rPr lang="es-ES" i="1" dirty="0"/>
              <a:t>(Ligustrum lucidum)</a:t>
            </a:r>
            <a:r>
              <a:rPr lang="es-ES" dirty="0"/>
              <a:t>, entre otras especies.</a:t>
            </a:r>
          </a:p>
          <a:p>
            <a:pPr marL="274320" indent="-274320" eaLnBrk="1" fontAlgn="auto" hangingPunct="1">
              <a:spcBef>
                <a:spcPts val="580"/>
              </a:spcBef>
              <a:spcAft>
                <a:spcPts val="0"/>
              </a:spcAft>
              <a:buFont typeface="Wingdings 2"/>
              <a:buChar char=""/>
              <a:defRPr/>
            </a:pPr>
            <a:r>
              <a:rPr lang="es-ES" dirty="0"/>
              <a:t>Son varias las fuentes que ornamentan el Parque de Abelardo Sánchez. De todas ellas, la mayor es la Fuente Larga, que está situada en línea con un estanque que alberga numerosos patos.</a:t>
            </a:r>
          </a:p>
          <a:p>
            <a:pPr marL="274320" indent="-274320" eaLnBrk="1" fontAlgn="auto" hangingPunct="1">
              <a:spcBef>
                <a:spcPts val="580"/>
              </a:spcBef>
              <a:spcAft>
                <a:spcPts val="0"/>
              </a:spcAft>
              <a:buFont typeface="Wingdings 2"/>
              <a:buChar char=""/>
              <a:defRPr/>
            </a:pPr>
            <a:r>
              <a:rPr lang="es-ES" dirty="0"/>
              <a:t>Hasta 1968 existió el Estanque de los Cisnes, ubicado en el actual emplazamiento del Museo de Albacete.</a:t>
            </a:r>
          </a:p>
          <a:p>
            <a:pPr marL="274320" indent="-274320" eaLnBrk="1" fontAlgn="auto" hangingPunct="1">
              <a:spcBef>
                <a:spcPts val="580"/>
              </a:spcBef>
              <a:spcAft>
                <a:spcPts val="0"/>
              </a:spcAft>
              <a:buFont typeface="Wingdings 2"/>
              <a:buNone/>
              <a:defRPr/>
            </a:pPr>
            <a:endParaRPr lang="es-ES" dirty="0"/>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859030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260350"/>
            <a:ext cx="7113984" cy="5759450"/>
          </a:xfrm>
        </p:spPr>
        <p:txBody>
          <a:bodyPr/>
          <a:lstStyle/>
          <a:p>
            <a:r>
              <a:rPr lang="es-ES" dirty="0"/>
              <a:t>Otras fuentes de menor tamaño situadas en el Parque son las fuentes escultóricas llamadas Fuente del Espejo y Fuente de la Desnuda, y la llamada Fuente del Jarrón.</a:t>
            </a:r>
          </a:p>
          <a:p>
            <a:pPr eaLnBrk="1" hangingPunct="1"/>
            <a:r>
              <a:rPr lang="es-ES" sz="2400" dirty="0"/>
              <a:t>A lo largo de la historia del Parque se han dedicado bustos a personas de importancia para la ciudad. Es el caso del busto dedicado a Saturnino López (obra de Ignacio Picazo en 1929), quien permitió la traída de las aguas a la ciudad con la cesión del manantial de los Ojos de San Jorge, de su propiedad, a la ciudad; así como del busto de Miguel de Cervantes, de 1948; y del busto de Azorín, obra de Andrés Tendero de 1965.</a:t>
            </a:r>
          </a:p>
          <a:p>
            <a:pPr eaLnBrk="1" hangingPunct="1"/>
            <a:endParaRPr lang="es-ES" dirty="0"/>
          </a:p>
        </p:txBody>
      </p:sp>
    </p:spTree>
    <p:extLst>
      <p:ext uri="{BB962C8B-B14F-4D97-AF65-F5344CB8AC3E}">
        <p14:creationId xmlns:p14="http://schemas.microsoft.com/office/powerpoint/2010/main" val="534280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Archivo:Cervantes Parque de Abelardo Sánchez.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2833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rchivo:Fuente larga Parque Abelardo Sánchez.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0727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3" descr="C:\Documents and Settings\JOSE ELIAS\Escritorio\SPAIN\Albacete-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463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3" descr="C:\Documents and Settings\JOSE ELIAS\Escritorio\SPAIN\Albacete.-Cervantes_Parque_de_Abelardo_Sanche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575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Documents and Settings\JOSE ELIAS\Escritorio\SPAIN\Albacete.--Parque_de_Abelardo_Sanchez_nevado_Albace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1436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Documents and Settings\JOSE ELIAS\Escritorio\SPAIN\Albacete.-Paseo_lateral_Parque_Abelardo Sanche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4446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Albacete.-Parque Abelardo Sanchez.-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5605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Albacete.- Parque Abelardo Sanche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8823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Albacete.-pARQUE aBELARDO sANCHEZ.-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7787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Albacete.-Parque Abelardo Sanchez.-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54868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albacete-5arque Abelardo Sanche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1130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albacete-41Parque Abelardo Sanche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5688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albacete-61Parque Abelardo Sanche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44113"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375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albacete-232Parque Abelardo Sanche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4525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albacete-Parque Abelardo Sanchez.-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15550" cy="758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661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albacete-Parque Abelardo Sanche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88463"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91324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p:txBody>
          <a:bodyPr/>
          <a:lstStyle/>
          <a:p>
            <a:pPr eaLnBrk="1" hangingPunct="1"/>
            <a:r>
              <a:rPr lang="es-ES" dirty="0"/>
              <a:t>Algeciras.-Parque de las Acacias</a:t>
            </a:r>
          </a:p>
        </p:txBody>
      </p:sp>
      <p:sp>
        <p:nvSpPr>
          <p:cNvPr id="26627" name="2 Marcador de contenido"/>
          <p:cNvSpPr>
            <a:spLocks noGrp="1"/>
          </p:cNvSpPr>
          <p:nvPr>
            <p:ph sz="quarter" idx="1"/>
          </p:nvPr>
        </p:nvSpPr>
        <p:spPr/>
        <p:txBody>
          <a:bodyPr>
            <a:normAutofit lnSpcReduction="10000"/>
          </a:bodyPr>
          <a:lstStyle/>
          <a:p>
            <a:pPr eaLnBrk="1" hangingPunct="1"/>
            <a:r>
              <a:rPr lang="es-ES" sz="2400" dirty="0"/>
              <a:t>El </a:t>
            </a:r>
            <a:r>
              <a:rPr lang="es-ES" sz="2400" b="1" dirty="0"/>
              <a:t>Parque de las Acacias de Algeciras</a:t>
            </a:r>
            <a:r>
              <a:rPr lang="es-ES" sz="2400" dirty="0"/>
              <a:t>, también llamado Parque Smith está situado en la Villa Vieja de la ciudad, entre las calles San Nicolás, Emilio Burgos, Nicaragua y el Hotel Cristina, su extensión es de 19.300 m</a:t>
            </a:r>
            <a:r>
              <a:rPr lang="es-ES" sz="2400" baseline="30000" dirty="0"/>
              <a:t>2</a:t>
            </a:r>
            <a:r>
              <a:rPr lang="es-ES" sz="2400" dirty="0"/>
              <a:t> y en su interior se encuentra un palacete construido alrededor de 1920 donde se sitúa la sede de la Mancomunidad de Municipios del Campo de Gibraltar y un pequeño edificio llamado Casa de los Guardeses donde se encuentra el Museo Municipal.</a:t>
            </a:r>
            <a:endParaRPr lang="es-ES" sz="2400" baseline="30000" dirty="0"/>
          </a:p>
          <a:p>
            <a:pPr eaLnBrk="1" hangingPunct="1"/>
            <a:r>
              <a:rPr lang="es-ES" sz="2400" dirty="0"/>
              <a:t> El parque está inscrito en el Catálogo del Patrimonio Histórico Andaluz como Jardín de Interés Cultural.</a:t>
            </a:r>
          </a:p>
        </p:txBody>
      </p:sp>
    </p:spTree>
    <p:extLst>
      <p:ext uri="{BB962C8B-B14F-4D97-AF65-F5344CB8AC3E}">
        <p14:creationId xmlns:p14="http://schemas.microsoft.com/office/powerpoint/2010/main" val="1590054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Marcador de contenido"/>
          <p:cNvSpPr>
            <a:spLocks noGrp="1"/>
          </p:cNvSpPr>
          <p:nvPr>
            <p:ph sz="quarter" idx="1"/>
          </p:nvPr>
        </p:nvSpPr>
        <p:spPr>
          <a:xfrm>
            <a:off x="914400" y="404813"/>
            <a:ext cx="7041976" cy="6120531"/>
          </a:xfrm>
        </p:spPr>
        <p:txBody>
          <a:bodyPr>
            <a:normAutofit lnSpcReduction="10000"/>
          </a:bodyPr>
          <a:lstStyle/>
          <a:p>
            <a:pPr eaLnBrk="1" hangingPunct="1"/>
            <a:r>
              <a:rPr lang="es-ES" sz="2400" dirty="0"/>
              <a:t>Los terrenos que ocupan la Villa Vieja de Algeciras fueron utilizados con fines agrícolas por varias familias de la ciudad, hasta principios del siglo XIX cuando el Sr. Smith, un consignatario de buques de Gibraltar los adquirió y vendió gran parte de ellos para la construcción del Hotel Reina Cristina a la Compañía del Ferrocarril Algeciras-Bobadilla, obra de un arquitecto de apellido Thompson que más tarde fue director del hotel. </a:t>
            </a:r>
          </a:p>
          <a:p>
            <a:pPr eaLnBrk="1" hangingPunct="1"/>
            <a:r>
              <a:rPr lang="es-ES" sz="2400" dirty="0"/>
              <a:t>Los terrenos restantes, aproximadamente 25.300 metros cuadrados, los reservó para edificar su residencia, un palacete de estilo colonial también obra del Sr. Thompson; este edificio fue habitado por el Sr. Smith hasta aproximadamente 1919 y por su hijo hasta 1936. </a:t>
            </a:r>
          </a:p>
        </p:txBody>
      </p:sp>
    </p:spTree>
    <p:extLst>
      <p:ext uri="{BB962C8B-B14F-4D97-AF65-F5344CB8AC3E}">
        <p14:creationId xmlns:p14="http://schemas.microsoft.com/office/powerpoint/2010/main" val="3434648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914400" y="476250"/>
            <a:ext cx="7041976" cy="5543550"/>
          </a:xfrm>
        </p:spPr>
        <p:txBody>
          <a:bodyPr/>
          <a:lstStyle/>
          <a:p>
            <a:pPr eaLnBrk="1" hangingPunct="1"/>
            <a:r>
              <a:rPr lang="es-ES" sz="2400" dirty="0"/>
              <a:t>Cuando, comenzada la guerra civil, la familia Smith huyó a Gibraltar y más tarde, iniciada la Segunda Guerra Mundial al Reino Unido para regresar en 1956 y vender los terrenos en 1966 a una empresa inmobiliaria que pretendía edificar viviendas de protección oficial</a:t>
            </a:r>
          </a:p>
          <a:p>
            <a:pPr eaLnBrk="1" hangingPunct="1"/>
            <a:r>
              <a:rPr lang="es-ES" sz="2400" dirty="0"/>
              <a:t>Sin embargo el Ayuntamiento de Algeciras no concede la licencia inmobiliaria y adquiere los terrenos para destinarlos a uso público excepto dos parcelas donde sí se construyen edificios.</a:t>
            </a:r>
          </a:p>
          <a:p>
            <a:pPr eaLnBrk="1" hangingPunct="1"/>
            <a:r>
              <a:rPr lang="es-ES" sz="2400" dirty="0"/>
              <a:t>A pesar de ello no es hasta 1975 cuando se dota al parque de equipamiento.</a:t>
            </a:r>
          </a:p>
          <a:p>
            <a:pPr eaLnBrk="1" hangingPunct="1"/>
            <a:endParaRPr lang="es-ES" dirty="0"/>
          </a:p>
        </p:txBody>
      </p:sp>
    </p:spTree>
    <p:extLst>
      <p:ext uri="{BB962C8B-B14F-4D97-AF65-F5344CB8AC3E}">
        <p14:creationId xmlns:p14="http://schemas.microsoft.com/office/powerpoint/2010/main" val="34231740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Archivo:Roble de las acacia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5269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50" y="0"/>
            <a:ext cx="9105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13897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9463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65120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87054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96303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50" y="0"/>
            <a:ext cx="9105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65385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29391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Documents and Settings\JOSE ELIAS\Escritorio\SPAIN\Algeciras.-Parque Maria Cristi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23359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Documents and Settings\JOSE ELIAS\Escritorio\SPAIN\Algeciras.--Paseo_cristi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17111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Documents and Settings\JOSE ELIAS\Escritorio\SPAIN\Algeciras.-Parque Maria Cristina.-Noriacristi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09718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Documents and Settings\JOSE ELIAS\Escritorio\SPAIN\Algeciras.--Parque_de_la_conferenc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21156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p:nvPr>
        </p:nvSpPr>
        <p:spPr/>
        <p:txBody>
          <a:bodyPr/>
          <a:lstStyle/>
          <a:p>
            <a:pPr eaLnBrk="1" hangingPunct="1"/>
            <a:r>
              <a:rPr lang="es-ES" dirty="0"/>
              <a:t>Alhambra</a:t>
            </a:r>
          </a:p>
        </p:txBody>
      </p:sp>
      <p:sp>
        <p:nvSpPr>
          <p:cNvPr id="14339"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i="1" dirty="0"/>
              <a:t>La Alhambra es un claro y magnifico ejemplo de un conjunto monumental edificado para los sultanes de la época musulmana en España. </a:t>
            </a:r>
            <a:endParaRPr lang="es-ES" dirty="0"/>
          </a:p>
          <a:p>
            <a:pPr marL="274320" indent="-274320" eaLnBrk="1" fontAlgn="auto" hangingPunct="1">
              <a:spcBef>
                <a:spcPts val="580"/>
              </a:spcBef>
              <a:spcAft>
                <a:spcPts val="0"/>
              </a:spcAft>
              <a:buFont typeface="Wingdings 2"/>
              <a:buChar char=""/>
              <a:defRPr/>
            </a:pPr>
            <a:r>
              <a:rPr lang="es-ES" i="1" dirty="0"/>
              <a:t>La historia de la Alhambra comienza con la conquista de una antigua fortaleza, en el siglo IX, allí comienza el Reino de Granada y la dinastía nazarí.</a:t>
            </a:r>
            <a:endParaRPr lang="es-ES" dirty="0"/>
          </a:p>
          <a:p>
            <a:pPr marL="274320" indent="-274320" eaLnBrk="1" fontAlgn="auto" hangingPunct="1">
              <a:spcBef>
                <a:spcPts val="580"/>
              </a:spcBef>
              <a:spcAft>
                <a:spcPts val="0"/>
              </a:spcAft>
              <a:buFont typeface="Wingdings 2"/>
              <a:buChar char=""/>
              <a:defRPr/>
            </a:pPr>
            <a:r>
              <a:rPr lang="es-ES" i="1" dirty="0"/>
              <a:t>La Alhambra fue Palacio, Ciudadela y Fortaleza, pero sobre todo residencia de los sultanes Nazaríes, altos funcionarios, servidores de la corte y soldados. </a:t>
            </a:r>
          </a:p>
          <a:p>
            <a:pPr marL="274320" indent="-274320" eaLnBrk="1" fontAlgn="auto" hangingPunct="1">
              <a:spcBef>
                <a:spcPts val="580"/>
              </a:spcBef>
              <a:spcAft>
                <a:spcPts val="0"/>
              </a:spcAft>
              <a:buFont typeface="Wingdings 2"/>
              <a:buChar char=""/>
              <a:defRPr/>
            </a:pPr>
            <a:r>
              <a:rPr lang="es-ES" i="1" dirty="0"/>
              <a:t>Hoy es un conjunto de edificios de diferentes épocas con una vegetación exuberante. </a:t>
            </a: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41211729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Documents and Settings\JOSE ELIAS\Escritorio\SPAIN\Granada.-x-Sierra_Nevada_from_Alhambr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6071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Documents and Settings\JOSE ELIAS\Escritorio\SPAIN\Alhambradesdegeneralif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09380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descr="C:\Documents and Settings\JOSE ELIAS\Escritorio\SPAIN\Alhambra-castle-grana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7689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Documents and Settings\JOSE ELIAS\Escritorio\SPAIN\Alhambra Grana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23812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Documents and Settings\JOSE ELIAS\Escritorio\SPAIN\Alhambra desde el Generalif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13235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3" descr="C:\Documents and Settings\JOSE ELIAS\Escritorio\SPAIN\Alhambra-Generalife_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06774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Documents and Settings\JOSE ELIAS\Escritorio\SPAIN\Granada.-Albaic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79098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Documents and Settings\JOSE ELIAS\Escritorio\SPAIN\Granada.-Albaici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22061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Documents and Settings\JOSE ELIAS\Escritorio\SPAIN\Alhambra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33268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3" descr="C:\Documents and Settings\JOSE ELIAS\Escritorio\SPAIN\Alhambr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41715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3" descr="C:\Documents and Settings\JOSE ELIAS\Escritorio\SPAIN\Alhambra 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9728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0832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C:\Documents and Settings\JOSE ELIAS\Escritorio\SPAIN\Alhambr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97466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C:\Documents and Settings\JOSE ELIAS\Escritorio\SPAIN\Alhambra.- La Lindaraj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09759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C:\Documents and Settings\JOSE ELIAS\Escritorio\SPAIN\Alhambra.-autumn-leaf-f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04547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Documents and Settings\JOSE ELIAS\Escritorio\SPAIN\Alhambra.-court-long-po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44707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3" descr="C:\Documents and Settings\JOSE ELIAS\Escritorio\SPAIN\Alhambra.-spanish-water-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03645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Documents and Settings\JOSE ELIAS\Escritorio\SPAIN\Alhambra.-El Generalif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0"/>
            <a:ext cx="4495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Picture 4" descr="C:\Documents and Settings\JOSE ELIAS\Escritorio\SPAIN\Alhambra.-eL Part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49718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C:\Documents and Settings\JOSE ELIAS\Escritorio\SPAIN\Alhambra_-_Giardino_-_siep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0"/>
            <a:ext cx="4876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9" name="Picture 3" descr="C:\Documents and Settings\JOSE ELIAS\Escritorio\SPAIN\Alhambra_Generalife_fountain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419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9002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3" descr="C:\Documents and Settings\JOSE ELIAS\Escritorio\SPAIN\Alhambra.-Generalif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14413"/>
            <a:ext cx="9144000" cy="8886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58295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Documents and Settings\JOSE ELIAS\Escritorio\SPAIN\Alhambra.-Generalif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34890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C:\Documents and Settings\JOSE ELIAS\Escritorio\SPAIN\Alhambra.-Generalif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36905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C:\Documents and Settings\JOSE ELIAS\Escritorio\SPAIN\Alhambra.-Generalife.-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12947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Documents and Settings\JOSE ELIAS\Escritorio\SPAIN\Alhambra.-Granad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89397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Documents and Settings\JOSE ELIAS\Escritorio\SPAIN\Alhambra.-new-rose-water-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14413"/>
            <a:ext cx="9144000" cy="8886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74276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5" descr="C:\Documents and Settings\JOSE ELIAS\Escritorio\SPAIN\Granada.--Palacio_del_Portic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62794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C:\Documents and Settings\JOSE ELIAS\Escritorio\SPAIN\Alhambra.-Partal_at_Alhambra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8999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1026" descr="C:\Documents and Settings\JOSE ELIAS\Escritorio\SPAIN\Alhambra.-partal-pool-water-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800"/>
            <a:ext cx="9144000" cy="888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52222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C:\Documents and Settings\JOSE ELIAS\Escritorio\SPAIN\Alhambra.-Tower-palms-water-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0"/>
            <a:ext cx="9753600" cy="769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4350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C:\Documents and Settings\JOSE ELIAS\Escritorio\SPAIN\Alhambra.-partal-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91666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C:\Documents and Settings\JOSE ELIAS\Escritorio\SPAIN\Alhambra.-spanish-garden-courtyar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144000" cy="888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3033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C:\Documents and Settings\JOSE ELIAS\Escritorio\SPAIN\Alhambra.-Patio de la Lindaraj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54057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C:\Documents and Settings\JOSE ELIAS\Escritorio\SPAIN\Alhambra.-Patio de la Sulta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57400"/>
            <a:ext cx="9144000" cy="1123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74001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Documents and Settings\JOSE ELIAS\Escritorio\SPAIN\Alhambra_2_E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47700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C:\Documents and Settings\JOSE ELIAS\Escritorio\SPAIN\Alhambra-garden-pat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57200"/>
            <a:ext cx="9753600" cy="777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93320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C:\Documents and Settings\JOSE ELIAS\Escritorio\SPAIN\Alhambra-Generalife.-Patio de la SULTA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20300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C:\Documents and Settings\JOSE ELIAS\Escritorio\SPAIN\Alhambra-Generalife_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24571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3" descr="C:\Documents and Settings\JOSE ELIAS\Escritorio\SPAIN\Granada.-Bosques de la alhambr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2167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Título"/>
          <p:cNvSpPr>
            <a:spLocks noGrp="1"/>
          </p:cNvSpPr>
          <p:nvPr>
            <p:ph type="title"/>
          </p:nvPr>
        </p:nvSpPr>
        <p:spPr/>
        <p:txBody>
          <a:bodyPr/>
          <a:lstStyle/>
          <a:p>
            <a:pPr eaLnBrk="1" hangingPunct="1"/>
            <a:r>
              <a:rPr lang="es-ES" b="1" dirty="0"/>
              <a:t>Campo de los Mártires</a:t>
            </a:r>
          </a:p>
        </p:txBody>
      </p:sp>
      <p:sp>
        <p:nvSpPr>
          <p:cNvPr id="55299"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sz="2400" dirty="0"/>
              <a:t>El lugar toma su nombre de los silos y mazmorras que en él existían en tiempos de los árabes, donde se supone que algunos cristianos sufrieron martirio, por lo que las Reyes Católicos erigieron una ermita dedicada a los Santos Mártires. </a:t>
            </a:r>
          </a:p>
          <a:p>
            <a:pPr marL="274320" indent="-274320" eaLnBrk="1" fontAlgn="auto" hangingPunct="1">
              <a:spcBef>
                <a:spcPts val="580"/>
              </a:spcBef>
              <a:spcAft>
                <a:spcPts val="0"/>
              </a:spcAft>
              <a:buFont typeface="Wingdings 2"/>
              <a:buChar char=""/>
              <a:defRPr/>
            </a:pPr>
            <a:r>
              <a:rPr lang="es-ES" sz="2400" dirty="0"/>
              <a:t>Posteriormente se construyó en el lugar un Convento del Carmelitas descalzos, del que fue prior San Juan de la Cruz, entre 1.582 y 1.588. </a:t>
            </a:r>
          </a:p>
          <a:p>
            <a:pPr marL="274320" indent="-274320" eaLnBrk="1" fontAlgn="auto" hangingPunct="1">
              <a:spcBef>
                <a:spcPts val="580"/>
              </a:spcBef>
              <a:spcAft>
                <a:spcPts val="0"/>
              </a:spcAft>
              <a:buFont typeface="Wingdings 2"/>
              <a:buChar char=""/>
              <a:defRPr/>
            </a:pPr>
            <a:r>
              <a:rPr lang="es-ES" sz="2400" dirty="0"/>
              <a:t>Aún hoy podemos contemplar en los jardines el </a:t>
            </a:r>
            <a:r>
              <a:rPr lang="es-ES" sz="2400" b="1" dirty="0"/>
              <a:t>Cedro de San Juan de la Cruz</a:t>
            </a:r>
            <a:r>
              <a:rPr lang="es-ES" sz="2400" dirty="0"/>
              <a:t> (en realidad un ciprés), del que la tradición dice que fue plantado por este santo, y que bajo su sombra escribió su obra </a:t>
            </a:r>
            <a:r>
              <a:rPr lang="es-ES" sz="2400" b="1" dirty="0"/>
              <a:t>"La Noche Oscura del Alma"</a:t>
            </a:r>
            <a:r>
              <a:rPr lang="es-ES" sz="2400" dirty="0"/>
              <a:t>.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0756063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914400" y="260350"/>
            <a:ext cx="6969968" cy="6337002"/>
          </a:xfrm>
        </p:spPr>
        <p:txBody>
          <a:bodyPr>
            <a:normAutofit lnSpcReduction="10000"/>
          </a:bodyPr>
          <a:lstStyle/>
          <a:p>
            <a:pPr eaLnBrk="1" hangingPunct="1"/>
            <a:r>
              <a:rPr lang="es-ES" sz="2400" dirty="0"/>
              <a:t>El convento fue destruido en 1.842, y los terrenos adquiridos por un particular que edificó en ellos el actual palacete. </a:t>
            </a:r>
          </a:p>
          <a:p>
            <a:pPr eaLnBrk="1" hangingPunct="1">
              <a:buFont typeface="Wingdings 2" pitchFamily="18" charset="2"/>
              <a:buNone/>
            </a:pPr>
            <a:r>
              <a:rPr lang="es-ES" sz="2400" dirty="0"/>
              <a:t>   En 1.958 el Ayuntamiento adquiere la finca, que pasa a propiedad pública.</a:t>
            </a:r>
          </a:p>
          <a:p>
            <a:pPr eaLnBrk="1" hangingPunct="1">
              <a:buFont typeface="Wingdings 2" pitchFamily="18" charset="2"/>
              <a:buNone/>
            </a:pPr>
            <a:r>
              <a:rPr lang="es-ES" sz="2400" dirty="0"/>
              <a:t>   En el año 1.974 es vendida para la   construcción de un hotel, que afortunadamente nunca se lleva a cabo, pero se pierde una zona de jardín destinada a bosque y tanto los jardines como el palacete quedan seriamente dañados. </a:t>
            </a:r>
          </a:p>
          <a:p>
            <a:pPr eaLnBrk="1" hangingPunct="1">
              <a:buFont typeface="Wingdings 2" pitchFamily="18" charset="2"/>
              <a:buNone/>
            </a:pPr>
            <a:r>
              <a:rPr lang="es-ES" sz="2400" dirty="0"/>
              <a:t>    Tras la paralización de la obras, el Carmen vuelve a ser de propiedad municipal, iniciándose en 1.984 su restauración, primero del palacete y posteriormente del lago, acueducto y jardines, abriéndose al público a medida que ésta se iba realizando. </a:t>
            </a:r>
          </a:p>
          <a:p>
            <a:pPr eaLnBrk="1" hangingPunct="1"/>
            <a:endParaRPr lang="es-ES" dirty="0"/>
          </a:p>
        </p:txBody>
      </p:sp>
    </p:spTree>
    <p:extLst>
      <p:ext uri="{BB962C8B-B14F-4D97-AF65-F5344CB8AC3E}">
        <p14:creationId xmlns:p14="http://schemas.microsoft.com/office/powerpoint/2010/main" val="36678193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C:\Documents and Settings\JOSE ELIAS\Escritorio\SPAIN\Granada.-Campo de los Martires.-Pavo R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64487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C:\Documents and Settings\JOSE ELIAS\Escritorio\SPAIN\Granada.-Carmen de los Martir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28282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C:\Documents and Settings\JOSE ELIAS\Escritorio\SPAIN\Granada.--Acueducto_carmen_martir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21826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C:\Documents and Settings\JOSE ELIAS\Escritorio\SPAIN\Granada.-Carmen de los Martire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27418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C:\Documents and Settings\JOSE ELIAS\Escritorio\SPAIN\Granada.-Carmen de los Martires.-Fuente_martir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94404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C:\Documents and Settings\JOSE ELIAS\Escritorio\SPAIN\Granada.-Carmen_martires_entra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0"/>
            <a:ext cx="3429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7" name="Picture 3" descr="C:\Documents and Settings\JOSE ELIAS\Escritorio\SPAIN\Granada.-Carmendelosmartir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791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75961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4" descr="C:\Documents and Settings\JOSE ELIAS\Escritorio\SPAIN\Granada.-Jardin carmen_martir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69924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C:\Documents and Settings\JOSE ELIAS\Escritorio\SPAIN\Granada.--Carmendelosmartire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0"/>
            <a:ext cx="4495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5" name="Picture 3" descr="C:\Documents and Settings\JOSE ELIAS\Escritorio\SPAIN\Granada.-Jardin carmen_martires.-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72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02541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3.bp.blogspot.com/_lmSgjYkNM_8/TKOB6Gy5CuI/AAAAAAAABc0/jP9S5nMVsLE/s1600/II+Semana+Santa+2010+y+Master+14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62463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Título"/>
          <p:cNvSpPr>
            <a:spLocks noGrp="1"/>
          </p:cNvSpPr>
          <p:nvPr>
            <p:ph type="title"/>
          </p:nvPr>
        </p:nvSpPr>
        <p:spPr/>
        <p:txBody>
          <a:bodyPr/>
          <a:lstStyle/>
          <a:p>
            <a:pPr eaLnBrk="1" hangingPunct="1"/>
            <a:r>
              <a:rPr lang="es-ES" b="1" dirty="0"/>
              <a:t>Granada .-.Jardín Botánico</a:t>
            </a:r>
          </a:p>
        </p:txBody>
      </p:sp>
      <p:sp>
        <p:nvSpPr>
          <p:cNvPr id="70659" name="2 Marcador de contenido"/>
          <p:cNvSpPr>
            <a:spLocks noGrp="1"/>
          </p:cNvSpPr>
          <p:nvPr>
            <p:ph sz="quarter" idx="1"/>
          </p:nvPr>
        </p:nvSpPr>
        <p:spPr>
          <a:xfrm>
            <a:off x="457200" y="1600200"/>
            <a:ext cx="7467600" cy="5257800"/>
          </a:xfrm>
        </p:spPr>
        <p:txBody>
          <a:bodyPr>
            <a:normAutofit/>
          </a:bodyPr>
          <a:lstStyle/>
          <a:p>
            <a:pPr marL="274320" indent="-274320" eaLnBrk="1" fontAlgn="auto" hangingPunct="1">
              <a:spcBef>
                <a:spcPts val="580"/>
              </a:spcBef>
              <a:spcAft>
                <a:spcPts val="0"/>
              </a:spcAft>
              <a:buFont typeface="Wingdings 2"/>
              <a:buChar char=""/>
              <a:defRPr/>
            </a:pPr>
            <a:r>
              <a:rPr lang="es-ES" dirty="0"/>
              <a:t>El </a:t>
            </a:r>
            <a:r>
              <a:rPr lang="es-ES" b="1" dirty="0"/>
              <a:t>Jardín Botánico de la Universidad de Granada</a:t>
            </a:r>
            <a:r>
              <a:rPr lang="es-ES" dirty="0"/>
              <a:t> es un jardín botánico de pequeñas dimensiones que se encuentra en la ciudad de Granada, perteneciente a la comunidad autónoma de Andalucía, España. </a:t>
            </a:r>
          </a:p>
          <a:p>
            <a:pPr marL="274320" indent="-274320" eaLnBrk="1" fontAlgn="auto" hangingPunct="1">
              <a:spcBef>
                <a:spcPts val="580"/>
              </a:spcBef>
              <a:spcAft>
                <a:spcPts val="0"/>
              </a:spcAft>
              <a:buFont typeface="Wingdings 2"/>
              <a:buChar char=""/>
              <a:defRPr/>
            </a:pPr>
            <a:r>
              <a:rPr lang="es-ES" dirty="0"/>
              <a:t>Depende administrativamente de la Universidad de Granada.</a:t>
            </a:r>
          </a:p>
          <a:p>
            <a:pPr marL="274320" indent="-274320" eaLnBrk="1" fontAlgn="auto" hangingPunct="1">
              <a:spcBef>
                <a:spcPts val="580"/>
              </a:spcBef>
              <a:spcAft>
                <a:spcPts val="0"/>
              </a:spcAft>
              <a:buFont typeface="Wingdings 2"/>
              <a:buChar char=""/>
              <a:defRPr/>
            </a:pPr>
            <a:r>
              <a:rPr lang="es-ES" dirty="0"/>
              <a:t>El jardín botánico de la Universidad de Granada, se construyó en 1783, estando su perímetro rodeado de una verja labrada.</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41536456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041976" cy="6381750"/>
          </a:xfrm>
        </p:spPr>
        <p:txBody>
          <a:bodyPr>
            <a:normAutofit/>
          </a:bodyPr>
          <a:lstStyle/>
          <a:p>
            <a:pPr>
              <a:spcBef>
                <a:spcPts val="580"/>
              </a:spcBef>
              <a:buFont typeface="Wingdings 2"/>
              <a:buChar char=""/>
              <a:defRPr/>
            </a:pPr>
            <a:r>
              <a:rPr lang="es-ES" dirty="0"/>
              <a:t>En el año de 1877 Francisco Morales esculpió los dos relieves que se encuentran en la portada , y que representan a dos ilustres botánicos, el sacerdote don Antonio José Cabañiles y el médico Patasca y Segura.</a:t>
            </a:r>
          </a:p>
          <a:p>
            <a:pPr>
              <a:spcBef>
                <a:spcPts val="580"/>
              </a:spcBef>
              <a:buFont typeface="Wingdings 2"/>
              <a:buChar char=""/>
              <a:defRPr/>
            </a:pPr>
            <a:r>
              <a:rPr lang="es-ES" dirty="0"/>
              <a:t>En la actualidad, y aún más después de la creación del Jardín Botánico de la Cortijera a unos 30 kilómetros de la ciudad de Granada, se ha convertido en un complemento ornamental, un jardín romántico e histórico del antiguo edificio universitario que hoy alberga la </a:t>
            </a:r>
            <a:r>
              <a:rPr lang="es-ES" i="1" dirty="0"/>
              <a:t>Facultad de derecho.</a:t>
            </a:r>
          </a:p>
          <a:p>
            <a:pPr marL="274320" indent="-274320" eaLnBrk="1" fontAlgn="auto" hangingPunct="1">
              <a:spcBef>
                <a:spcPts val="580"/>
              </a:spcBef>
              <a:spcAft>
                <a:spcPts val="0"/>
              </a:spcAft>
              <a:buFont typeface="Wingdings 2"/>
              <a:buChar char=""/>
              <a:defRPr/>
            </a:pPr>
            <a:r>
              <a:rPr lang="es-ES" dirty="0"/>
              <a:t>En el jardín botánico se encuentran 70 ejemplares arbóreos de gran porte, y una serie de plantas arbustivas en sus bases.</a:t>
            </a:r>
          </a:p>
        </p:txBody>
      </p:sp>
    </p:spTree>
    <p:extLst>
      <p:ext uri="{BB962C8B-B14F-4D97-AF65-F5344CB8AC3E}">
        <p14:creationId xmlns:p14="http://schemas.microsoft.com/office/powerpoint/2010/main" val="24039624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Es de destacar un ejemplar de Ginkgo biloca que sobrepasa en altura el edificio de la facultad de derecho colindante. </a:t>
            </a:r>
          </a:p>
          <a:p>
            <a:r>
              <a:rPr lang="es-ES" dirty="0"/>
              <a:t>Éste es uno de los primeros ejemplares de esta especie que se plantaron en la península ibérica, y el único de su especie en toda la provincia, hasta hace unos pocos años en los que se está introduciendo en los nuevos jardines y como árbol de sombra en las calles.</a:t>
            </a:r>
          </a:p>
          <a:p>
            <a:endParaRPr lang="es-ES" dirty="0"/>
          </a:p>
        </p:txBody>
      </p:sp>
    </p:spTree>
    <p:extLst>
      <p:ext uri="{BB962C8B-B14F-4D97-AF65-F5344CB8AC3E}">
        <p14:creationId xmlns:p14="http://schemas.microsoft.com/office/powerpoint/2010/main" val="22121030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C:\Documents and Settings\JOSE ELIAS\Escritorio\SPAIN\JardinBotanicoGranad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84637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C:\Documents and Settings\JOSE ELIAS\Escritorio\SPAIN\JardinBotanicoGranada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84124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C:\Documents and Settings\JOSE ELIAS\Escritorio\SPAIN\JardinBotanicoGranada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20895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C:\Documents and Settings\JOSE ELIAS\Escritorio\SPAIN\JardinBotanicoGranada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978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C:\Documents and Settings\JOSE ELIAS\Escritorio\SPAIN\JardinBotanicoGranada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05399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Título"/>
          <p:cNvSpPr>
            <a:spLocks noGrp="1"/>
          </p:cNvSpPr>
          <p:nvPr>
            <p:ph type="title"/>
          </p:nvPr>
        </p:nvSpPr>
        <p:spPr/>
        <p:txBody>
          <a:bodyPr/>
          <a:lstStyle/>
          <a:p>
            <a:pPr eaLnBrk="1" hangingPunct="1"/>
            <a:r>
              <a:rPr lang="es-ES" dirty="0"/>
              <a:t>Bilbao</a:t>
            </a:r>
          </a:p>
        </p:txBody>
      </p:sp>
      <p:sp>
        <p:nvSpPr>
          <p:cNvPr id="99331" name="2 Marcador de contenido"/>
          <p:cNvSpPr>
            <a:spLocks noGrp="1"/>
          </p:cNvSpPr>
          <p:nvPr>
            <p:ph sz="quarter" idx="1"/>
          </p:nvPr>
        </p:nvSpPr>
        <p:spPr/>
        <p:txBody>
          <a:bodyPr/>
          <a:lstStyle/>
          <a:p>
            <a:pPr eaLnBrk="1" hangingPunct="1"/>
            <a:r>
              <a:rPr lang="es-ES" sz="2400" dirty="0"/>
              <a:t>El </a:t>
            </a:r>
            <a:r>
              <a:rPr lang="es-ES" sz="2400" b="1" dirty="0"/>
              <a:t>Parque de Doña Casilda</a:t>
            </a:r>
            <a:r>
              <a:rPr lang="es-ES" sz="2400" dirty="0"/>
              <a:t>, también conocido como </a:t>
            </a:r>
            <a:r>
              <a:rPr lang="es-ES" sz="2400" b="1" dirty="0"/>
              <a:t>parque Casilda Iturrizar</a:t>
            </a:r>
            <a:r>
              <a:rPr lang="es-ES" sz="2400" dirty="0"/>
              <a:t> es un parque municipal de la ciudad vizcaína de Bilbao, en el País Vasco (España).</a:t>
            </a:r>
          </a:p>
          <a:p>
            <a:pPr eaLnBrk="1" hangingPunct="1"/>
            <a:r>
              <a:rPr lang="es-ES" sz="2400" dirty="0"/>
              <a:t> Se encuentra en el distrito de Abando, en los terrenos del barrio de Indauchu que donó la benefactora Casilda Aterrizar, de ahí su nombre. </a:t>
            </a:r>
          </a:p>
          <a:p>
            <a:pPr eaLnBrk="1" hangingPunct="1"/>
            <a:r>
              <a:rPr lang="es-ES" sz="2400" dirty="0"/>
              <a:t>El arquitecto fue Ricardo Bastida y el ingeniero Juan de Eguiraun. </a:t>
            </a:r>
          </a:p>
          <a:p>
            <a:pPr eaLnBrk="1" hangingPunct="1"/>
            <a:r>
              <a:rPr lang="es-ES" sz="2400" dirty="0"/>
              <a:t>Se trata de un jardín de estilo inglés cuya construcción comenzó en 1907</a:t>
            </a:r>
            <a:r>
              <a:rPr lang="es-ES" dirty="0"/>
              <a:t>.</a:t>
            </a:r>
          </a:p>
        </p:txBody>
      </p:sp>
    </p:spTree>
    <p:extLst>
      <p:ext uri="{BB962C8B-B14F-4D97-AF65-F5344CB8AC3E}">
        <p14:creationId xmlns:p14="http://schemas.microsoft.com/office/powerpoint/2010/main" val="330997120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2 Marcador de contenido"/>
          <p:cNvSpPr>
            <a:spLocks noGrp="1"/>
          </p:cNvSpPr>
          <p:nvPr>
            <p:ph sz="quarter" idx="1"/>
          </p:nvPr>
        </p:nvSpPr>
        <p:spPr>
          <a:xfrm>
            <a:off x="914400" y="476250"/>
            <a:ext cx="7113984" cy="6121102"/>
          </a:xfrm>
        </p:spPr>
        <p:txBody>
          <a:bodyPr>
            <a:normAutofit lnSpcReduction="10000"/>
          </a:bodyPr>
          <a:lstStyle/>
          <a:p>
            <a:pPr eaLnBrk="1" hangingPunct="1"/>
            <a:r>
              <a:rPr lang="es-ES" sz="2400" dirty="0"/>
              <a:t>El parque era el único pulmón verde de la ciudad hasta hace muy pocos años. En la actualidad cuenta con diferentes atracciones, como el estanque en el que conviven distintas especies de patos, cisnes y pavos reales (lo que le confirió el apodo de </a:t>
            </a:r>
            <a:r>
              <a:rPr lang="es-ES" sz="2400" i="1" dirty="0"/>
              <a:t>Parque de los patos</a:t>
            </a:r>
            <a:r>
              <a:rPr lang="es-ES" sz="2400" dirty="0"/>
              <a:t>) y del que también emergen dos chorros de agua a modo de fuente.</a:t>
            </a:r>
          </a:p>
          <a:p>
            <a:pPr eaLnBrk="1" hangingPunct="1"/>
            <a:r>
              <a:rPr lang="es-ES" sz="2400" dirty="0"/>
              <a:t> Otro elemento es la pérgola en la que se realizan actuaciones, y que rodea la fuente cibernética, que ofrece espectáculos de agua, luz y sonido a cada hora durante los meses de vacaciones. </a:t>
            </a:r>
          </a:p>
          <a:p>
            <a:pPr eaLnBrk="1" hangingPunct="1"/>
            <a:r>
              <a:rPr lang="es-ES" sz="2400" dirty="0"/>
              <a:t>El parque también cuenta con un carrusel. El Museo de Bellas Artes de Bilbao fue construido íntegramente dentro del parque en la década de 1940.</a:t>
            </a:r>
          </a:p>
        </p:txBody>
      </p:sp>
    </p:spTree>
    <p:extLst>
      <p:ext uri="{BB962C8B-B14F-4D97-AF65-F5344CB8AC3E}">
        <p14:creationId xmlns:p14="http://schemas.microsoft.com/office/powerpoint/2010/main" val="399174425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2.bp.blogspot.com/_KB5RhvGD7Dw/TTNME0kwPGI/AAAAAAAACg4/BmozVLd6Gg0/s1600/P11500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76937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http://kakarruti.files.wordpress.com/2010/09/img_027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53563" cy="726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08168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Archivo:Dona Casilda par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577486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3 Imagen" descr="Bilbao.-Parque de Doña Casilda.-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281271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Bilbao.-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06428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Bilbao.-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26700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Bilbao.-2009.-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41335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Bilbao.-Parque de Doña Casil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959616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Bilbao.-Parque Doña Casild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664647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Bilbao.-Parque Doña Casilda.-Monume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224903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Bilbao.-Parque Doña Casil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58460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C:\Documents and Settings\JOSE ELIAS\Escritorio\SPAIN\Bilbao.-Abandoibarr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306833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C:\Documents and Settings\JOSE ELIAS\Escritorio\SPAIN\Bilbao.-Calatrav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034754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C:\Documents and Settings\JOSE ELIAS\Escritorio\SPAIN\Bilbao.-Parque_Europ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4191000"/>
            <a:ext cx="19507200" cy="129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10569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Título"/>
          <p:cNvSpPr>
            <a:spLocks noGrp="1"/>
          </p:cNvSpPr>
          <p:nvPr>
            <p:ph type="title"/>
          </p:nvPr>
        </p:nvSpPr>
        <p:spPr/>
        <p:txBody>
          <a:bodyPr/>
          <a:lstStyle/>
          <a:p>
            <a:pPr eaLnBrk="1" hangingPunct="1"/>
            <a:r>
              <a:rPr lang="es-ES" b="1" dirty="0"/>
              <a:t>Burgos.-Paseo del Espolón</a:t>
            </a:r>
          </a:p>
        </p:txBody>
      </p:sp>
      <p:sp>
        <p:nvSpPr>
          <p:cNvPr id="87043" name="2 Marcador de contenido"/>
          <p:cNvSpPr>
            <a:spLocks noGrp="1"/>
          </p:cNvSpPr>
          <p:nvPr>
            <p:ph sz="quarter" idx="1"/>
          </p:nvPr>
        </p:nvSpPr>
        <p:spPr>
          <a:xfrm>
            <a:off x="457200" y="1600200"/>
            <a:ext cx="7467600" cy="5069160"/>
          </a:xfrm>
        </p:spPr>
        <p:txBody>
          <a:bodyPr>
            <a:normAutofit/>
          </a:bodyPr>
          <a:lstStyle/>
          <a:p>
            <a:pPr marL="274320" indent="-274320" eaLnBrk="1" fontAlgn="auto" hangingPunct="1">
              <a:spcBef>
                <a:spcPts val="580"/>
              </a:spcBef>
              <a:spcAft>
                <a:spcPts val="0"/>
              </a:spcAft>
              <a:buFont typeface="Wingdings 2"/>
              <a:buChar char=""/>
              <a:defRPr/>
            </a:pPr>
            <a:r>
              <a:rPr lang="es-ES" sz="2400" dirty="0"/>
              <a:t>El </a:t>
            </a:r>
            <a:r>
              <a:rPr lang="es-ES" sz="2400" b="1" dirty="0"/>
              <a:t>Paseo del Espolón</a:t>
            </a:r>
            <a:r>
              <a:rPr lang="es-ES" sz="2400" dirty="0"/>
              <a:t> es el paseo arbolado y ajardinado más céntrico y popular de Burgos, ciudad española situada en el norte de la Península Ibérica.</a:t>
            </a:r>
          </a:p>
          <a:p>
            <a:pPr marL="274320" indent="-274320" eaLnBrk="1" fontAlgn="auto" hangingPunct="1">
              <a:spcBef>
                <a:spcPts val="580"/>
              </a:spcBef>
              <a:spcAft>
                <a:spcPts val="0"/>
              </a:spcAft>
              <a:buFont typeface="Wingdings 2"/>
              <a:buChar char=""/>
              <a:defRPr/>
            </a:pPr>
            <a:r>
              <a:rPr lang="es-ES" sz="2400" dirty="0"/>
              <a:t> Fue creado a finales del siglo XVIII configurándose durante el siglo XIX, conecta el Arco de Santa María con el Teatro Principal y está considerado como "el salón" de la ciudad.</a:t>
            </a:r>
          </a:p>
          <a:p>
            <a:pPr marL="274320" indent="-274320" eaLnBrk="1" fontAlgn="auto" hangingPunct="1">
              <a:spcBef>
                <a:spcPts val="580"/>
              </a:spcBef>
              <a:spcAft>
                <a:spcPts val="0"/>
              </a:spcAft>
              <a:buFont typeface="Wingdings 2"/>
              <a:buChar char=""/>
              <a:defRPr/>
            </a:pPr>
            <a:r>
              <a:rPr lang="es-ES" sz="2400" dirty="0"/>
              <a:t>En 1931 se pavimentaron los andenes centrales, remplazándose acacias y tilos por plátanos orientales que con sus copas entrelazadas proyectan una tupida sombra, aunque hoy aún existen varias acacias y sóforas.</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51230370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En 1947 se coloca el busto del pintor Marcelino Santamaría.</a:t>
            </a:r>
          </a:p>
          <a:p>
            <a:endParaRPr lang="es-ES" dirty="0"/>
          </a:p>
        </p:txBody>
      </p:sp>
    </p:spTree>
    <p:extLst>
      <p:ext uri="{BB962C8B-B14F-4D97-AF65-F5344CB8AC3E}">
        <p14:creationId xmlns:p14="http://schemas.microsoft.com/office/powerpoint/2010/main" val="324264465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5 Imagen" descr="Burgo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03533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Burgos.-Arboles enlazad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128838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Burgos.-Paseo del Espolo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855066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Burgos.-Paseo del Espolo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369883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C:\Documents and Settings\JOSE ELIAS\Escritorio\SPAIN\Burgoa.-Paseo del ESPOL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645474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C:\Documents and Settings\JOSE ELIAS\Escritorio\SPAIN\Burgos.-Paseo del Espol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500861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Burgos.-Paseo del Espol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872754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Paseo del Espolo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99944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C:\Documents and Settings\JOSE ELIAS\Escritorio\SPAIN\Burgos.-Paseo del Espolon.-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198393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Título"/>
          <p:cNvSpPr>
            <a:spLocks noGrp="1"/>
          </p:cNvSpPr>
          <p:nvPr>
            <p:ph type="title"/>
          </p:nvPr>
        </p:nvSpPr>
        <p:spPr/>
        <p:txBody>
          <a:bodyPr/>
          <a:lstStyle/>
          <a:p>
            <a:pPr eaLnBrk="1" hangingPunct="1"/>
            <a:r>
              <a:rPr lang="es-ES" b="1" dirty="0"/>
              <a:t>Zaragoza.-La Alfarería</a:t>
            </a:r>
          </a:p>
        </p:txBody>
      </p:sp>
      <p:sp>
        <p:nvSpPr>
          <p:cNvPr id="125955" name="2 Marcador de contenido"/>
          <p:cNvSpPr>
            <a:spLocks noGrp="1"/>
          </p:cNvSpPr>
          <p:nvPr>
            <p:ph sz="quarter" idx="1"/>
          </p:nvPr>
        </p:nvSpPr>
        <p:spPr/>
        <p:txBody>
          <a:bodyPr>
            <a:normAutofit/>
          </a:bodyPr>
          <a:lstStyle/>
          <a:p>
            <a:pPr eaLnBrk="1" hangingPunct="1"/>
            <a:r>
              <a:rPr lang="es-ES" sz="2400" dirty="0"/>
              <a:t>Uno de las construcciones más bellas que se pueden encontrar en la ciudad de Zaragoza es </a:t>
            </a:r>
            <a:r>
              <a:rPr lang="es-ES" sz="2400" b="1" dirty="0"/>
              <a:t>La Lonja</a:t>
            </a:r>
            <a:r>
              <a:rPr lang="es-ES" sz="2400" dirty="0"/>
              <a:t> en conjunto con el </a:t>
            </a:r>
            <a:r>
              <a:rPr lang="es-ES" sz="2400" b="1" dirty="0"/>
              <a:t>Palacio de la Alfarería</a:t>
            </a:r>
            <a:r>
              <a:rPr lang="es-ES" sz="2400" dirty="0"/>
              <a:t>, que hoy en día es la sede del </a:t>
            </a:r>
            <a:r>
              <a:rPr lang="es-ES" sz="2400" b="1" dirty="0"/>
              <a:t>Gobierno de Aragón</a:t>
            </a:r>
            <a:r>
              <a:rPr lang="es-ES" sz="2400" dirty="0"/>
              <a:t>, además porque se pueden apreciar pocas muestras de la </a:t>
            </a:r>
            <a:r>
              <a:rPr lang="es-ES" sz="2400" b="1" dirty="0"/>
              <a:t>arquitectura de</a:t>
            </a:r>
            <a:r>
              <a:rPr lang="es-ES" sz="2400" dirty="0"/>
              <a:t> </a:t>
            </a:r>
            <a:r>
              <a:rPr lang="es-ES" sz="2400" b="1" dirty="0"/>
              <a:t>taifas.</a:t>
            </a:r>
          </a:p>
          <a:p>
            <a:pPr eaLnBrk="1" hangingPunct="1"/>
            <a:r>
              <a:rPr lang="es-ES" sz="2400" dirty="0"/>
              <a:t>A partir del año 1908 el añejo pabellón de la exposición es la sede central de este </a:t>
            </a:r>
            <a:r>
              <a:rPr lang="es-ES" sz="2400" b="1" dirty="0"/>
              <a:t>Museo</a:t>
            </a:r>
            <a:r>
              <a:rPr lang="es-ES" sz="2400" dirty="0"/>
              <a:t>.</a:t>
            </a:r>
          </a:p>
          <a:p>
            <a:pPr eaLnBrk="1" hangingPunct="1"/>
            <a:r>
              <a:rPr lang="es-ES" sz="2400" dirty="0"/>
              <a:t> El museo consta de dos grandes divisiones una parte está dedicada a la </a:t>
            </a:r>
            <a:r>
              <a:rPr lang="es-ES" sz="2400" b="1" dirty="0"/>
              <a:t>Arqueología</a:t>
            </a:r>
            <a:r>
              <a:rPr lang="es-ES" sz="2400" dirty="0"/>
              <a:t> y la segunda a </a:t>
            </a:r>
            <a:r>
              <a:rPr lang="es-ES" sz="2400" b="1" dirty="0"/>
              <a:t>Bellas Artes</a:t>
            </a:r>
            <a:r>
              <a:rPr lang="es-ES" sz="2400" dirty="0"/>
              <a:t>.</a:t>
            </a:r>
          </a:p>
        </p:txBody>
      </p:sp>
    </p:spTree>
    <p:extLst>
      <p:ext uri="{BB962C8B-B14F-4D97-AF65-F5344CB8AC3E}">
        <p14:creationId xmlns:p14="http://schemas.microsoft.com/office/powerpoint/2010/main" val="422079592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2 Marcador de contenido"/>
          <p:cNvSpPr>
            <a:spLocks noGrp="1"/>
          </p:cNvSpPr>
          <p:nvPr>
            <p:ph sz="quarter" idx="1"/>
          </p:nvPr>
        </p:nvSpPr>
        <p:spPr>
          <a:xfrm>
            <a:off x="755650" y="908050"/>
            <a:ext cx="7772400" cy="4572000"/>
          </a:xfrm>
        </p:spPr>
        <p:txBody>
          <a:bodyPr/>
          <a:lstStyle/>
          <a:p>
            <a:pPr eaLnBrk="1" hangingPunct="1"/>
            <a:r>
              <a:rPr lang="es-ES" sz="2400" dirty="0"/>
              <a:t> En el área de arqueología podemos apreciar obras que datan de la época prehistórica y se extienden hasta la época musulmana</a:t>
            </a:r>
          </a:p>
          <a:p>
            <a:pPr eaLnBrk="1" hangingPunct="1"/>
            <a:r>
              <a:rPr lang="es-ES" sz="2400" dirty="0"/>
              <a:t>Se pueden apreciar placas que llevan inscripciones ibéricas y latinas, todas ellas en bronce, la cabeza de Augusto traída de Tarazona y los que resta del Palacio de la Alfarería.</a:t>
            </a:r>
          </a:p>
          <a:p>
            <a:pPr eaLnBrk="1" hangingPunct="1"/>
            <a:endParaRPr lang="es-ES" dirty="0"/>
          </a:p>
        </p:txBody>
      </p:sp>
    </p:spTree>
    <p:extLst>
      <p:ext uri="{BB962C8B-B14F-4D97-AF65-F5344CB8AC3E}">
        <p14:creationId xmlns:p14="http://schemas.microsoft.com/office/powerpoint/2010/main" val="47610269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C:\Documents and Settings\JOSE ELIAS\Escritorio\SPAIN\Castillo de la Alfajeria.-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064871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C:\Documents and Settings\JOSE ELIAS\Escritorio\SPAIN\Castillo de la Alfajeri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067591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C:\Documents and Settings\JOSE ELIAS\Escritorio\SPAIN\Castillo de la Alfajeria.-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129445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C:\Documents and Settings\JOSE ELIAS\Escritorio\SPAIN\Castillo de la Alfajeria.-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422811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3" descr="C:\Documents and Settings\JOSE ELIAS\Escritorio\SPAIN\Castillo de la Alfajeria.--Patio_de_Santa_Isab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078081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Título"/>
          <p:cNvSpPr>
            <a:spLocks noGrp="1"/>
          </p:cNvSpPr>
          <p:nvPr>
            <p:ph type="title"/>
          </p:nvPr>
        </p:nvSpPr>
        <p:spPr/>
        <p:txBody>
          <a:bodyPr/>
          <a:lstStyle/>
          <a:p>
            <a:pPr eaLnBrk="1" hangingPunct="1"/>
            <a:r>
              <a:rPr lang="es-ES" b="1" dirty="0"/>
              <a:t>Zaragoza.-Parque Grande</a:t>
            </a:r>
          </a:p>
        </p:txBody>
      </p:sp>
      <p:sp>
        <p:nvSpPr>
          <p:cNvPr id="104451"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sz="2400" dirty="0"/>
              <a:t>El </a:t>
            </a:r>
            <a:r>
              <a:rPr lang="es-ES" sz="2400" b="1" dirty="0"/>
              <a:t>Parque Grande José Antonio Labordeta</a:t>
            </a:r>
            <a:r>
              <a:rPr lang="es-ES" sz="2400" dirty="0"/>
              <a:t> es un parque de 40 hectáreas de la ciudad de Zaragoza (Aragón), situado en el distrito Universidad. </a:t>
            </a:r>
          </a:p>
          <a:p>
            <a:pPr marL="274320" indent="-274320" eaLnBrk="1" fontAlgn="auto" hangingPunct="1">
              <a:spcBef>
                <a:spcPts val="580"/>
              </a:spcBef>
              <a:spcAft>
                <a:spcPts val="0"/>
              </a:spcAft>
              <a:buFont typeface="Wingdings 2"/>
              <a:buChar char=""/>
              <a:defRPr/>
            </a:pPr>
            <a:r>
              <a:rPr lang="es-ES" sz="2400" dirty="0"/>
              <a:t>Durante casi un siglo fue el parque más grande de la ciudad, hasta la construcción en 2008 del Parque del Agua Luis Buñuel con motivo de la Expo Zaragoza 2008.</a:t>
            </a:r>
          </a:p>
          <a:p>
            <a:pPr marL="274320" indent="-274320" eaLnBrk="1" fontAlgn="auto" hangingPunct="1">
              <a:spcBef>
                <a:spcPts val="580"/>
              </a:spcBef>
              <a:spcAft>
                <a:spcPts val="0"/>
              </a:spcAft>
              <a:buFont typeface="Wingdings 2"/>
              <a:buChar char=""/>
              <a:defRPr/>
            </a:pPr>
            <a:r>
              <a:rPr lang="es-ES" sz="2400" dirty="0"/>
              <a:t>Hasta septiembre de 2010 el parque oficialmente se denominó </a:t>
            </a:r>
            <a:r>
              <a:rPr lang="es-ES" sz="2400" i="1" dirty="0"/>
              <a:t>de Primo de Rivera</a:t>
            </a:r>
            <a:r>
              <a:rPr lang="es-ES" sz="2400" dirty="0"/>
              <a:t> y popularmente como </a:t>
            </a:r>
            <a:r>
              <a:rPr lang="es-ES" sz="2400" i="1" dirty="0"/>
              <a:t>Parque Grande</a:t>
            </a:r>
            <a:r>
              <a:rPr lang="es-ES" sz="2400" dirty="0"/>
              <a:t>, pero el clamor popular tras el fallecimiento del cantautor y político José Antonio Labordeta provocó el cambio de nombre.</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38765391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052736"/>
            <a:ext cx="7041976" cy="5400600"/>
          </a:xfrm>
        </p:spPr>
        <p:txBody>
          <a:bodyPr>
            <a:normAutofit/>
          </a:bodyPr>
          <a:lstStyle/>
          <a:p>
            <a:pPr marL="274320" indent="-274320" eaLnBrk="1" fontAlgn="auto" hangingPunct="1">
              <a:spcBef>
                <a:spcPts val="580"/>
              </a:spcBef>
              <a:spcAft>
                <a:spcPts val="0"/>
              </a:spcAft>
              <a:buFont typeface="Wingdings 2"/>
              <a:buChar char=""/>
              <a:defRPr/>
            </a:pPr>
            <a:r>
              <a:rPr lang="es-ES" dirty="0"/>
              <a:t>El Parque se inauguró el día 17 de mayo de 1929, estando entonces situado a las afueras del núcleo urbano de Zaragoza, ciudad que entonces apenas superaba los 160.000 habitantes.</a:t>
            </a:r>
          </a:p>
          <a:p>
            <a:pPr marL="274320" indent="-274320" eaLnBrk="1" fontAlgn="auto" hangingPunct="1">
              <a:spcBef>
                <a:spcPts val="580"/>
              </a:spcBef>
              <a:spcAft>
                <a:spcPts val="0"/>
              </a:spcAft>
              <a:buFont typeface="Wingdings 2"/>
              <a:buChar char=""/>
              <a:defRPr/>
            </a:pPr>
            <a:r>
              <a:rPr lang="es-ES" dirty="0"/>
              <a:t>Debido al crecimiento de la ciudad, el parque se encuentra ahora dentro del núcleo urbano de la ciudad, enclavado en el distrito de Universidad y junto a edificios como el Hospital Miguel Servet, el Estadio de La Romareda y la Cámara de Comercio.</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48886391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2 Marcador de contenido"/>
          <p:cNvSpPr>
            <a:spLocks noGrp="1"/>
          </p:cNvSpPr>
          <p:nvPr>
            <p:ph sz="quarter" idx="1"/>
          </p:nvPr>
        </p:nvSpPr>
        <p:spPr>
          <a:xfrm>
            <a:off x="914400" y="549275"/>
            <a:ext cx="7113984" cy="5470525"/>
          </a:xfrm>
        </p:spPr>
        <p:txBody>
          <a:bodyPr/>
          <a:lstStyle/>
          <a:p>
            <a:r>
              <a:rPr lang="es-ES" dirty="0"/>
              <a:t>El acceso principal se lleva a cabo a través del Puente Trece de Septiembre, en conmemoración del día en que el general Miguel Primo de Rivera se pronunció desde la Capitanía de Barcelona, y que da paso al Paseo de San Sebastián que cuenta con jardines y fuentes de inspiración versallesca</a:t>
            </a:r>
          </a:p>
          <a:p>
            <a:r>
              <a:rPr lang="es-ES" dirty="0"/>
              <a:t>Un </a:t>
            </a:r>
            <a:r>
              <a:rPr lang="es-ES" sz="2400" dirty="0"/>
              <a:t>lugar destacado es El Batallador que es un gran monumento al rey Alfonso I El Batallador inaugurado en 1925 como conmemoración del octavo centenario de la reconquista de la ciudad por su parte.</a:t>
            </a:r>
          </a:p>
          <a:p>
            <a:pPr eaLnBrk="1" hangingPunct="1"/>
            <a:endParaRPr lang="es-ES" dirty="0"/>
          </a:p>
        </p:txBody>
      </p:sp>
    </p:spTree>
    <p:extLst>
      <p:ext uri="{BB962C8B-B14F-4D97-AF65-F5344CB8AC3E}">
        <p14:creationId xmlns:p14="http://schemas.microsoft.com/office/powerpoint/2010/main" val="346332741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3" descr="C:\Documents and Settings\JOSE ELIAS\Escritorio\SPAIN\Zaragoza_-_Fuente_de_la_Princes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0"/>
            <a:ext cx="4343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5" name="Picture 4" descr="C:\Documents and Settings\JOSE ELIAS\Escritorio\SPAIN\-Zaragoza_-_Parque_Grand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876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005502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C:\Documents and Settings\JOSE ELIAS\Escritorio\SPAIN\Zragoza.-Parque_Grand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317463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http://static.panoramio.com/photos/original/1306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563"/>
            <a:ext cx="9144000"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693829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http://www.aspanoa.org/files/Image/IMG_06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510482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C:\Documents and Settings\JOSE ELIAS\Escritorio\SPAIN\Zaragoza_0.-Expo 20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904426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Título"/>
          <p:cNvSpPr>
            <a:spLocks noGrp="1"/>
          </p:cNvSpPr>
          <p:nvPr>
            <p:ph type="title"/>
          </p:nvPr>
        </p:nvSpPr>
        <p:spPr>
          <a:xfrm>
            <a:off x="914400" y="274638"/>
            <a:ext cx="7772400" cy="850900"/>
          </a:xfrm>
        </p:spPr>
        <p:txBody>
          <a:bodyPr/>
          <a:lstStyle/>
          <a:p>
            <a:pPr eaLnBrk="1" hangingPunct="1"/>
            <a:r>
              <a:rPr lang="es-ES" b="1" dirty="0"/>
              <a:t>Estación de Atocha</a:t>
            </a:r>
          </a:p>
        </p:txBody>
      </p:sp>
      <p:sp>
        <p:nvSpPr>
          <p:cNvPr id="108547" name="2 Marcador de contenido"/>
          <p:cNvSpPr>
            <a:spLocks noGrp="1"/>
          </p:cNvSpPr>
          <p:nvPr>
            <p:ph sz="quarter" idx="1"/>
          </p:nvPr>
        </p:nvSpPr>
        <p:spPr>
          <a:xfrm>
            <a:off x="914400" y="1447800"/>
            <a:ext cx="7258000" cy="5005388"/>
          </a:xfrm>
        </p:spPr>
        <p:txBody>
          <a:bodyPr>
            <a:normAutofit fontScale="62500" lnSpcReduction="20000"/>
          </a:bodyPr>
          <a:lstStyle/>
          <a:p>
            <a:pPr marL="274320" indent="-274320" eaLnBrk="1" fontAlgn="auto" hangingPunct="1">
              <a:spcBef>
                <a:spcPts val="580"/>
              </a:spcBef>
              <a:spcAft>
                <a:spcPts val="0"/>
              </a:spcAft>
              <a:buFont typeface="Wingdings 2"/>
              <a:buChar char=""/>
              <a:defRPr/>
            </a:pPr>
            <a:r>
              <a:rPr lang="es-ES" sz="3800" dirty="0"/>
              <a:t>El </a:t>
            </a:r>
            <a:r>
              <a:rPr lang="es-ES" sz="3800" b="1" dirty="0"/>
              <a:t>Invernadero de Atocha</a:t>
            </a:r>
            <a:r>
              <a:rPr lang="es-ES" sz="3800" dirty="0"/>
              <a:t> es un jardín botánico de plantas subtropicales y tropicales situado en el antiguo apeadero de la Estación de Atocha de Madrid (España), actualmente dentro del conglomerado de intercomunicaciones de la nueva estación de Atocha.</a:t>
            </a:r>
          </a:p>
          <a:p>
            <a:pPr marL="274320" indent="-274320" eaLnBrk="1" fontAlgn="auto" hangingPunct="1">
              <a:spcBef>
                <a:spcPts val="580"/>
              </a:spcBef>
              <a:spcAft>
                <a:spcPts val="0"/>
              </a:spcAft>
              <a:buFont typeface="Wingdings 2"/>
              <a:buChar char=""/>
              <a:defRPr/>
            </a:pPr>
            <a:r>
              <a:rPr lang="es-ES" sz="3800" dirty="0"/>
              <a:t> Con una extensión de 4.000 metros cuadrados alberga más de 7.200 plantas de 260 especies.</a:t>
            </a:r>
          </a:p>
          <a:p>
            <a:pPr marL="274320" indent="-274320" eaLnBrk="1" fontAlgn="auto" hangingPunct="1">
              <a:spcBef>
                <a:spcPts val="580"/>
              </a:spcBef>
              <a:spcAft>
                <a:spcPts val="0"/>
              </a:spcAft>
              <a:buFont typeface="Wingdings 2"/>
              <a:buChar char=""/>
              <a:defRPr/>
            </a:pPr>
            <a:r>
              <a:rPr lang="es-ES" sz="3800" dirty="0"/>
              <a:t>El invernadero alberga plantas de la zona tropical y subtropical. Para lo cual, la temperatura se mantiene entre los 22 y 24 grados y la humedad entre el 60 y el 70 por ciento.</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1195220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La iluminación es casi natural ya que dispone de la cristalera abierta en la parte superior del cerramiento del antiguo apeadero y, además recibe una luz artificial que intenta simular la radiación solar (por medio de unas luces blancas y amarillas).</a:t>
            </a:r>
          </a:p>
          <a:p>
            <a:endParaRPr lang="es-ES" dirty="0"/>
          </a:p>
          <a:p>
            <a:endParaRPr lang="es-ES" dirty="0"/>
          </a:p>
        </p:txBody>
      </p:sp>
    </p:spTree>
    <p:extLst>
      <p:ext uri="{BB962C8B-B14F-4D97-AF65-F5344CB8AC3E}">
        <p14:creationId xmlns:p14="http://schemas.microsoft.com/office/powerpoint/2010/main" val="15509809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C:\Documents and Settings\JOSE ELIAS\Escritorio\SPAIN\-Atocha_2004Nov.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007238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C:\Documents and Settings\JOSE ELIAS\Escritorio\SPAIN\Atocha_ Madrid%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191787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C:\Documents and Settings\JOSE ELIAS\Escritorio\SPAIN\Atocha Madri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995475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C:\Documents and Settings\JOSE ELIAS\Escritorio\SPAIN\Atocha_ Madrid.-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351007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C:\Documents and Settings\JOSE ELIAS\Escritorio\SPAIN\Atocha_-_Madri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825392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C:\Documents and Settings\JOSE ELIAS\Escritorio\SPAIN\Atocha_Station%2C_Madri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812568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1026" descr="C:\Documents and Settings\JOSE ELIAS\Escritorio\SPAIN\AtochaMadrid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27566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Título"/>
          <p:cNvSpPr>
            <a:spLocks noGrp="1"/>
          </p:cNvSpPr>
          <p:nvPr>
            <p:ph type="title"/>
          </p:nvPr>
        </p:nvSpPr>
        <p:spPr/>
        <p:txBody>
          <a:bodyPr/>
          <a:lstStyle/>
          <a:p>
            <a:pPr eaLnBrk="1" hangingPunct="1"/>
            <a:r>
              <a:rPr lang="es-ES" dirty="0"/>
              <a:t>Vitoria</a:t>
            </a:r>
          </a:p>
        </p:txBody>
      </p:sp>
      <p:sp>
        <p:nvSpPr>
          <p:cNvPr id="149507" name="2 Marcador de contenido"/>
          <p:cNvSpPr>
            <a:spLocks noGrp="1"/>
          </p:cNvSpPr>
          <p:nvPr>
            <p:ph sz="quarter" idx="1"/>
          </p:nvPr>
        </p:nvSpPr>
        <p:spPr/>
        <p:txBody>
          <a:bodyPr/>
          <a:lstStyle/>
          <a:p>
            <a:pPr eaLnBrk="1" hangingPunct="1"/>
            <a:r>
              <a:rPr lang="es-ES" sz="2400" b="1" dirty="0"/>
              <a:t>Parque de La Florida</a:t>
            </a:r>
            <a:r>
              <a:rPr lang="es-ES" sz="2400" dirty="0"/>
              <a:t>. Situado en el ensanche, está considerado un verdadero jardín botánico. </a:t>
            </a:r>
          </a:p>
          <a:p>
            <a:pPr eaLnBrk="1" hangingPunct="1"/>
            <a:r>
              <a:rPr lang="es-ES" sz="2400" dirty="0"/>
              <a:t>Con 35.000 metros cuadrados, fue diseñado en el siglo XIX según el estilo romántico imperante en la época, con riachuelos y bosquetes. </a:t>
            </a:r>
          </a:p>
          <a:p>
            <a:pPr eaLnBrk="1" hangingPunct="1"/>
            <a:r>
              <a:rPr lang="es-ES" sz="2400" dirty="0"/>
              <a:t>En él pueden encontrarse extrañas y exóticas variedades botánicas procedentes de todas las partes del planeta con 95 especies de árboles y 79 de arbustos. </a:t>
            </a:r>
          </a:p>
          <a:p>
            <a:pPr eaLnBrk="1" hangingPunct="1"/>
            <a:r>
              <a:rPr lang="es-ES" sz="2400" dirty="0"/>
              <a:t>Alberga el quiosco de música de la década de 1890 y las estatuas de cuatro reyes godos.</a:t>
            </a:r>
          </a:p>
          <a:p>
            <a:pPr eaLnBrk="1" hangingPunct="1">
              <a:buFont typeface="Wingdings 2" pitchFamily="18" charset="2"/>
              <a:buNone/>
            </a:pPr>
            <a:endParaRPr lang="es-ES" dirty="0"/>
          </a:p>
        </p:txBody>
      </p:sp>
    </p:spTree>
    <p:extLst>
      <p:ext uri="{BB962C8B-B14F-4D97-AF65-F5344CB8AC3E}">
        <p14:creationId xmlns:p14="http://schemas.microsoft.com/office/powerpoint/2010/main" val="373814686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4" descr="C:\Documents and Settings\JOSE ELIAS\Escritorio\SPAIN\Vitoria desde el air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56582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C:\Documents and Settings\JOSE ELIAS\Escritorio\SPAIN\Vitoria.-Plaza_virgen_blanc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28600"/>
            <a:ext cx="10106025" cy="758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889673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C:\Documents and Settings\JOSE ELIAS\Escritorio\SPAIN\Vitoria.-Parque de la Florida.-KIOSK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437900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http://lh6.ggpht.com/_yPX_zociKI4/SLfnI2fzBKI/AAAAAAAAFiw/2SO22HmhO_E/IMG_434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289862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http://fotos.elcorreodigital.com/201010/parque-de-la-florida.-domingo-4-07-20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712596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http://lh6.ggpht.com/-umyqo9DDIUs/SLfnQPYK_2I/AAAAAAAAFjA/p60H8OVofQ0/s640/IMG_43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929954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Título"/>
          <p:cNvSpPr>
            <a:spLocks noGrp="1"/>
          </p:cNvSpPr>
          <p:nvPr>
            <p:ph type="title"/>
          </p:nvPr>
        </p:nvSpPr>
        <p:spPr/>
        <p:txBody>
          <a:bodyPr/>
          <a:lstStyle/>
          <a:p>
            <a:pPr eaLnBrk="1" hangingPunct="1"/>
            <a:endParaRPr lang="es-ES" dirty="0"/>
          </a:p>
        </p:txBody>
      </p:sp>
      <p:sp>
        <p:nvSpPr>
          <p:cNvPr id="154627" name="2 Marcador de contenido"/>
          <p:cNvSpPr>
            <a:spLocks noGrp="1"/>
          </p:cNvSpPr>
          <p:nvPr>
            <p:ph sz="quarter" idx="1"/>
          </p:nvPr>
        </p:nvSpPr>
        <p:spPr/>
        <p:txBody>
          <a:bodyPr/>
          <a:lstStyle/>
          <a:p>
            <a:pPr eaLnBrk="1" hangingPunct="1"/>
            <a:endParaRPr lang="es-ES" dirty="0"/>
          </a:p>
        </p:txBody>
      </p:sp>
      <p:pic>
        <p:nvPicPr>
          <p:cNvPr id="154628" name="Picture 2" descr="http://www.portalviajar.com/europa/espana/vitoria/vitoria%209%20-%20parque%20de%20la%20flori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378000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C:\Documents and Settings\JOSE ELIAS\Escritorio\SPAIN\Vitoria.Parque de la Flori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291482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C:\Documents and Settings\JOSE ELIAS\Escritorio\SPAIN\Vitoria-Gasteiz-vitor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46052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TotalTime>
  <Words>2808</Words>
  <Application>Microsoft Office PowerPoint</Application>
  <PresentationFormat>Presentación en pantalla (4:3)</PresentationFormat>
  <Paragraphs>327</Paragraphs>
  <Slides>153</Slides>
  <Notes>124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153</vt:i4>
      </vt:variant>
    </vt:vector>
  </HeadingPairs>
  <TitlesOfParts>
    <vt:vector size="159" baseType="lpstr">
      <vt:lpstr>Calibri</vt:lpstr>
      <vt:lpstr>Century Schoolbook</vt:lpstr>
      <vt:lpstr>Times New Roman</vt:lpstr>
      <vt:lpstr>Wingdings</vt:lpstr>
      <vt:lpstr>Wingdings 2</vt:lpstr>
      <vt:lpstr>Default Theme</vt:lpstr>
      <vt:lpstr>EUROPA.-LA VUELTA AL MUNDO EN 885 JARDINES.-ESPAÑA.-A</vt:lpstr>
      <vt:lpstr>Albacete.-Parque Abelardo Sánchez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Algeciras.-Parque de las Acacias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Alhambra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Campo de los Mártires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Granada .-.Jardín Botánico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Bilbao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Burgos.-Paseo del Espolón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Zaragoza.-La Alfarería</vt:lpstr>
      <vt:lpstr>Presentación de PowerPoint</vt:lpstr>
      <vt:lpstr>Presentación de PowerPoint</vt:lpstr>
      <vt:lpstr>Presentación de PowerPoint</vt:lpstr>
      <vt:lpstr>Presentación de PowerPoint</vt:lpstr>
      <vt:lpstr>Presentación de PowerPoint</vt:lpstr>
      <vt:lpstr>Presentación de PowerPoint</vt:lpstr>
      <vt:lpstr>Zaragoza.-Parque Grande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Estación de Atocha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Vitoria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JARDINES.-SUECIA</dc:title>
  <dc:creator>Josep</dc:creator>
  <cp:lastModifiedBy>Usuario</cp:lastModifiedBy>
  <cp:revision>9</cp:revision>
  <dcterms:created xsi:type="dcterms:W3CDTF">2013-09-11T14:11:41Z</dcterms:created>
  <dcterms:modified xsi:type="dcterms:W3CDTF">2018-03-10T07:38:07Z</dcterms:modified>
</cp:coreProperties>
</file>