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sldIdLst>
    <p:sldId id="257" r:id="rId2"/>
    <p:sldId id="258" r:id="rId3"/>
    <p:sldId id="269" r:id="rId4"/>
    <p:sldId id="270" r:id="rId5"/>
    <p:sldId id="259" r:id="rId6"/>
    <p:sldId id="266" r:id="rId7"/>
    <p:sldId id="267" r:id="rId8"/>
    <p:sldId id="268" r:id="rId9"/>
    <p:sldId id="260" r:id="rId10"/>
    <p:sldId id="272" r:id="rId11"/>
    <p:sldId id="271" r:id="rId12"/>
    <p:sldId id="274" r:id="rId13"/>
    <p:sldId id="275" r:id="rId14"/>
    <p:sldId id="276" r:id="rId15"/>
    <p:sldId id="277" r:id="rId16"/>
    <p:sldId id="278" r:id="rId17"/>
    <p:sldId id="279" r:id="rId18"/>
    <p:sldId id="280" r:id="rId19"/>
    <p:sldId id="281" r:id="rId20"/>
    <p:sldId id="261" r:id="rId21"/>
    <p:sldId id="282" r:id="rId22"/>
    <p:sldId id="262" r:id="rId23"/>
    <p:sldId id="283" r:id="rId24"/>
    <p:sldId id="284" r:id="rId25"/>
    <p:sldId id="285" r:id="rId26"/>
    <p:sldId id="263" r:id="rId27"/>
    <p:sldId id="286" r:id="rId28"/>
    <p:sldId id="287" r:id="rId29"/>
    <p:sldId id="289" r:id="rId30"/>
    <p:sldId id="290" r:id="rId31"/>
    <p:sldId id="291" r:id="rId32"/>
    <p:sldId id="264" r:id="rId33"/>
    <p:sldId id="292" r:id="rId34"/>
    <p:sldId id="293" r:id="rId35"/>
    <p:sldId id="294" r:id="rId36"/>
    <p:sldId id="265"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8" r:id="rId50"/>
    <p:sldId id="309" r:id="rId51"/>
    <p:sldId id="311" r:id="rId52"/>
    <p:sldId id="313" r:id="rId53"/>
    <p:sldId id="314" r:id="rId54"/>
    <p:sldId id="315" r:id="rId55"/>
    <p:sldId id="316" r:id="rId56"/>
    <p:sldId id="317" r:id="rId57"/>
    <p:sldId id="318" r:id="rId58"/>
    <p:sldId id="320" r:id="rId59"/>
    <p:sldId id="321" r:id="rId60"/>
    <p:sldId id="322" r:id="rId61"/>
    <p:sldId id="323" r:id="rId62"/>
    <p:sldId id="324" r:id="rId63"/>
    <p:sldId id="325" r:id="rId64"/>
    <p:sldId id="327" r:id="rId65"/>
    <p:sldId id="329" r:id="rId66"/>
    <p:sldId id="330" r:id="rId67"/>
    <p:sldId id="331" r:id="rId68"/>
    <p:sldId id="332" r:id="rId69"/>
    <p:sldId id="333" r:id="rId70"/>
    <p:sldId id="326" r:id="rId71"/>
    <p:sldId id="337" r:id="rId72"/>
    <p:sldId id="335" r:id="rId73"/>
    <p:sldId id="336" r:id="rId74"/>
    <p:sldId id="339" r:id="rId75"/>
    <p:sldId id="340" r:id="rId76"/>
    <p:sldId id="341" r:id="rId77"/>
    <p:sldId id="344" r:id="rId78"/>
    <p:sldId id="345" r:id="rId79"/>
    <p:sldId id="346" r:id="rId80"/>
    <p:sldId id="342" r:id="rId81"/>
    <p:sldId id="347" r:id="rId82"/>
    <p:sldId id="348" r:id="rId83"/>
    <p:sldId id="349" r:id="rId84"/>
    <p:sldId id="350" r:id="rId85"/>
    <p:sldId id="351"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64" r:id="rId99"/>
    <p:sldId id="365" r:id="rId100"/>
    <p:sldId id="366" r:id="rId101"/>
    <p:sldId id="367"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4E5055-EEF4-4C8E-9193-A6C6E3B9B38F}"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210C25-A797-4923-97C2-0E5268858D06}" type="slidenum">
              <a:rPr lang="es-ES" smtClean="0"/>
              <a:t>‹Nº›</a:t>
            </a:fld>
            <a:endParaRPr lang="es-ES" dirty="0"/>
          </a:p>
        </p:txBody>
      </p:sp>
    </p:spTree>
    <p:extLst>
      <p:ext uri="{BB962C8B-B14F-4D97-AF65-F5344CB8AC3E}">
        <p14:creationId xmlns:p14="http://schemas.microsoft.com/office/powerpoint/2010/main" val="32406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Tuna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a:t>
            </a:fld>
            <a:endParaRPr lang="es-ES" dirty="0"/>
          </a:p>
        </p:txBody>
      </p:sp>
    </p:spTree>
    <p:extLst>
      <p:ext uri="{BB962C8B-B14F-4D97-AF65-F5344CB8AC3E}">
        <p14:creationId xmlns:p14="http://schemas.microsoft.com/office/powerpoint/2010/main" val="2577696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Tuna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a:t>
            </a:fld>
            <a:endParaRPr lang="es-ES" dirty="0"/>
          </a:p>
        </p:txBody>
      </p:sp>
    </p:spTree>
    <p:extLst>
      <p:ext uri="{BB962C8B-B14F-4D97-AF65-F5344CB8AC3E}">
        <p14:creationId xmlns:p14="http://schemas.microsoft.com/office/powerpoint/2010/main" val="274835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Tuna </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a:t>
            </a:fld>
            <a:endParaRPr lang="es-ES" dirty="0"/>
          </a:p>
        </p:txBody>
      </p:sp>
    </p:spTree>
    <p:extLst>
      <p:ext uri="{BB962C8B-B14F-4D97-AF65-F5344CB8AC3E}">
        <p14:creationId xmlns:p14="http://schemas.microsoft.com/office/powerpoint/2010/main" val="2642871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Tuna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a:t>
            </a:fld>
            <a:endParaRPr lang="es-ES" dirty="0"/>
          </a:p>
        </p:txBody>
      </p:sp>
    </p:spTree>
    <p:extLst>
      <p:ext uri="{BB962C8B-B14F-4D97-AF65-F5344CB8AC3E}">
        <p14:creationId xmlns:p14="http://schemas.microsoft.com/office/powerpoint/2010/main" val="985117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Tuna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a:t>
            </a:fld>
            <a:endParaRPr lang="es-ES" dirty="0"/>
          </a:p>
        </p:txBody>
      </p:sp>
    </p:spTree>
    <p:extLst>
      <p:ext uri="{BB962C8B-B14F-4D97-AF65-F5344CB8AC3E}">
        <p14:creationId xmlns:p14="http://schemas.microsoft.com/office/powerpoint/2010/main" val="2807784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de la Tuna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a:t>
            </a:fld>
            <a:endParaRPr lang="es-ES" dirty="0"/>
          </a:p>
        </p:txBody>
      </p:sp>
    </p:spTree>
    <p:extLst>
      <p:ext uri="{BB962C8B-B14F-4D97-AF65-F5344CB8AC3E}">
        <p14:creationId xmlns:p14="http://schemas.microsoft.com/office/powerpoint/2010/main" val="253958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11</a:t>
            </a:fld>
            <a:endParaRPr lang="es-ES" dirty="0"/>
          </a:p>
        </p:txBody>
      </p:sp>
    </p:spTree>
    <p:extLst>
      <p:ext uri="{BB962C8B-B14F-4D97-AF65-F5344CB8AC3E}">
        <p14:creationId xmlns:p14="http://schemas.microsoft.com/office/powerpoint/2010/main" val="410285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12</a:t>
            </a:fld>
            <a:endParaRPr lang="es-ES" dirty="0"/>
          </a:p>
        </p:txBody>
      </p:sp>
    </p:spTree>
    <p:extLst>
      <p:ext uri="{BB962C8B-B14F-4D97-AF65-F5344CB8AC3E}">
        <p14:creationId xmlns:p14="http://schemas.microsoft.com/office/powerpoint/2010/main" val="1432102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13</a:t>
            </a:fld>
            <a:endParaRPr lang="es-ES" dirty="0"/>
          </a:p>
        </p:txBody>
      </p:sp>
    </p:spTree>
    <p:extLst>
      <p:ext uri="{BB962C8B-B14F-4D97-AF65-F5344CB8AC3E}">
        <p14:creationId xmlns:p14="http://schemas.microsoft.com/office/powerpoint/2010/main" val="379977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14</a:t>
            </a:fld>
            <a:endParaRPr lang="es-ES" dirty="0"/>
          </a:p>
        </p:txBody>
      </p:sp>
    </p:spTree>
    <p:extLst>
      <p:ext uri="{BB962C8B-B14F-4D97-AF65-F5344CB8AC3E}">
        <p14:creationId xmlns:p14="http://schemas.microsoft.com/office/powerpoint/2010/main" val="3027404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15</a:t>
            </a:fld>
            <a:endParaRPr lang="es-ES" dirty="0"/>
          </a:p>
        </p:txBody>
      </p:sp>
    </p:spTree>
    <p:extLst>
      <p:ext uri="{BB962C8B-B14F-4D97-AF65-F5344CB8AC3E}">
        <p14:creationId xmlns:p14="http://schemas.microsoft.com/office/powerpoint/2010/main" val="283086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16</a:t>
            </a:fld>
            <a:endParaRPr lang="es-ES" dirty="0"/>
          </a:p>
        </p:txBody>
      </p:sp>
    </p:spTree>
    <p:extLst>
      <p:ext uri="{BB962C8B-B14F-4D97-AF65-F5344CB8AC3E}">
        <p14:creationId xmlns:p14="http://schemas.microsoft.com/office/powerpoint/2010/main" val="4119043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Alicante.-Parque Lo Morant.</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17</a:t>
            </a:fld>
            <a:endParaRPr lang="es-ES" dirty="0"/>
          </a:p>
        </p:txBody>
      </p:sp>
    </p:spTree>
    <p:extLst>
      <p:ext uri="{BB962C8B-B14F-4D97-AF65-F5344CB8AC3E}">
        <p14:creationId xmlns:p14="http://schemas.microsoft.com/office/powerpoint/2010/main" val="2135475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Alicante.-Jardin Puerto de Mar</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19</a:t>
            </a:fld>
            <a:endParaRPr lang="es-ES" dirty="0"/>
          </a:p>
        </p:txBody>
      </p:sp>
    </p:spTree>
    <p:extLst>
      <p:ext uri="{BB962C8B-B14F-4D97-AF65-F5344CB8AC3E}">
        <p14:creationId xmlns:p14="http://schemas.microsoft.com/office/powerpoint/2010/main" val="1189733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Alicante.-Jardín de Santos (Penáguila </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22</a:t>
            </a:fld>
            <a:endParaRPr lang="es-ES" dirty="0"/>
          </a:p>
        </p:txBody>
      </p:sp>
    </p:spTree>
    <p:extLst>
      <p:ext uri="{BB962C8B-B14F-4D97-AF65-F5344CB8AC3E}">
        <p14:creationId xmlns:p14="http://schemas.microsoft.com/office/powerpoint/2010/main" val="183131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Alicante.-Jardín de Santos (Penáguila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23</a:t>
            </a:fld>
            <a:endParaRPr lang="es-ES" dirty="0"/>
          </a:p>
        </p:txBody>
      </p:sp>
    </p:spTree>
    <p:extLst>
      <p:ext uri="{BB962C8B-B14F-4D97-AF65-F5344CB8AC3E}">
        <p14:creationId xmlns:p14="http://schemas.microsoft.com/office/powerpoint/2010/main" val="3503385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Alicante.-Jardín de Santos (Penáguila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24</a:t>
            </a:fld>
            <a:endParaRPr lang="es-ES" dirty="0"/>
          </a:p>
        </p:txBody>
      </p:sp>
    </p:spTree>
    <p:extLst>
      <p:ext uri="{BB962C8B-B14F-4D97-AF65-F5344CB8AC3E}">
        <p14:creationId xmlns:p14="http://schemas.microsoft.com/office/powerpoint/2010/main" val="1470373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Alicante.-Jardín de Santos (Penáguila </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25</a:t>
            </a:fld>
            <a:endParaRPr lang="es-ES" dirty="0"/>
          </a:p>
        </p:txBody>
      </p:sp>
    </p:spTree>
    <p:extLst>
      <p:ext uri="{BB962C8B-B14F-4D97-AF65-F5344CB8AC3E}">
        <p14:creationId xmlns:p14="http://schemas.microsoft.com/office/powerpoint/2010/main" val="1594891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Alicante.-Via Parque</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27</a:t>
            </a:fld>
            <a:endParaRPr lang="es-ES" dirty="0"/>
          </a:p>
        </p:txBody>
      </p:sp>
    </p:spTree>
    <p:extLst>
      <p:ext uri="{BB962C8B-B14F-4D97-AF65-F5344CB8AC3E}">
        <p14:creationId xmlns:p14="http://schemas.microsoft.com/office/powerpoint/2010/main" val="1913668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Alicante.-Via Parque</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28</a:t>
            </a:fld>
            <a:endParaRPr lang="es-ES" dirty="0"/>
          </a:p>
        </p:txBody>
      </p:sp>
    </p:spTree>
    <p:extLst>
      <p:ext uri="{BB962C8B-B14F-4D97-AF65-F5344CB8AC3E}">
        <p14:creationId xmlns:p14="http://schemas.microsoft.com/office/powerpoint/2010/main" val="830634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Alicante.-Via Parque</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29</a:t>
            </a:fld>
            <a:endParaRPr lang="es-ES" dirty="0"/>
          </a:p>
        </p:txBody>
      </p:sp>
    </p:spTree>
    <p:extLst>
      <p:ext uri="{BB962C8B-B14F-4D97-AF65-F5344CB8AC3E}">
        <p14:creationId xmlns:p14="http://schemas.microsoft.com/office/powerpoint/2010/main" val="1741353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Alicante.-Via Parque</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30</a:t>
            </a:fld>
            <a:endParaRPr lang="es-ES" dirty="0"/>
          </a:p>
        </p:txBody>
      </p:sp>
    </p:spTree>
    <p:extLst>
      <p:ext uri="{BB962C8B-B14F-4D97-AF65-F5344CB8AC3E}">
        <p14:creationId xmlns:p14="http://schemas.microsoft.com/office/powerpoint/2010/main" val="1460808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Alicante.-Via Parque</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31</a:t>
            </a:fld>
            <a:endParaRPr lang="es-ES" dirty="0"/>
          </a:p>
        </p:txBody>
      </p:sp>
    </p:spTree>
    <p:extLst>
      <p:ext uri="{BB962C8B-B14F-4D97-AF65-F5344CB8AC3E}">
        <p14:creationId xmlns:p14="http://schemas.microsoft.com/office/powerpoint/2010/main" val="957341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36</a:t>
            </a:fld>
            <a:endParaRPr lang="es-ES" dirty="0"/>
          </a:p>
        </p:txBody>
      </p:sp>
    </p:spTree>
    <p:extLst>
      <p:ext uri="{BB962C8B-B14F-4D97-AF65-F5344CB8AC3E}">
        <p14:creationId xmlns:p14="http://schemas.microsoft.com/office/powerpoint/2010/main" val="1703800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37</a:t>
            </a:fld>
            <a:endParaRPr lang="es-ES" dirty="0"/>
          </a:p>
        </p:txBody>
      </p:sp>
    </p:spTree>
    <p:extLst>
      <p:ext uri="{BB962C8B-B14F-4D97-AF65-F5344CB8AC3E}">
        <p14:creationId xmlns:p14="http://schemas.microsoft.com/office/powerpoint/2010/main" val="1684286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38</a:t>
            </a:fld>
            <a:endParaRPr lang="es-ES" dirty="0"/>
          </a:p>
        </p:txBody>
      </p:sp>
    </p:spTree>
    <p:extLst>
      <p:ext uri="{BB962C8B-B14F-4D97-AF65-F5344CB8AC3E}">
        <p14:creationId xmlns:p14="http://schemas.microsoft.com/office/powerpoint/2010/main" val="2639556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39</a:t>
            </a:fld>
            <a:endParaRPr lang="es-ES" dirty="0"/>
          </a:p>
        </p:txBody>
      </p:sp>
    </p:spTree>
    <p:extLst>
      <p:ext uri="{BB962C8B-B14F-4D97-AF65-F5344CB8AC3E}">
        <p14:creationId xmlns:p14="http://schemas.microsoft.com/office/powerpoint/2010/main" val="904462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41</a:t>
            </a:fld>
            <a:endParaRPr lang="es-ES" dirty="0"/>
          </a:p>
        </p:txBody>
      </p:sp>
    </p:spTree>
    <p:extLst>
      <p:ext uri="{BB962C8B-B14F-4D97-AF65-F5344CB8AC3E}">
        <p14:creationId xmlns:p14="http://schemas.microsoft.com/office/powerpoint/2010/main" val="3428549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42</a:t>
            </a:fld>
            <a:endParaRPr lang="es-ES" dirty="0"/>
          </a:p>
        </p:txBody>
      </p:sp>
    </p:spTree>
    <p:extLst>
      <p:ext uri="{BB962C8B-B14F-4D97-AF65-F5344CB8AC3E}">
        <p14:creationId xmlns:p14="http://schemas.microsoft.com/office/powerpoint/2010/main" val="3432706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43</a:t>
            </a:fld>
            <a:endParaRPr lang="es-ES" dirty="0"/>
          </a:p>
        </p:txBody>
      </p:sp>
    </p:spTree>
    <p:extLst>
      <p:ext uri="{BB962C8B-B14F-4D97-AF65-F5344CB8AC3E}">
        <p14:creationId xmlns:p14="http://schemas.microsoft.com/office/powerpoint/2010/main" val="27751147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44</a:t>
            </a:fld>
            <a:endParaRPr lang="es-ES" dirty="0"/>
          </a:p>
        </p:txBody>
      </p:sp>
    </p:spTree>
    <p:extLst>
      <p:ext uri="{BB962C8B-B14F-4D97-AF65-F5344CB8AC3E}">
        <p14:creationId xmlns:p14="http://schemas.microsoft.com/office/powerpoint/2010/main" val="1621796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45</a:t>
            </a:fld>
            <a:endParaRPr lang="es-ES" dirty="0"/>
          </a:p>
        </p:txBody>
      </p:sp>
    </p:spTree>
    <p:extLst>
      <p:ext uri="{BB962C8B-B14F-4D97-AF65-F5344CB8AC3E}">
        <p14:creationId xmlns:p14="http://schemas.microsoft.com/office/powerpoint/2010/main" val="726421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46</a:t>
            </a:fld>
            <a:endParaRPr lang="es-ES" dirty="0"/>
          </a:p>
        </p:txBody>
      </p:sp>
    </p:spTree>
    <p:extLst>
      <p:ext uri="{BB962C8B-B14F-4D97-AF65-F5344CB8AC3E}">
        <p14:creationId xmlns:p14="http://schemas.microsoft.com/office/powerpoint/2010/main" val="3142262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47</a:t>
            </a:fld>
            <a:endParaRPr lang="es-ES" dirty="0"/>
          </a:p>
        </p:txBody>
      </p:sp>
    </p:spTree>
    <p:extLst>
      <p:ext uri="{BB962C8B-B14F-4D97-AF65-F5344CB8AC3E}">
        <p14:creationId xmlns:p14="http://schemas.microsoft.com/office/powerpoint/2010/main" val="19216809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48</a:t>
            </a:fld>
            <a:endParaRPr lang="es-ES" dirty="0"/>
          </a:p>
        </p:txBody>
      </p:sp>
    </p:spTree>
    <p:extLst>
      <p:ext uri="{BB962C8B-B14F-4D97-AF65-F5344CB8AC3E}">
        <p14:creationId xmlns:p14="http://schemas.microsoft.com/office/powerpoint/2010/main" val="2561977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49</a:t>
            </a:fld>
            <a:endParaRPr lang="es-ES" dirty="0"/>
          </a:p>
        </p:txBody>
      </p:sp>
    </p:spTree>
    <p:extLst>
      <p:ext uri="{BB962C8B-B14F-4D97-AF65-F5344CB8AC3E}">
        <p14:creationId xmlns:p14="http://schemas.microsoft.com/office/powerpoint/2010/main" val="2817935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50</a:t>
            </a:fld>
            <a:endParaRPr lang="es-ES" dirty="0"/>
          </a:p>
        </p:txBody>
      </p:sp>
    </p:spTree>
    <p:extLst>
      <p:ext uri="{BB962C8B-B14F-4D97-AF65-F5344CB8AC3E}">
        <p14:creationId xmlns:p14="http://schemas.microsoft.com/office/powerpoint/2010/main" val="479709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51</a:t>
            </a:fld>
            <a:endParaRPr lang="es-ES" dirty="0"/>
          </a:p>
        </p:txBody>
      </p:sp>
    </p:spTree>
    <p:extLst>
      <p:ext uri="{BB962C8B-B14F-4D97-AF65-F5344CB8AC3E}">
        <p14:creationId xmlns:p14="http://schemas.microsoft.com/office/powerpoint/2010/main" val="1493294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52</a:t>
            </a:fld>
            <a:endParaRPr lang="es-ES" dirty="0"/>
          </a:p>
        </p:txBody>
      </p:sp>
    </p:spTree>
    <p:extLst>
      <p:ext uri="{BB962C8B-B14F-4D97-AF65-F5344CB8AC3E}">
        <p14:creationId xmlns:p14="http://schemas.microsoft.com/office/powerpoint/2010/main" val="36234045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53</a:t>
            </a:fld>
            <a:endParaRPr lang="es-ES" dirty="0"/>
          </a:p>
        </p:txBody>
      </p:sp>
    </p:spTree>
    <p:extLst>
      <p:ext uri="{BB962C8B-B14F-4D97-AF65-F5344CB8AC3E}">
        <p14:creationId xmlns:p14="http://schemas.microsoft.com/office/powerpoint/2010/main" val="27669811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54</a:t>
            </a:fld>
            <a:endParaRPr lang="es-ES" dirty="0"/>
          </a:p>
        </p:txBody>
      </p:sp>
    </p:spTree>
    <p:extLst>
      <p:ext uri="{BB962C8B-B14F-4D97-AF65-F5344CB8AC3E}">
        <p14:creationId xmlns:p14="http://schemas.microsoft.com/office/powerpoint/2010/main" val="29342582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55</a:t>
            </a:fld>
            <a:endParaRPr lang="es-ES" dirty="0"/>
          </a:p>
        </p:txBody>
      </p:sp>
    </p:spTree>
    <p:extLst>
      <p:ext uri="{BB962C8B-B14F-4D97-AF65-F5344CB8AC3E}">
        <p14:creationId xmlns:p14="http://schemas.microsoft.com/office/powerpoint/2010/main" val="38534807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56</a:t>
            </a:fld>
            <a:endParaRPr lang="es-ES" dirty="0"/>
          </a:p>
        </p:txBody>
      </p:sp>
    </p:spTree>
    <p:extLst>
      <p:ext uri="{BB962C8B-B14F-4D97-AF65-F5344CB8AC3E}">
        <p14:creationId xmlns:p14="http://schemas.microsoft.com/office/powerpoint/2010/main" val="15723624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57</a:t>
            </a:fld>
            <a:endParaRPr lang="es-ES" dirty="0"/>
          </a:p>
        </p:txBody>
      </p:sp>
    </p:spTree>
    <p:extLst>
      <p:ext uri="{BB962C8B-B14F-4D97-AF65-F5344CB8AC3E}">
        <p14:creationId xmlns:p14="http://schemas.microsoft.com/office/powerpoint/2010/main" val="1544547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58</a:t>
            </a:fld>
            <a:endParaRPr lang="es-ES" dirty="0"/>
          </a:p>
        </p:txBody>
      </p:sp>
    </p:spTree>
    <p:extLst>
      <p:ext uri="{BB962C8B-B14F-4D97-AF65-F5344CB8AC3E}">
        <p14:creationId xmlns:p14="http://schemas.microsoft.com/office/powerpoint/2010/main" val="3835501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59</a:t>
            </a:fld>
            <a:endParaRPr lang="es-ES" dirty="0"/>
          </a:p>
        </p:txBody>
      </p:sp>
    </p:spTree>
    <p:extLst>
      <p:ext uri="{BB962C8B-B14F-4D97-AF65-F5344CB8AC3E}">
        <p14:creationId xmlns:p14="http://schemas.microsoft.com/office/powerpoint/2010/main" val="3924168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60</a:t>
            </a:fld>
            <a:endParaRPr lang="es-ES" dirty="0"/>
          </a:p>
        </p:txBody>
      </p:sp>
    </p:spTree>
    <p:extLst>
      <p:ext uri="{BB962C8B-B14F-4D97-AF65-F5344CB8AC3E}">
        <p14:creationId xmlns:p14="http://schemas.microsoft.com/office/powerpoint/2010/main" val="1492423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61</a:t>
            </a:fld>
            <a:endParaRPr lang="es-ES" dirty="0"/>
          </a:p>
        </p:txBody>
      </p:sp>
    </p:spTree>
    <p:extLst>
      <p:ext uri="{BB962C8B-B14F-4D97-AF65-F5344CB8AC3E}">
        <p14:creationId xmlns:p14="http://schemas.microsoft.com/office/powerpoint/2010/main" val="26642226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62</a:t>
            </a:fld>
            <a:endParaRPr lang="es-ES" dirty="0"/>
          </a:p>
        </p:txBody>
      </p:sp>
    </p:spTree>
    <p:extLst>
      <p:ext uri="{BB962C8B-B14F-4D97-AF65-F5344CB8AC3E}">
        <p14:creationId xmlns:p14="http://schemas.microsoft.com/office/powerpoint/2010/main" val="20844268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63</a:t>
            </a:fld>
            <a:endParaRPr lang="es-ES" dirty="0"/>
          </a:p>
        </p:txBody>
      </p:sp>
    </p:spTree>
    <p:extLst>
      <p:ext uri="{BB962C8B-B14F-4D97-AF65-F5344CB8AC3E}">
        <p14:creationId xmlns:p14="http://schemas.microsoft.com/office/powerpoint/2010/main" val="42128300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64</a:t>
            </a:fld>
            <a:endParaRPr lang="es-ES" dirty="0"/>
          </a:p>
        </p:txBody>
      </p:sp>
    </p:spTree>
    <p:extLst>
      <p:ext uri="{BB962C8B-B14F-4D97-AF65-F5344CB8AC3E}">
        <p14:creationId xmlns:p14="http://schemas.microsoft.com/office/powerpoint/2010/main" val="4259067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65</a:t>
            </a:fld>
            <a:endParaRPr lang="es-ES" dirty="0"/>
          </a:p>
        </p:txBody>
      </p:sp>
    </p:spTree>
    <p:extLst>
      <p:ext uri="{BB962C8B-B14F-4D97-AF65-F5344CB8AC3E}">
        <p14:creationId xmlns:p14="http://schemas.microsoft.com/office/powerpoint/2010/main" val="38340787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Almeria.-Jardines de la Alcazaba.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66</a:t>
            </a:fld>
            <a:endParaRPr lang="es-ES" dirty="0"/>
          </a:p>
        </p:txBody>
      </p:sp>
    </p:spTree>
    <p:extLst>
      <p:ext uri="{BB962C8B-B14F-4D97-AF65-F5344CB8AC3E}">
        <p14:creationId xmlns:p14="http://schemas.microsoft.com/office/powerpoint/2010/main" val="8559857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 Nicolás Salmerón.-antes</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70</a:t>
            </a:fld>
            <a:endParaRPr lang="es-ES" dirty="0"/>
          </a:p>
        </p:txBody>
      </p:sp>
    </p:spTree>
    <p:extLst>
      <p:ext uri="{BB962C8B-B14F-4D97-AF65-F5344CB8AC3E}">
        <p14:creationId xmlns:p14="http://schemas.microsoft.com/office/powerpoint/2010/main" val="7347604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  Nicolas Salmeron.-Antes</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71</a:t>
            </a:fld>
            <a:endParaRPr lang="es-ES" dirty="0"/>
          </a:p>
        </p:txBody>
      </p:sp>
    </p:spTree>
    <p:extLst>
      <p:ext uri="{BB962C8B-B14F-4D97-AF65-F5344CB8AC3E}">
        <p14:creationId xmlns:p14="http://schemas.microsoft.com/office/powerpoint/2010/main" val="7478260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a:t>
            </a:r>
            <a:r>
              <a:rPr lang="es-ES" baseline="0" dirty="0"/>
              <a:t>  Nicolas Salmeron</a:t>
            </a:r>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72</a:t>
            </a:fld>
            <a:endParaRPr lang="es-ES" dirty="0"/>
          </a:p>
        </p:txBody>
      </p:sp>
    </p:spTree>
    <p:extLst>
      <p:ext uri="{BB962C8B-B14F-4D97-AF65-F5344CB8AC3E}">
        <p14:creationId xmlns:p14="http://schemas.microsoft.com/office/powerpoint/2010/main" val="3299050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  Nicolas Salmeron</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73</a:t>
            </a:fld>
            <a:endParaRPr lang="es-ES" dirty="0"/>
          </a:p>
        </p:txBody>
      </p:sp>
    </p:spTree>
    <p:extLst>
      <p:ext uri="{BB962C8B-B14F-4D97-AF65-F5344CB8AC3E}">
        <p14:creationId xmlns:p14="http://schemas.microsoft.com/office/powerpoint/2010/main" val="26930774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  Nicolas Salmeron</a:t>
            </a:r>
          </a:p>
          <a:p>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74</a:t>
            </a:fld>
            <a:endParaRPr lang="es-ES" dirty="0"/>
          </a:p>
        </p:txBody>
      </p:sp>
    </p:spTree>
    <p:extLst>
      <p:ext uri="{BB962C8B-B14F-4D97-AF65-F5344CB8AC3E}">
        <p14:creationId xmlns:p14="http://schemas.microsoft.com/office/powerpoint/2010/main" val="28333554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  Nicolas Salmeron</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75</a:t>
            </a:fld>
            <a:endParaRPr lang="es-ES" dirty="0"/>
          </a:p>
        </p:txBody>
      </p:sp>
    </p:spTree>
    <p:extLst>
      <p:ext uri="{BB962C8B-B14F-4D97-AF65-F5344CB8AC3E}">
        <p14:creationId xmlns:p14="http://schemas.microsoft.com/office/powerpoint/2010/main" val="22442913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Almeria.-Paseo  Nicolas Salmeron</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76</a:t>
            </a:fld>
            <a:endParaRPr lang="es-ES" dirty="0"/>
          </a:p>
        </p:txBody>
      </p:sp>
    </p:spTree>
    <p:extLst>
      <p:ext uri="{BB962C8B-B14F-4D97-AF65-F5344CB8AC3E}">
        <p14:creationId xmlns:p14="http://schemas.microsoft.com/office/powerpoint/2010/main" val="36922046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 Federico Garcia Lorca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79</a:t>
            </a:fld>
            <a:endParaRPr lang="es-ES" dirty="0"/>
          </a:p>
        </p:txBody>
      </p:sp>
    </p:spTree>
    <p:extLst>
      <p:ext uri="{BB962C8B-B14F-4D97-AF65-F5344CB8AC3E}">
        <p14:creationId xmlns:p14="http://schemas.microsoft.com/office/powerpoint/2010/main" val="14553246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 Federico Garcia Lorca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81</a:t>
            </a:fld>
            <a:endParaRPr lang="es-ES" dirty="0"/>
          </a:p>
        </p:txBody>
      </p:sp>
    </p:spTree>
    <p:extLst>
      <p:ext uri="{BB962C8B-B14F-4D97-AF65-F5344CB8AC3E}">
        <p14:creationId xmlns:p14="http://schemas.microsoft.com/office/powerpoint/2010/main" val="29693973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 Federico Garcia Lorca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82</a:t>
            </a:fld>
            <a:endParaRPr lang="es-ES" dirty="0"/>
          </a:p>
        </p:txBody>
      </p:sp>
    </p:spTree>
    <p:extLst>
      <p:ext uri="{BB962C8B-B14F-4D97-AF65-F5344CB8AC3E}">
        <p14:creationId xmlns:p14="http://schemas.microsoft.com/office/powerpoint/2010/main" val="42015776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 Federico Garcia Lorca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83</a:t>
            </a:fld>
            <a:endParaRPr lang="es-ES" dirty="0"/>
          </a:p>
        </p:txBody>
      </p:sp>
    </p:spTree>
    <p:extLst>
      <p:ext uri="{BB962C8B-B14F-4D97-AF65-F5344CB8AC3E}">
        <p14:creationId xmlns:p14="http://schemas.microsoft.com/office/powerpoint/2010/main" val="25877258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 Federico Garcia Lorca</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84</a:t>
            </a:fld>
            <a:endParaRPr lang="es-ES" dirty="0"/>
          </a:p>
        </p:txBody>
      </p:sp>
    </p:spTree>
    <p:extLst>
      <p:ext uri="{BB962C8B-B14F-4D97-AF65-F5344CB8AC3E}">
        <p14:creationId xmlns:p14="http://schemas.microsoft.com/office/powerpoint/2010/main" val="8131942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Vieja o Plaza de la Constitucion</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87</a:t>
            </a:fld>
            <a:endParaRPr lang="es-ES" dirty="0"/>
          </a:p>
        </p:txBody>
      </p:sp>
    </p:spTree>
    <p:extLst>
      <p:ext uri="{BB962C8B-B14F-4D97-AF65-F5344CB8AC3E}">
        <p14:creationId xmlns:p14="http://schemas.microsoft.com/office/powerpoint/2010/main" val="16420163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los Burros</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89</a:t>
            </a:fld>
            <a:endParaRPr lang="es-ES" dirty="0"/>
          </a:p>
        </p:txBody>
      </p:sp>
    </p:spTree>
    <p:extLst>
      <p:ext uri="{BB962C8B-B14F-4D97-AF65-F5344CB8AC3E}">
        <p14:creationId xmlns:p14="http://schemas.microsoft.com/office/powerpoint/2010/main" val="38405548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la Catedral. </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91</a:t>
            </a:fld>
            <a:endParaRPr lang="es-ES" dirty="0"/>
          </a:p>
        </p:txBody>
      </p:sp>
    </p:spTree>
    <p:extLst>
      <p:ext uri="{BB962C8B-B14F-4D97-AF65-F5344CB8AC3E}">
        <p14:creationId xmlns:p14="http://schemas.microsoft.com/office/powerpoint/2010/main" val="39574799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las Velas o Plaza Circular</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93</a:t>
            </a:fld>
            <a:endParaRPr lang="es-ES" dirty="0"/>
          </a:p>
        </p:txBody>
      </p:sp>
    </p:spTree>
    <p:extLst>
      <p:ext uri="{BB962C8B-B14F-4D97-AF65-F5344CB8AC3E}">
        <p14:creationId xmlns:p14="http://schemas.microsoft.com/office/powerpoint/2010/main" val="6885642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los Peces</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95</a:t>
            </a:fld>
            <a:endParaRPr lang="es-ES" dirty="0"/>
          </a:p>
        </p:txBody>
      </p:sp>
    </p:spTree>
    <p:extLst>
      <p:ext uri="{BB962C8B-B14F-4D97-AF65-F5344CB8AC3E}">
        <p14:creationId xmlns:p14="http://schemas.microsoft.com/office/powerpoint/2010/main" val="21358397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a:t>
            </a:r>
            <a:r>
              <a:rPr lang="es-ES" baseline="0" dirty="0"/>
              <a:t> de las Flores</a:t>
            </a:r>
            <a:endParaRPr lang="es-ES" dirty="0"/>
          </a:p>
        </p:txBody>
      </p:sp>
      <p:sp>
        <p:nvSpPr>
          <p:cNvPr id="4" name="3 Marcador de número de diapositiva"/>
          <p:cNvSpPr>
            <a:spLocks noGrp="1"/>
          </p:cNvSpPr>
          <p:nvPr>
            <p:ph type="sldNum" sz="quarter" idx="10"/>
          </p:nvPr>
        </p:nvSpPr>
        <p:spPr/>
        <p:txBody>
          <a:bodyPr/>
          <a:lstStyle/>
          <a:p>
            <a:fld id="{58210C25-A797-4923-97C2-0E5268858D06}" type="slidenum">
              <a:rPr lang="es-ES" smtClean="0"/>
              <a:t>97</a:t>
            </a:fld>
            <a:endParaRPr lang="es-ES" dirty="0"/>
          </a:p>
        </p:txBody>
      </p:sp>
    </p:spTree>
    <p:extLst>
      <p:ext uri="{BB962C8B-B14F-4D97-AF65-F5344CB8AC3E}">
        <p14:creationId xmlns:p14="http://schemas.microsoft.com/office/powerpoint/2010/main" val="40896228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San Pedro</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99</a:t>
            </a:fld>
            <a:endParaRPr lang="es-ES" dirty="0"/>
          </a:p>
        </p:txBody>
      </p:sp>
    </p:spTree>
    <p:extLst>
      <p:ext uri="{BB962C8B-B14F-4D97-AF65-F5344CB8AC3E}">
        <p14:creationId xmlns:p14="http://schemas.microsoft.com/office/powerpoint/2010/main" val="38726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del Educador</a:t>
            </a:r>
          </a:p>
        </p:txBody>
      </p:sp>
      <p:sp>
        <p:nvSpPr>
          <p:cNvPr id="4" name="3 Marcador de número de diapositiva"/>
          <p:cNvSpPr>
            <a:spLocks noGrp="1"/>
          </p:cNvSpPr>
          <p:nvPr>
            <p:ph type="sldNum" sz="quarter" idx="10"/>
          </p:nvPr>
        </p:nvSpPr>
        <p:spPr/>
        <p:txBody>
          <a:bodyPr/>
          <a:lstStyle/>
          <a:p>
            <a:fld id="{58210C25-A797-4923-97C2-0E5268858D06}" type="slidenum">
              <a:rPr lang="es-ES" smtClean="0"/>
              <a:t>101</a:t>
            </a:fld>
            <a:endParaRPr lang="es-ES" dirty="0"/>
          </a:p>
        </p:txBody>
      </p:sp>
    </p:spTree>
    <p:extLst>
      <p:ext uri="{BB962C8B-B14F-4D97-AF65-F5344CB8AC3E}">
        <p14:creationId xmlns:p14="http://schemas.microsoft.com/office/powerpoint/2010/main" val="2134087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3002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33022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28490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79264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0418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69129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86882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39184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09610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14399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51342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0547638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628800"/>
            <a:ext cx="6318448" cy="1800200"/>
          </a:xfrm>
        </p:spPr>
        <p:txBody>
          <a:bodyPr>
            <a:normAutofit fontScale="90000"/>
          </a:bodyPr>
          <a:lstStyle/>
          <a:p>
            <a:r>
              <a:rPr lang="pt-BR" sz="3600" dirty="0"/>
              <a:t>EUROPA.-LA VUELTA AL MUNDO EN 885 JARDINES.-ESPAÑA.-ALICANTE y ALMERIA</a:t>
            </a:r>
            <a:endParaRPr lang="es-ES" sz="3600" dirty="0"/>
          </a:p>
        </p:txBody>
      </p:sp>
      <p:sp>
        <p:nvSpPr>
          <p:cNvPr id="3" name="2 Subtítulo"/>
          <p:cNvSpPr>
            <a:spLocks noGrp="1"/>
          </p:cNvSpPr>
          <p:nvPr>
            <p:ph type="subTitle" idx="1"/>
          </p:nvPr>
        </p:nvSpPr>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70578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Alicante.-Parque de la Tuna </a:t>
            </a:r>
          </a:p>
        </p:txBody>
      </p:sp>
      <p:sp>
        <p:nvSpPr>
          <p:cNvPr id="3" name="2 Marcador de contenido"/>
          <p:cNvSpPr>
            <a:spLocks noGrp="1"/>
          </p:cNvSpPr>
          <p:nvPr>
            <p:ph sz="quarter" idx="1"/>
          </p:nvPr>
        </p:nvSpPr>
        <p:spPr/>
        <p:txBody>
          <a:bodyPr/>
          <a:lstStyle/>
          <a:p>
            <a:r>
              <a:rPr lang="es-ES" dirty="0"/>
              <a:t>El Parque de la Tuna" está ubicado en la ladera suroeste del monte Benacantil, en pleno centro de la ciudad y en cuya cima se halla el castillo de Santa Bárbara.</a:t>
            </a:r>
          </a:p>
          <a:p>
            <a:r>
              <a:rPr lang="es-ES" dirty="0"/>
              <a:t>Fuentes municipales han explicado que el parque, que incorpora una escultura de bronce que representa a un tuno de pie en tamaño natural, obra del artista Vicente Ferrero, supone "un homenaje a los tunos, a su labor cultural y a su histórica presencia en la ciudad".</a:t>
            </a:r>
          </a:p>
        </p:txBody>
      </p:sp>
    </p:spTree>
    <p:extLst>
      <p:ext uri="{BB962C8B-B14F-4D97-AF65-F5344CB8AC3E}">
        <p14:creationId xmlns:p14="http://schemas.microsoft.com/office/powerpoint/2010/main" val="349403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06" t="-5417" r="-1406" b="5417"/>
          <a:stretch/>
        </p:blipFill>
        <p:spPr>
          <a:xfrm>
            <a:off x="200024" y="-371476"/>
            <a:ext cx="9144000" cy="7229475"/>
          </a:xfrm>
          <a:prstGeom prst="rect">
            <a:avLst/>
          </a:prstGeom>
        </p:spPr>
      </p:pic>
    </p:spTree>
    <p:extLst>
      <p:ext uri="{BB962C8B-B14F-4D97-AF65-F5344CB8AC3E}">
        <p14:creationId xmlns:p14="http://schemas.microsoft.com/office/powerpoint/2010/main" val="3601911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8"/>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208"/>
          <a:stretch/>
        </p:blipFill>
        <p:spPr>
          <a:xfrm>
            <a:off x="4403799" y="0"/>
            <a:ext cx="4762500" cy="6826002"/>
          </a:xfrm>
          <a:prstGeom prst="rect">
            <a:avLst/>
          </a:prstGeom>
        </p:spPr>
      </p:pic>
    </p:spTree>
    <p:extLst>
      <p:ext uri="{BB962C8B-B14F-4D97-AF65-F5344CB8AC3E}">
        <p14:creationId xmlns:p14="http://schemas.microsoft.com/office/powerpoint/2010/main" val="1437673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037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93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0" y="0"/>
            <a:ext cx="9144000" cy="6858000"/>
          </a:xfrm>
          <a:prstGeom prst="rect">
            <a:avLst/>
          </a:prstGeom>
        </p:spPr>
      </p:pic>
    </p:spTree>
    <p:extLst>
      <p:ext uri="{BB962C8B-B14F-4D97-AF65-F5344CB8AC3E}">
        <p14:creationId xmlns:p14="http://schemas.microsoft.com/office/powerpoint/2010/main" val="157658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72111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Alicante.-Parque Lo Morant.</a:t>
            </a:r>
          </a:p>
        </p:txBody>
      </p:sp>
      <p:sp>
        <p:nvSpPr>
          <p:cNvPr id="3" name="2 Marcador de contenido"/>
          <p:cNvSpPr>
            <a:spLocks noGrp="1"/>
          </p:cNvSpPr>
          <p:nvPr>
            <p:ph sz="quarter" idx="1"/>
          </p:nvPr>
        </p:nvSpPr>
        <p:spPr/>
        <p:txBody>
          <a:bodyPr>
            <a:normAutofit/>
          </a:bodyPr>
          <a:lstStyle/>
          <a:p>
            <a:r>
              <a:rPr lang="es-ES" dirty="0"/>
              <a:t>El Parque Lo Morant es un parque de la ciudad de Alicante (España) inaugurado en 1986.</a:t>
            </a:r>
          </a:p>
          <a:p>
            <a:r>
              <a:rPr lang="es-ES" dirty="0"/>
              <a:t>Está situado zona norte de la ciudad, entre los barrios Virgen del Carmen y Virgen del Remedio, formando una extensa cuadrícula delimitada por las calles Pedro Salinas, Vicente Aleixandre, Pablo Neruda y Lugo. </a:t>
            </a:r>
          </a:p>
          <a:p>
            <a:r>
              <a:rPr lang="es-ES" dirty="0"/>
              <a:t>Es el parque de mayor extensión de la ciudad y es completamente llano. </a:t>
            </a:r>
          </a:p>
        </p:txBody>
      </p:sp>
    </p:spTree>
    <p:extLst>
      <p:ext uri="{BB962C8B-B14F-4D97-AF65-F5344CB8AC3E}">
        <p14:creationId xmlns:p14="http://schemas.microsoft.com/office/powerpoint/2010/main" val="242110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vegetación se sitúa según el uso y naturaleza del entorno, destacando la hilera de chopos que limita cada uno de los lados del paseo que circunda el parque.</a:t>
            </a:r>
          </a:p>
          <a:p>
            <a:endParaRPr lang="es-ES" dirty="0"/>
          </a:p>
          <a:p>
            <a:r>
              <a:rPr lang="es-ES" dirty="0"/>
              <a:t>Cuenta con diversas instalaciones deportivas y culturales, entre ellas una biblioteca municipal</a:t>
            </a:r>
          </a:p>
          <a:p>
            <a:endParaRPr lang="es-ES" dirty="0"/>
          </a:p>
        </p:txBody>
      </p:sp>
    </p:spTree>
    <p:extLst>
      <p:ext uri="{BB962C8B-B14F-4D97-AF65-F5344CB8AC3E}">
        <p14:creationId xmlns:p14="http://schemas.microsoft.com/office/powerpoint/2010/main" val="4188109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783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618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535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057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3925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0141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6053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878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4063" b="12500"/>
          <a:stretch/>
        </p:blipFill>
        <p:spPr>
          <a:xfrm>
            <a:off x="-1" y="0"/>
            <a:ext cx="9515475" cy="6858000"/>
          </a:xfrm>
          <a:prstGeom prst="rect">
            <a:avLst/>
          </a:prstGeom>
        </p:spPr>
      </p:pic>
    </p:spTree>
    <p:extLst>
      <p:ext uri="{BB962C8B-B14F-4D97-AF65-F5344CB8AC3E}">
        <p14:creationId xmlns:p14="http://schemas.microsoft.com/office/powerpoint/2010/main" val="2983779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 Santos (Penáguila )</a:t>
            </a:r>
          </a:p>
        </p:txBody>
      </p:sp>
      <p:sp>
        <p:nvSpPr>
          <p:cNvPr id="3" name="2 Marcador de contenido"/>
          <p:cNvSpPr>
            <a:spLocks noGrp="1"/>
          </p:cNvSpPr>
          <p:nvPr>
            <p:ph sz="quarter" idx="1"/>
          </p:nvPr>
        </p:nvSpPr>
        <p:spPr/>
        <p:txBody>
          <a:bodyPr>
            <a:normAutofit/>
          </a:bodyPr>
          <a:lstStyle/>
          <a:p>
            <a:r>
              <a:rPr lang="es-ES" dirty="0"/>
              <a:t>Penáguila es un municipio español de la Comunidad Valenciana, situado en el norte de la provincia de Alicante, en la comarca de la Hoya de Alcoy.Jardín de Santos, fue hecho durante la segunda mitad del siglo XIX por Joaquín Rico y Soler, terrateniente del pueblo y hombre culto, con grandes conocimientos botánicos y amigo del pintor Cabrera, en una finca rústica que poseía esta familia ya desde finales del siglo XVIII, finca que recibe el nombre de Santos. </a:t>
            </a:r>
          </a:p>
        </p:txBody>
      </p:sp>
    </p:spTree>
    <p:extLst>
      <p:ext uri="{BB962C8B-B14F-4D97-AF65-F5344CB8AC3E}">
        <p14:creationId xmlns:p14="http://schemas.microsoft.com/office/powerpoint/2010/main" val="1525475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Municipal desde 1987, se trata de un precioso jardín botánico con especies valiosas como tejos, cedros del Líbano, pinos pinsapo o magnolias, en el cual, entre parterres y miradores, se encuentran un laberinto y un estanque.</a:t>
            </a:r>
          </a:p>
          <a:p>
            <a:endParaRPr lang="es-ES" dirty="0"/>
          </a:p>
        </p:txBody>
      </p:sp>
    </p:spTree>
    <p:extLst>
      <p:ext uri="{BB962C8B-B14F-4D97-AF65-F5344CB8AC3E}">
        <p14:creationId xmlns:p14="http://schemas.microsoft.com/office/powerpoint/2010/main" val="2421165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43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67" t="5691" r="3107" b="5691"/>
          <a:stretch/>
        </p:blipFill>
        <p:spPr>
          <a:xfrm>
            <a:off x="0" y="0"/>
            <a:ext cx="9144000" cy="6858000"/>
          </a:xfrm>
          <a:prstGeom prst="rect">
            <a:avLst/>
          </a:prstGeom>
        </p:spPr>
      </p:pic>
    </p:spTree>
    <p:extLst>
      <p:ext uri="{BB962C8B-B14F-4D97-AF65-F5344CB8AC3E}">
        <p14:creationId xmlns:p14="http://schemas.microsoft.com/office/powerpoint/2010/main" val="4009424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5152"/>
            <a:ext cx="4419600" cy="69322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781820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3" y="8582"/>
            <a:ext cx="4978400" cy="6642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8298"/>
            <a:ext cx="4644008" cy="6819702"/>
          </a:xfrm>
          <a:prstGeom prst="rect">
            <a:avLst/>
          </a:prstGeom>
        </p:spPr>
      </p:pic>
    </p:spTree>
    <p:extLst>
      <p:ext uri="{BB962C8B-B14F-4D97-AF65-F5344CB8AC3E}">
        <p14:creationId xmlns:p14="http://schemas.microsoft.com/office/powerpoint/2010/main" val="280975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Alicante.-Via Parque</a:t>
            </a:r>
            <a:br>
              <a:rPr lang="es-ES" dirty="0"/>
            </a:br>
            <a:endParaRPr lang="es-ES" dirty="0"/>
          </a:p>
        </p:txBody>
      </p:sp>
      <p:sp>
        <p:nvSpPr>
          <p:cNvPr id="3" name="2 Marcador de contenido"/>
          <p:cNvSpPr>
            <a:spLocks noGrp="1"/>
          </p:cNvSpPr>
          <p:nvPr>
            <p:ph sz="quarter" idx="1"/>
          </p:nvPr>
        </p:nvSpPr>
        <p:spPr/>
        <p:txBody>
          <a:bodyPr/>
          <a:lstStyle/>
          <a:p>
            <a:r>
              <a:rPr lang="es-ES" dirty="0"/>
              <a:t>La Vía Parque, en Alicante-Elche, proyecto que unirá ambas ciudades en un cinturón circulatorio y de espacios verdes de 20 kilómetros de longitud;</a:t>
            </a:r>
          </a:p>
        </p:txBody>
      </p:sp>
    </p:spTree>
    <p:extLst>
      <p:ext uri="{BB962C8B-B14F-4D97-AF65-F5344CB8AC3E}">
        <p14:creationId xmlns:p14="http://schemas.microsoft.com/office/powerpoint/2010/main" val="1126398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6" y="0"/>
            <a:ext cx="9110663" cy="6858000"/>
          </a:xfrm>
          <a:prstGeom prst="rect">
            <a:avLst/>
          </a:prstGeom>
        </p:spPr>
      </p:pic>
    </p:spTree>
    <p:extLst>
      <p:ext uri="{BB962C8B-B14F-4D97-AF65-F5344CB8AC3E}">
        <p14:creationId xmlns:p14="http://schemas.microsoft.com/office/powerpoint/2010/main" val="2288790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236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440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102534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046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Almeria.-Jardines de la Alcazaba</a:t>
            </a:r>
          </a:p>
        </p:txBody>
      </p:sp>
      <p:sp>
        <p:nvSpPr>
          <p:cNvPr id="3" name="2 Marcador de contenido"/>
          <p:cNvSpPr>
            <a:spLocks noGrp="1"/>
          </p:cNvSpPr>
          <p:nvPr>
            <p:ph sz="quarter" idx="1"/>
          </p:nvPr>
        </p:nvSpPr>
        <p:spPr/>
        <p:txBody>
          <a:bodyPr>
            <a:normAutofit lnSpcReduction="10000"/>
          </a:bodyPr>
          <a:lstStyle/>
          <a:p>
            <a:r>
              <a:rPr lang="es-ES" dirty="0"/>
              <a:t>La Alcazaba de Almería es considerada como el principal atractivo turístico de la urbe. El día 3 de junio de 1931 fue declarada como Monumento histórico-artístico, pasando a ser propiedad del Tesoro Artístico Nacional. Ya el 6 de junio de 1989 se crea el Conjunto Monumental de la Alcazaba de Almería, siendo transferida al ayuntamiento de la ciudad.</a:t>
            </a:r>
          </a:p>
          <a:p>
            <a:r>
              <a:rPr lang="es-ES" dirty="0"/>
              <a:t>Es uno de los monumentos más emblemáticos de Almería. Desde la ciudad podemos ver la Alcazaba, sobre todo su majestuosa Torre del Homenaje, construida tras la reconquista, que nos ofrece vistas espectaculares del puerto y la ciudad.</a:t>
            </a:r>
          </a:p>
          <a:p>
            <a:endParaRPr lang="es-ES" dirty="0"/>
          </a:p>
        </p:txBody>
      </p:sp>
    </p:spTree>
    <p:extLst>
      <p:ext uri="{BB962C8B-B14F-4D97-AF65-F5344CB8AC3E}">
        <p14:creationId xmlns:p14="http://schemas.microsoft.com/office/powerpoint/2010/main" val="851312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a:t>
            </a:r>
          </a:p>
          <a:p>
            <a:r>
              <a:rPr lang="es-ES" dirty="0"/>
              <a:t>En el año 955 el primer califa de Al Ándalus, Abd al-Rahman III, ordenó construirla sobre los restos de otra fortaleza. </a:t>
            </a:r>
          </a:p>
          <a:p>
            <a:r>
              <a:rPr lang="es-ES" dirty="0"/>
              <a:t>En sus jardines podemos ver pequeños canales y fuentes por donde discurre el agua hasta los estanques, a pesar de los desniveles del terreno. También destacan sus setos, árboles, aljibe y típicas fuentes.</a:t>
            </a:r>
          </a:p>
          <a:p>
            <a:r>
              <a:rPr lang="es-ES" dirty="0"/>
              <a:t> Subiendo por la calle Almanzor, paralela a la muralla, unas espectaculares escaleras de piedra en zigzag, nos harán disfrutar de unos bonitos jardines.</a:t>
            </a:r>
          </a:p>
        </p:txBody>
      </p:sp>
    </p:spTree>
    <p:extLst>
      <p:ext uri="{BB962C8B-B14F-4D97-AF65-F5344CB8AC3E}">
        <p14:creationId xmlns:p14="http://schemas.microsoft.com/office/powerpoint/2010/main" val="2445315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Se distinguen 3 recintos amurallados, siendo los dos primeros de origen y estilo musulmán y el tercero cristiano: </a:t>
            </a:r>
          </a:p>
          <a:p>
            <a:r>
              <a:rPr lang="es-ES" dirty="0"/>
              <a:t>El primer recinto definido como “oasis de vegetación muy típica de los árabes”, por sus generosos jardines con abundantes setos, árboles y fuentes. Hoy en día se utiliza como marco de espectáculos. En un extremo destaca el Baluarte del Saliente, con bonitas vistas a la ciudad. </a:t>
            </a:r>
          </a:p>
          <a:p>
            <a:r>
              <a:rPr lang="es-ES" dirty="0"/>
              <a:t>El segundo recinto fue residencia real, de estilo gótico en sus puertas y techos en forma de bóveda. También podemos encontrar la mezquita, baños y aljibe Califal, muy bien conservado. Se halla la Ermita mudéjar de San Juan, utilizada hoy en día para sala de conferencias y audiovisuales</a:t>
            </a:r>
          </a:p>
        </p:txBody>
      </p:sp>
    </p:spTree>
    <p:extLst>
      <p:ext uri="{BB962C8B-B14F-4D97-AF65-F5344CB8AC3E}">
        <p14:creationId xmlns:p14="http://schemas.microsoft.com/office/powerpoint/2010/main" val="1285814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Muchos de sus jardines, por los años 90, fueron restaurados de magníficos vergeles árabes llenos de rosales y plantas aromáticas, arbustos y frutales.</a:t>
            </a:r>
          </a:p>
          <a:p>
            <a:r>
              <a:rPr lang="es-ES" dirty="0"/>
              <a:t>Y el tercer recinto con torres semicirculares “el Homenaje, el Viento y la Pólvora” con sus cañones, fue mandado construir por los Reyes Católicos tras la conquista de Almería, reforzando así la defensa. Destaca también el patio de armas y en su planta inferior está la sala de exposiciones del Centro Andaluz de la Fotografía.</a:t>
            </a:r>
          </a:p>
          <a:p>
            <a:endParaRPr lang="es-ES" dirty="0"/>
          </a:p>
        </p:txBody>
      </p:sp>
    </p:spTree>
    <p:extLst>
      <p:ext uri="{BB962C8B-B14F-4D97-AF65-F5344CB8AC3E}">
        <p14:creationId xmlns:p14="http://schemas.microsoft.com/office/powerpoint/2010/main" val="221989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715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886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582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193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4727" t="6915" r="4727" b="12500"/>
          <a:stretch/>
        </p:blipFill>
        <p:spPr>
          <a:xfrm>
            <a:off x="30286" y="18281"/>
            <a:ext cx="4613722" cy="3410719"/>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4644008" cy="3429000"/>
          </a:xfrm>
          <a:prstGeom prst="rect">
            <a:avLst/>
          </a:prstGeom>
        </p:spPr>
      </p:pic>
    </p:spTree>
    <p:extLst>
      <p:ext uri="{BB962C8B-B14F-4D97-AF65-F5344CB8AC3E}">
        <p14:creationId xmlns:p14="http://schemas.microsoft.com/office/powerpoint/2010/main" val="1597728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501896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12987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016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7"/>
          <a:stretch/>
        </p:blipFill>
        <p:spPr>
          <a:xfrm>
            <a:off x="0" y="0"/>
            <a:ext cx="9144000" cy="6858000"/>
          </a:xfrm>
          <a:prstGeom prst="rect">
            <a:avLst/>
          </a:prstGeom>
        </p:spPr>
      </p:pic>
    </p:spTree>
    <p:extLst>
      <p:ext uri="{BB962C8B-B14F-4D97-AF65-F5344CB8AC3E}">
        <p14:creationId xmlns:p14="http://schemas.microsoft.com/office/powerpoint/2010/main" val="2359452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451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57"/>
          <a:stretch/>
        </p:blipFill>
        <p:spPr>
          <a:xfrm>
            <a:off x="0" y="0"/>
            <a:ext cx="9144000" cy="6957392"/>
          </a:xfrm>
          <a:prstGeom prst="rect">
            <a:avLst/>
          </a:prstGeom>
        </p:spPr>
      </p:pic>
    </p:spTree>
    <p:extLst>
      <p:ext uri="{BB962C8B-B14F-4D97-AF65-F5344CB8AC3E}">
        <p14:creationId xmlns:p14="http://schemas.microsoft.com/office/powerpoint/2010/main" val="3802762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202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76"/>
          <a:stretch/>
        </p:blipFill>
        <p:spPr>
          <a:xfrm>
            <a:off x="0" y="0"/>
            <a:ext cx="9144000" cy="6858000"/>
          </a:xfrm>
          <a:prstGeom prst="rect">
            <a:avLst/>
          </a:prstGeom>
        </p:spPr>
      </p:pic>
    </p:spTree>
    <p:extLst>
      <p:ext uri="{BB962C8B-B14F-4D97-AF65-F5344CB8AC3E}">
        <p14:creationId xmlns:p14="http://schemas.microsoft.com/office/powerpoint/2010/main" val="3764589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8"/>
          <a:stretch/>
        </p:blipFill>
        <p:spPr>
          <a:xfrm>
            <a:off x="0" y="1"/>
            <a:ext cx="9144000" cy="6857999"/>
          </a:xfrm>
          <a:prstGeom prst="rect">
            <a:avLst/>
          </a:prstGeom>
        </p:spPr>
      </p:pic>
    </p:spTree>
    <p:extLst>
      <p:ext uri="{BB962C8B-B14F-4D97-AF65-F5344CB8AC3E}">
        <p14:creationId xmlns:p14="http://schemas.microsoft.com/office/powerpoint/2010/main" val="33836386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18491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2135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2813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19866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187"/>
          <a:stretch/>
        </p:blipFill>
        <p:spPr>
          <a:xfrm>
            <a:off x="0" y="0"/>
            <a:ext cx="9144000" cy="6858000"/>
          </a:xfrm>
          <a:prstGeom prst="rect">
            <a:avLst/>
          </a:prstGeom>
        </p:spPr>
      </p:pic>
    </p:spTree>
    <p:extLst>
      <p:ext uri="{BB962C8B-B14F-4D97-AF65-F5344CB8AC3E}">
        <p14:creationId xmlns:p14="http://schemas.microsoft.com/office/powerpoint/2010/main" val="1198286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8647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2693280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039570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57150"/>
            <a:ext cx="9252520" cy="6915150"/>
          </a:xfrm>
          <a:prstGeom prst="rect">
            <a:avLst/>
          </a:prstGeom>
        </p:spPr>
      </p:pic>
    </p:spTree>
    <p:extLst>
      <p:ext uri="{BB962C8B-B14F-4D97-AF65-F5344CB8AC3E}">
        <p14:creationId xmlns:p14="http://schemas.microsoft.com/office/powerpoint/2010/main" val="281910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159306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09959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30433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9995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7177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93742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58362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63852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Almeria.-Paseo Nicolás Salmerón.</a:t>
            </a:r>
          </a:p>
        </p:txBody>
      </p:sp>
      <p:sp>
        <p:nvSpPr>
          <p:cNvPr id="3" name="2 Marcador de contenido"/>
          <p:cNvSpPr>
            <a:spLocks noGrp="1"/>
          </p:cNvSpPr>
          <p:nvPr>
            <p:ph sz="quarter" idx="1"/>
          </p:nvPr>
        </p:nvSpPr>
        <p:spPr/>
        <p:txBody>
          <a:bodyPr>
            <a:normAutofit lnSpcReduction="10000"/>
          </a:bodyPr>
          <a:lstStyle/>
          <a:p>
            <a:r>
              <a:rPr lang="es-ES" dirty="0"/>
              <a:t>Así denominado en memoria de este insigne almeriense, Nicolás Salmerón, Presidente de la Primera República española, constituye el extremo occidental de ese pulmón verde y de fachada al mar que se inicia con el Paseo Marítimo, en el otro extremo de la ciudad.</a:t>
            </a:r>
          </a:p>
          <a:p>
            <a:r>
              <a:rPr lang="es-ES" dirty="0"/>
              <a:t>Antes poseía un sabor más entrañable para los almerienses, tanto por la presencia de pérgolas y estanques, como por la ausencia de la autovía y el fácil acceso al Puerto. Los almerienses paseábamos por el Parque y, sin querer nos acercábamos al dique del Puerto para contemplar la paciencia de los pescadores con su caña.</a:t>
            </a:r>
          </a:p>
        </p:txBody>
      </p:sp>
    </p:spTree>
    <p:extLst>
      <p:ext uri="{BB962C8B-B14F-4D97-AF65-F5344CB8AC3E}">
        <p14:creationId xmlns:p14="http://schemas.microsoft.com/office/powerpoint/2010/main" val="943505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Hoy es un espacio de encuentro, donde las palmeras y los ficus constituyen un recuerdo permanente para los almerienses. En el extremo occidental se encuentra el denominado “Parque Viejo” por su mayor antigüedad, recientemente remozado, pero que conserva su centenaria arboleda dando sombra al paseante. Al Sur se levanta sobre sólidos sillares de cantería procedentes del antiguo encauzamiento de la Rambla, con el objetivo de darle una altura en forma de mirador que permita superar la autovía del Parque, a la altura del Paseo de San Luis. Fuentes, columpios y quioscos completan la imagen de este espacio, que concluye con la fuente de los Peces.</a:t>
            </a:r>
          </a:p>
        </p:txBody>
      </p:sp>
    </p:spTree>
    <p:extLst>
      <p:ext uri="{BB962C8B-B14F-4D97-AF65-F5344CB8AC3E}">
        <p14:creationId xmlns:p14="http://schemas.microsoft.com/office/powerpoint/2010/main" val="14976635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Esta fuente de mármol blanco, obra de Jesús de Perceval, marca la transición al Parque Moderno, donde las grandes arboledas dan paso a los espacios abiertos con césped, matorrales y surtidores de agua. Es el punto de encuentro de las largas madrugadas de los jóvenes en los fines de semana.</a:t>
            </a:r>
          </a:p>
        </p:txBody>
      </p:sp>
    </p:spTree>
    <p:extLst>
      <p:ext uri="{BB962C8B-B14F-4D97-AF65-F5344CB8AC3E}">
        <p14:creationId xmlns:p14="http://schemas.microsoft.com/office/powerpoint/2010/main" val="36856584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38100"/>
            <a:ext cx="9042400" cy="6781800"/>
          </a:xfrm>
          <a:prstGeom prst="rect">
            <a:avLst/>
          </a:prstGeom>
        </p:spPr>
      </p:pic>
    </p:spTree>
    <p:extLst>
      <p:ext uri="{BB962C8B-B14F-4D97-AF65-F5344CB8AC3E}">
        <p14:creationId xmlns:p14="http://schemas.microsoft.com/office/powerpoint/2010/main" val="16874606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49"/>
            <a:ext cx="9144000" cy="6838951"/>
          </a:xfrm>
          <a:prstGeom prst="rect">
            <a:avLst/>
          </a:prstGeom>
        </p:spPr>
      </p:pic>
    </p:spTree>
    <p:extLst>
      <p:ext uri="{BB962C8B-B14F-4D97-AF65-F5344CB8AC3E}">
        <p14:creationId xmlns:p14="http://schemas.microsoft.com/office/powerpoint/2010/main" val="27621109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38100"/>
            <a:ext cx="9042400" cy="6781800"/>
          </a:xfrm>
          <a:prstGeom prst="rect">
            <a:avLst/>
          </a:prstGeom>
        </p:spPr>
      </p:pic>
    </p:spTree>
    <p:extLst>
      <p:ext uri="{BB962C8B-B14F-4D97-AF65-F5344CB8AC3E}">
        <p14:creationId xmlns:p14="http://schemas.microsoft.com/office/powerpoint/2010/main" val="41826076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5855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9252520" cy="6781800"/>
          </a:xfrm>
          <a:prstGeom prst="rect">
            <a:avLst/>
          </a:prstGeom>
        </p:spPr>
      </p:pic>
    </p:spTree>
    <p:extLst>
      <p:ext uri="{BB962C8B-B14F-4D97-AF65-F5344CB8AC3E}">
        <p14:creationId xmlns:p14="http://schemas.microsoft.com/office/powerpoint/2010/main" val="2385721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 y="0"/>
            <a:ext cx="9132930" cy="6858000"/>
          </a:xfrm>
          <a:prstGeom prst="rect">
            <a:avLst/>
          </a:prstGeom>
        </p:spPr>
      </p:pic>
    </p:spTree>
    <p:extLst>
      <p:ext uri="{BB962C8B-B14F-4D97-AF65-F5344CB8AC3E}">
        <p14:creationId xmlns:p14="http://schemas.microsoft.com/office/powerpoint/2010/main" val="39770705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 y="0"/>
            <a:ext cx="9132930" cy="6858000"/>
          </a:xfrm>
          <a:prstGeom prst="rect">
            <a:avLst/>
          </a:prstGeom>
        </p:spPr>
      </p:pic>
    </p:spTree>
    <p:extLst>
      <p:ext uri="{BB962C8B-B14F-4D97-AF65-F5344CB8AC3E}">
        <p14:creationId xmlns:p14="http://schemas.microsoft.com/office/powerpoint/2010/main" val="658607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Almeria.-Rambla de Belen.- Federico Garcia Lorca</a:t>
            </a:r>
            <a:endParaRPr lang="es-ES" dirty="0"/>
          </a:p>
        </p:txBody>
      </p:sp>
      <p:sp>
        <p:nvSpPr>
          <p:cNvPr id="3" name="2 Marcador de contenido"/>
          <p:cNvSpPr>
            <a:spLocks noGrp="1"/>
          </p:cNvSpPr>
          <p:nvPr>
            <p:ph sz="quarter" idx="1"/>
          </p:nvPr>
        </p:nvSpPr>
        <p:spPr/>
        <p:txBody>
          <a:bodyPr/>
          <a:lstStyle/>
          <a:p>
            <a:r>
              <a:rPr lang="es-ES" dirty="0"/>
              <a:t>La Rambla de Belén es una rambla además de una via de la ciudad española de Almería (Andalucía) formada por las avenidas de Federico García Lorca y Reina Regente, por la que discurrió el cauce de la rambla hasta que en 1996 fue embovedada, convirtiéndose en una importante zona comercial y de ocio que atraviesa la ciudad de norte a sur. En ella se levantan diversas esculturas, que se sumaron a la estatua de la Caridad, monumento levantado en homenaje a las víctimas de las inundaciones de finales del siglo XIX.</a:t>
            </a:r>
          </a:p>
        </p:txBody>
      </p:sp>
    </p:spTree>
    <p:extLst>
      <p:ext uri="{BB962C8B-B14F-4D97-AF65-F5344CB8AC3E}">
        <p14:creationId xmlns:p14="http://schemas.microsoft.com/office/powerpoint/2010/main" val="31564365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Estatua de la Caridad, monumento levantado en homenaje a las víctimas de las inundaciones de 1891. </a:t>
            </a:r>
          </a:p>
          <a:p>
            <a:r>
              <a:rPr lang="es-ES" dirty="0"/>
              <a:t>Está situado al final de la avenida Reina Regente, muy cerca de la Plaza Emilio Pérez (más conocida como plaza Circular). Consiste en una escultura de hierro de una mujer con un niño en brazos y otro agarrado a la falda, cuyo brazo soporta un pergamino con la leyenda "1891" sobre un soporte rectangular de sillares de cantería, con dos lápidas.1</a:t>
            </a:r>
          </a:p>
          <a:p>
            <a:pPr marL="0" indent="0">
              <a:buNone/>
            </a:pPr>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pPr marL="0" indent="0">
              <a:buNone/>
            </a:pPr>
            <a:endParaRPr lang="es-ES" dirty="0"/>
          </a:p>
          <a:p>
            <a:endParaRPr lang="es-ES" dirty="0"/>
          </a:p>
        </p:txBody>
      </p:sp>
    </p:spTree>
    <p:extLst>
      <p:ext uri="{BB962C8B-B14F-4D97-AF65-F5344CB8AC3E}">
        <p14:creationId xmlns:p14="http://schemas.microsoft.com/office/powerpoint/2010/main" val="34311855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42185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Tree>
    <p:extLst>
      <p:ext uri="{BB962C8B-B14F-4D97-AF65-F5344CB8AC3E}">
        <p14:creationId xmlns:p14="http://schemas.microsoft.com/office/powerpoint/2010/main" val="13739241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83274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0589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0856"/>
          </a:xfrm>
          <a:prstGeom prst="rect">
            <a:avLst/>
          </a:prstGeom>
        </p:spPr>
      </p:pic>
    </p:spTree>
    <p:extLst>
      <p:ext uri="{BB962C8B-B14F-4D97-AF65-F5344CB8AC3E}">
        <p14:creationId xmlns:p14="http://schemas.microsoft.com/office/powerpoint/2010/main" val="41907009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22943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Plazas de Almeria</a:t>
            </a:r>
          </a:p>
        </p:txBody>
      </p:sp>
      <p:sp>
        <p:nvSpPr>
          <p:cNvPr id="3" name="2 Marcador de contenido"/>
          <p:cNvSpPr>
            <a:spLocks noGrp="1"/>
          </p:cNvSpPr>
          <p:nvPr>
            <p:ph sz="quarter" idx="1"/>
          </p:nvPr>
        </p:nvSpPr>
        <p:spPr/>
        <p:txBody>
          <a:bodyPr>
            <a:normAutofit lnSpcReduction="10000"/>
          </a:bodyPr>
          <a:lstStyle/>
          <a:p>
            <a:r>
              <a:rPr lang="es-ES" dirty="0"/>
              <a:t>Una plaza no es simplemente un lugar de paso, sino que por toda la actividad que hay en ellas podríamos decir que son los pequeños corazones de las ciudades. Son el centro de las ciudades, el lugar donde bombean los sentimientos, los puntos de encuentro de los amigos, donde se hacen testigos de las primeras citas, las rupturas, los recuerdos… Aquellas en el que se van construyendo la verdaderas historias, tu historia. Suelen ser uno de los sitios más bonitos y de obligada visita de muchos destinos del mundo y en nuestro mundo, son muchas las plazas destacadas que han forjado, y forjan, la vida de los almerienses.</a:t>
            </a:r>
          </a:p>
        </p:txBody>
      </p:sp>
    </p:spTree>
    <p:extLst>
      <p:ext uri="{BB962C8B-B14F-4D97-AF65-F5344CB8AC3E}">
        <p14:creationId xmlns:p14="http://schemas.microsoft.com/office/powerpoint/2010/main" val="33639481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Vieja o Plaza de la Constitución</a:t>
            </a:r>
          </a:p>
        </p:txBody>
      </p:sp>
      <p:sp>
        <p:nvSpPr>
          <p:cNvPr id="3" name="2 Marcador de contenido"/>
          <p:cNvSpPr>
            <a:spLocks noGrp="1"/>
          </p:cNvSpPr>
          <p:nvPr>
            <p:ph sz="quarter" idx="1"/>
          </p:nvPr>
        </p:nvSpPr>
        <p:spPr/>
        <p:txBody>
          <a:bodyPr>
            <a:normAutofit lnSpcReduction="10000"/>
          </a:bodyPr>
          <a:lstStyle/>
          <a:p>
            <a:r>
              <a:rPr lang="es-ES" dirty="0"/>
              <a:t>. Plaza Vieja o Plaza de la Constitución como formalmente se llama. El antiguo zoco musulmán de la ciudad hoy en día es la plaza principal de Almería y la que da cobijo al edificio del Ayuntamiento y además encontramos en el centro de la plaza el “Monumento a los Mártires de la Libertad o a los Coloraos” apodado el “Pingurucho”. Se trata de un obelisco emblemático, construido en memoria a las 24 personas liberales, que llegaron a las Playas de Almería con casacas rojas (de ahí su nombre), a proclamar la libertad y la constitución en contra del despotismo de Fernando VII, siendo fusilados el 24 de agosto de 1824..</a:t>
            </a:r>
          </a:p>
        </p:txBody>
      </p:sp>
    </p:spTree>
    <p:extLst>
      <p:ext uri="{BB962C8B-B14F-4D97-AF65-F5344CB8AC3E}">
        <p14:creationId xmlns:p14="http://schemas.microsoft.com/office/powerpoint/2010/main" val="4453671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06345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los Burros</a:t>
            </a:r>
          </a:p>
        </p:txBody>
      </p:sp>
      <p:sp>
        <p:nvSpPr>
          <p:cNvPr id="3" name="2 Marcador de contenido"/>
          <p:cNvSpPr>
            <a:spLocks noGrp="1"/>
          </p:cNvSpPr>
          <p:nvPr>
            <p:ph sz="quarter" idx="1"/>
          </p:nvPr>
        </p:nvSpPr>
        <p:spPr/>
        <p:txBody>
          <a:bodyPr/>
          <a:lstStyle/>
          <a:p>
            <a:r>
              <a:rPr lang="es-ES" dirty="0"/>
              <a:t>Plaza de los burros: A raíz de la unión de las dos plazas,  , su remodelación dio como resultado de una de las zonas mas visitadas en Almeria y su nombre, se debe a que tiempo atrás era la parada de los coches de caballos.</a:t>
            </a:r>
          </a:p>
          <a:p>
            <a:r>
              <a:rPr lang="es-ES" dirty="0"/>
              <a:t> Ahora, totalmente peatonal, se puede pasear, disfrutar en las terrazas de los bares y pubs de la bordean, entrar al Teatro Cervantes, visitar la preciosa Escuela de Arte que tenemos o salir de los refugios de la Guerra Civil .</a:t>
            </a:r>
          </a:p>
        </p:txBody>
      </p:sp>
    </p:spTree>
    <p:extLst>
      <p:ext uri="{BB962C8B-B14F-4D97-AF65-F5344CB8AC3E}">
        <p14:creationId xmlns:p14="http://schemas.microsoft.com/office/powerpoint/2010/main" val="31959715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2529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la Catedral</a:t>
            </a:r>
          </a:p>
        </p:txBody>
      </p:sp>
      <p:sp>
        <p:nvSpPr>
          <p:cNvPr id="3" name="2 Marcador de contenido"/>
          <p:cNvSpPr>
            <a:spLocks noGrp="1"/>
          </p:cNvSpPr>
          <p:nvPr>
            <p:ph sz="quarter" idx="1"/>
          </p:nvPr>
        </p:nvSpPr>
        <p:spPr/>
        <p:txBody>
          <a:bodyPr>
            <a:normAutofit fontScale="92500"/>
          </a:bodyPr>
          <a:lstStyle/>
          <a:p>
            <a:r>
              <a:rPr lang="es-ES" dirty="0"/>
              <a:t>Plaza de la Catedral. Esta plaza reúne el contraste entre lo antiguo y lo moderno y la hace de las más diáfanas y bonitas de la ciudad. Remodelada varias veces, en la actual luce pavimentada con mármol de Macael y rodeada de palmeras y bancos en forma de cubos, convirtiéndola en una de las mas fresquitas en épocas estivales. El frontal está presidido por la Catedral y a los pies de la torre está la imagen del obispo Diego Ventaja Milán, martirizado en agosto de 1936 durante los sucesos de quema de iglesias y conventos en Almería en la Guerra Civil. A esta plaza, además de la catedral, tienen fachada el Palacio Episcopal, la Casa Sacerdotal San Juan de Ávila y el Hotel Catedral.</a:t>
            </a:r>
          </a:p>
        </p:txBody>
      </p:sp>
    </p:spTree>
    <p:extLst>
      <p:ext uri="{BB962C8B-B14F-4D97-AF65-F5344CB8AC3E}">
        <p14:creationId xmlns:p14="http://schemas.microsoft.com/office/powerpoint/2010/main" val="36502482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59434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las Velas</a:t>
            </a:r>
          </a:p>
        </p:txBody>
      </p:sp>
      <p:sp>
        <p:nvSpPr>
          <p:cNvPr id="3" name="2 Marcador de contenido"/>
          <p:cNvSpPr>
            <a:spLocks noGrp="1"/>
          </p:cNvSpPr>
          <p:nvPr>
            <p:ph sz="quarter" idx="1"/>
          </p:nvPr>
        </p:nvSpPr>
        <p:spPr/>
        <p:txBody>
          <a:bodyPr/>
          <a:lstStyle/>
          <a:p>
            <a:r>
              <a:rPr lang="es-ES" dirty="0"/>
              <a:t>Plaza de las Velas y Plaza Circular: Como una buena ciudad de costa, se debe ver en la obligación para con sus habitantes, de unir la ciudad con el mar, y esta plaza lo hace por medio de la Rambla Federico García Lorca. </a:t>
            </a:r>
          </a:p>
          <a:p>
            <a:r>
              <a:rPr lang="es-ES" dirty="0"/>
              <a:t>En ella está situada la Fuente de los Pueblos de la Provincia. La Plaza Circular cierra al sur el Paseo de Almería.</a:t>
            </a:r>
          </a:p>
        </p:txBody>
      </p:sp>
    </p:spTree>
    <p:extLst>
      <p:ext uri="{BB962C8B-B14F-4D97-AF65-F5344CB8AC3E}">
        <p14:creationId xmlns:p14="http://schemas.microsoft.com/office/powerpoint/2010/main" val="31183470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640"/>
            <a:ext cx="5143500" cy="6858000"/>
          </a:xfrm>
          <a:prstGeom prst="rect">
            <a:avLst/>
          </a:prstGeom>
        </p:spPr>
      </p:pic>
    </p:spTree>
    <p:extLst>
      <p:ext uri="{BB962C8B-B14F-4D97-AF65-F5344CB8AC3E}">
        <p14:creationId xmlns:p14="http://schemas.microsoft.com/office/powerpoint/2010/main" val="10684766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los Peces</a:t>
            </a:r>
          </a:p>
        </p:txBody>
      </p:sp>
      <p:sp>
        <p:nvSpPr>
          <p:cNvPr id="3" name="2 Marcador de contenido"/>
          <p:cNvSpPr>
            <a:spLocks noGrp="1"/>
          </p:cNvSpPr>
          <p:nvPr>
            <p:ph sz="quarter" idx="1"/>
          </p:nvPr>
        </p:nvSpPr>
        <p:spPr/>
        <p:txBody>
          <a:bodyPr/>
          <a:lstStyle/>
          <a:p>
            <a:r>
              <a:rPr lang="es-ES" dirty="0"/>
              <a:t>Plaza de los Peces: Situada en el Parque Nicolás Salmerón, es la “Puerta Sur” para entrar en el casco histórico de la ciudad. </a:t>
            </a:r>
          </a:p>
          <a:p>
            <a:r>
              <a:rPr lang="es-ES" dirty="0"/>
              <a:t>Su nombre es debido a la fuente diseñada por el arquitecto almeriense Guillermo Langle Rubio diseñador y restaurador de emblemáticos monumentos del siglo XX en la ciudad: la Basílica de la Virgen del Mar, los Refugios antiaéreos de la Guerra Civil, la Escuela de Artes, el colegio La Salle y la antigua Estación de Autobuses</a:t>
            </a:r>
          </a:p>
        </p:txBody>
      </p:sp>
    </p:spTree>
    <p:extLst>
      <p:ext uri="{BB962C8B-B14F-4D97-AF65-F5344CB8AC3E}">
        <p14:creationId xmlns:p14="http://schemas.microsoft.com/office/powerpoint/2010/main" val="26059962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38100"/>
            <a:ext cx="9042400" cy="6781800"/>
          </a:xfrm>
          <a:prstGeom prst="rect">
            <a:avLst/>
          </a:prstGeom>
        </p:spPr>
      </p:pic>
    </p:spTree>
    <p:extLst>
      <p:ext uri="{BB962C8B-B14F-4D97-AF65-F5344CB8AC3E}">
        <p14:creationId xmlns:p14="http://schemas.microsoft.com/office/powerpoint/2010/main" val="12672785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las Flores</a:t>
            </a:r>
          </a:p>
        </p:txBody>
      </p:sp>
      <p:sp>
        <p:nvSpPr>
          <p:cNvPr id="3" name="2 Marcador de contenido"/>
          <p:cNvSpPr>
            <a:spLocks noGrp="1"/>
          </p:cNvSpPr>
          <p:nvPr>
            <p:ph sz="quarter" idx="1"/>
          </p:nvPr>
        </p:nvSpPr>
        <p:spPr/>
        <p:txBody>
          <a:bodyPr/>
          <a:lstStyle/>
          <a:p>
            <a:r>
              <a:rPr lang="es-ES" dirty="0"/>
              <a:t> Plaza Flores: Antes lo más característico es que en ella se encontraba  el Hotel Torreluz pero hace unos años atrás, se sentó la estatua del Beatle John Lennon en recuerdo de su estancia en la ciudad. ¿Quién no se ha hecho foto con él aun?</a:t>
            </a:r>
          </a:p>
        </p:txBody>
      </p:sp>
    </p:spTree>
    <p:extLst>
      <p:ext uri="{BB962C8B-B14F-4D97-AF65-F5344CB8AC3E}">
        <p14:creationId xmlns:p14="http://schemas.microsoft.com/office/powerpoint/2010/main" val="8583610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1110-Estatua-John-Lennon-Plaza-Flo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952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San Pedro</a:t>
            </a:r>
          </a:p>
        </p:txBody>
      </p:sp>
      <p:sp>
        <p:nvSpPr>
          <p:cNvPr id="3" name="2 Marcador de contenido"/>
          <p:cNvSpPr>
            <a:spLocks noGrp="1"/>
          </p:cNvSpPr>
          <p:nvPr>
            <p:ph sz="quarter" idx="1"/>
          </p:nvPr>
        </p:nvSpPr>
        <p:spPr/>
        <p:txBody>
          <a:bodyPr>
            <a:normAutofit fontScale="92500" lnSpcReduction="10000"/>
          </a:bodyPr>
          <a:lstStyle/>
          <a:p>
            <a:r>
              <a:rPr lang="es-ES" dirty="0"/>
              <a:t>Plaza de San Pedro: La actual plaza fue construida como tal en 1848 pues anteriormente, tanto la plaza como la Iglesia y el monasterio de San Francisco que mandaron construir los Reyes Católicos en el lugar de las antiguas mezquitas y viviendas musulmanas que habían, se vieron gravemente afectados por los terremotos de 1790. Muchos han sido los nombres que ha tenido, en un primer momento se le llamó “Plaza de Sartorius”, posteriormente en 1862 se denominó “Plaza de Isabel II” y finalmente, en 1868, “Plaza de la Libertad”. A finales del siglo XX fue nuevamente remodelada para construir un aparcamiento subterráneo, quedando tal y como se conoce en la actualidad y finalmente(por ahora) se le llama Plaza de San Pedro.</a:t>
            </a:r>
          </a:p>
        </p:txBody>
      </p:sp>
    </p:spTree>
    <p:extLst>
      <p:ext uri="{BB962C8B-B14F-4D97-AF65-F5344CB8AC3E}">
        <p14:creationId xmlns:p14="http://schemas.microsoft.com/office/powerpoint/2010/main" val="7924311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608463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79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0864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del. Educador</a:t>
            </a:r>
          </a:p>
        </p:txBody>
      </p:sp>
      <p:sp>
        <p:nvSpPr>
          <p:cNvPr id="3" name="2 Marcador de contenido"/>
          <p:cNvSpPr>
            <a:spLocks noGrp="1"/>
          </p:cNvSpPr>
          <p:nvPr>
            <p:ph sz="quarter" idx="1"/>
          </p:nvPr>
        </p:nvSpPr>
        <p:spPr/>
        <p:txBody>
          <a:bodyPr/>
          <a:lstStyle/>
          <a:p>
            <a:r>
              <a:rPr lang="es-ES" dirty="0"/>
              <a:t>Plaza del Educador. La Plaza Juan Cassinello, nombre del arquitecto del edificio Banesto, es más conocida como Plaza del Educador. </a:t>
            </a:r>
          </a:p>
          <a:p>
            <a:r>
              <a:rPr lang="es-ES" dirty="0"/>
              <a:t>Está situada en el Paseo de Almería y enfrente del edificio de Correos. </a:t>
            </a:r>
          </a:p>
          <a:p>
            <a:r>
              <a:rPr lang="es-ES" dirty="0"/>
              <a:t>Una estatua de 1969 homenajea a la figura del maestro, representada por un profesor impartiendo conocimiento a sus alumnos.</a:t>
            </a:r>
          </a:p>
        </p:txBody>
      </p:sp>
    </p:spTree>
    <p:extLst>
      <p:ext uri="{BB962C8B-B14F-4D97-AF65-F5344CB8AC3E}">
        <p14:creationId xmlns:p14="http://schemas.microsoft.com/office/powerpoint/2010/main" val="2261642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9048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77</TotalTime>
  <Words>2742</Words>
  <Application>Microsoft Office PowerPoint</Application>
  <PresentationFormat>Presentación en pantalla (4:3)</PresentationFormat>
  <Paragraphs>220</Paragraphs>
  <Slides>101</Slides>
  <Notes>73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101</vt:i4>
      </vt:variant>
    </vt:vector>
  </HeadingPairs>
  <TitlesOfParts>
    <vt:vector size="106" baseType="lpstr">
      <vt:lpstr>Calibri</vt:lpstr>
      <vt:lpstr>Century Schoolbook</vt:lpstr>
      <vt:lpstr>Wingdings</vt:lpstr>
      <vt:lpstr>Wingdings 2</vt:lpstr>
      <vt:lpstr>1_Default Theme</vt:lpstr>
      <vt:lpstr>EUROPA.-LA VUELTA AL MUNDO EN 885 JARDINES.-ESPAÑA.-ALICANTE y ALMERIA</vt:lpstr>
      <vt:lpstr>Alicante.-Parque de la Tuna </vt:lpstr>
      <vt:lpstr>Presentación de PowerPoint</vt:lpstr>
      <vt:lpstr>Presentación de PowerPoint</vt:lpstr>
      <vt:lpstr>Presentación de PowerPoint</vt:lpstr>
      <vt:lpstr>Presentación de PowerPoint</vt:lpstr>
      <vt:lpstr>Presentación de PowerPoint</vt:lpstr>
      <vt:lpstr>Presentación de PowerPoint</vt:lpstr>
      <vt:lpstr>Alicante.-Parque Lo Morant.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Santos (Penáguila )</vt:lpstr>
      <vt:lpstr>Presentación de PowerPoint</vt:lpstr>
      <vt:lpstr>Presentación de PowerPoint</vt:lpstr>
      <vt:lpstr>Presentación de PowerPoint</vt:lpstr>
      <vt:lpstr>Presentación de PowerPoint</vt:lpstr>
      <vt:lpstr>Presentación de PowerPoint</vt:lpstr>
      <vt:lpstr>Alicante.-Via Parque </vt:lpstr>
      <vt:lpstr>Presentación de PowerPoint</vt:lpstr>
      <vt:lpstr>Presentación de PowerPoint</vt:lpstr>
      <vt:lpstr>Presentación de PowerPoint</vt:lpstr>
      <vt:lpstr>Presentación de PowerPoint</vt:lpstr>
      <vt:lpstr>Presentación de PowerPoint</vt:lpstr>
      <vt:lpstr>Almeria.-Jardines de la Alcazaba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Almeria.-Paseo Nicolás Salmerón.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Almeria.-Rambla de Belen.- Federico Garcia Lorca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Plazas de Almeria</vt:lpstr>
      <vt:lpstr>Plaza Vieja o Plaza de la Constitución</vt:lpstr>
      <vt:lpstr>Presentación de PowerPoint</vt:lpstr>
      <vt:lpstr>Plaza de los Burros</vt:lpstr>
      <vt:lpstr>Presentación de PowerPoint</vt:lpstr>
      <vt:lpstr>Plaza de la Catedral</vt:lpstr>
      <vt:lpstr>Presentación de PowerPoint</vt:lpstr>
      <vt:lpstr>Plaza de las Velas</vt:lpstr>
      <vt:lpstr>Presentación de PowerPoint</vt:lpstr>
      <vt:lpstr>Plaza de los Peces</vt:lpstr>
      <vt:lpstr>Presentación de PowerPoint</vt:lpstr>
      <vt:lpstr>Plaza de las Flores</vt:lpstr>
      <vt:lpstr>Presentación de PowerPoint</vt:lpstr>
      <vt:lpstr>Plaza de San Pedro</vt:lpstr>
      <vt:lpstr>Presentación de PowerPoint</vt:lpstr>
      <vt:lpstr>Plaza del. Educador</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JARDINES.-ESPAÑA.-ALICANTE</dc:title>
  <dc:creator>Josep</dc:creator>
  <cp:lastModifiedBy>Usuario</cp:lastModifiedBy>
  <cp:revision>13</cp:revision>
  <dcterms:created xsi:type="dcterms:W3CDTF">2015-10-29T15:41:59Z</dcterms:created>
  <dcterms:modified xsi:type="dcterms:W3CDTF">2018-03-10T07:58:49Z</dcterms:modified>
</cp:coreProperties>
</file>