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24F76-6433-4489-B470-BADE58CB92B7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CD6C4-D30B-45DA-9211-FD7E350F2CD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5984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52486D-A6F1-4DDC-A4D7-3BAE2E4429E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 Real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711D84-DD33-4A38-83FD-534928A670F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4F41EC-BB38-4B09-94AD-0548296BF547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Aranjuez.-Entrada a Jardines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Felipe II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30371E-AA93-4630-9BA3-0100F650829F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61BFEF-FCCE-401E-ADCB-1FFD791ABC6D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Rey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Felipe II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188842-E707-464F-AF21-60F2F467D455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Felipe II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34FB50-4484-4B32-9A9E-7B30920675E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ARANJUEZ.-Presa de regulacion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A2924A-CD9F-49F1-A4EC-72A4F1A7034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Ceres y Jarron jardin del Principe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926A6F-6C9F-4CA4-92D4-5AB220C6D088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871F55-6485-4862-AD03-BFDA2CAE037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Aranjuez.-Jardines de Isabel II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Parterre.-Ceres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FF0FA1-A166-44B6-8CD9-48AD48ECD70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A0D3F6-2B59-4D85-8750-579C6513E6FD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Ceres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EF1868-0EC9-4278-A9E4-809E124CE9AB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Fuente de Hercules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476A2D-9E61-4393-A260-14EB6118FFFB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6053F0-A45E-42D8-8564-D39164C9023A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1E357F-D8A1-4594-9FCE-23CA207B1A4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5B931A-69AE-4835-911A-AF8F11A457CA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Apolo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Fuente de Apolo y Fuente de  Diana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712ED1-4825-4AC0-A51C-D2EBC3B8376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189164-5012-47E7-9838-601138E3E84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Apolo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536C0B-5DD9-44CB-8738-D9F85AC6C66A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Narciso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D2CFE-2833-474B-A332-BE9D586A8641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Hércules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7E39E3-3621-4BE3-A913-2CC81B8BEE8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Hércules y de Cibeles.-Detalles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907EC9-69D0-4C28-893E-D2726C17346C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Venus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Parterre.-Fuente de las Nereidas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F48542-51FA-46E2-AB2C-2B18FAC48585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1528E0-E00C-4D05-8262-5539B460ECC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9E86B3-0DB5-44B9-8379-79E7B3A866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0E5B38-48C0-4698-A27B-3CD12D6DF1E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644779-5ED0-4673-92CB-09FA578C6D0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7A1421-FFD5-4965-BE18-8014176DDB7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69E973-38F9-4126-B164-62A126B5F87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13561-096C-4C2F-8D19-9A4EC192035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 y Jardin de la Isla.-Apolo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A0821E-1083-4DF7-9DF7-33FC87655FCD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Isabel II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DCB3A4-1436-4B59-A460-BA040D5B737E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9E4EE-7207-4F12-BDDF-61DB39C4AC3A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9EDDB6-5819-4655-A9F1-E67FD2328709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7277CD-0C5D-4B98-8DB2-E249A4EF2C5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628A34-E28E-436D-9A1E-F7220F40AD4B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4177CB-FAC8-47EE-B3C1-E5FCEFD376F5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FA95BE-3F4A-4BA9-99C9-1220D2AB7E7F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B3B740-0413-49BF-90DD-5A9FCD30BE65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Jardines del Parterre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00623E-1D9C-4BE0-91BB-C48281B43B3C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Isla.-Pajarera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CA071B-8048-43F1-94BE-53CC237789A4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Isla.-El Espinario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ED4349-73CB-405D-918C-1868CB52D33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Isla.-El Espinario y Venus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FC20B8-7B72-4F79-B804-45702E862FB5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Parterre.-El Espinario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573B21-4D18-4FFC-B9FD-C0FA9D3B2C91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Isla.-Baco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4F709D-F592-4652-9233-28EBE7945DA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DCCAF1-46F6-401F-8901-CBA098AD30B4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Baco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Baco y Neptuno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ECA742-BB83-4E0D-B87A-DDC76F45F09B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BDC2BA-5887-43F1-85B0-E3FFE4384FB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6257E5-9518-48EE-BF23-D237D3AB946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D61160-1065-49CF-A8D7-31E226E573B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127AEA-744E-46CC-B127-55162196F2C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Pajarera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1217EF-74D4-4203-834A-222CEA871F7A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F43133-F65E-4461-B41E-0B7C21EE408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Aranjuez.-Pajarera.-Fuente de Ceres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FFC087-8135-4F80-8DE1-60E9706135AA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Isla.-El Espinario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2AB83F-6D0B-4FE4-B294-7C1A2AAA4CC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Diana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2314A4-1D15-4639-805B-EBE92B7B6CA2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F6FDBA-377A-4AAD-9041-7D2C329D8E1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A44FB6-ADC6-4522-90F5-3348C55D090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12DA9D-3F96-4AE5-A667-57BC757A207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C9848F-271D-4AB0-B853-D3D0F5E1D8C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1A7D61-D17A-43FE-B1AF-EDB3F73D5F9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EACC8A-6422-40DB-9B4D-058BB1CDE90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 del Príncipe.-Platano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9E4E75-339E-45CF-A257-7204B47FECE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AD7F0B-0C73-4C5F-B7E2-B14F319A8EE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 Real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AB5C02-FC36-4C44-93BE-AB76800E4E2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1B8BDE-7108-4B5F-B310-ACFC4B1E9D2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7B20DD-4D83-4CB7-AD62-C8D4F233EF9E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Felipe II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238A59-2C38-4FB4-BCC5-053C0CB75A1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8314BD-EEDA-4532-ADF0-31A0A8F6CD9F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Principe.-Embarcadero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43BF2A-3F4B-4180-B846-756E57BD8FE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Principe.-Fuente del Cisne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39D716-F330-4662-AFB4-9680FE7D9AB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el Principe.-Fuenete de Apolo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693814-40A3-409F-B55A-D1F55DCA00B0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los Chinescos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19CDD7-4F94-41C5-808A-2F9397D86F0B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82A482-8364-4EB0-9F76-6911EC960B8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5669A0-6C0A-49FD-9D82-746A7960CF0D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EC8959-6B56-43A1-AB1A-CC2F8F992A9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Aranjuez.-Rio Tajo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708D31-825D-4355-98EA-F7A2FB838FE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7C0583-85E5-4BD8-A783-388EAD711BA4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47AF85-6119-43F2-9D58-04D81963249F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70A2D1-AC97-4E3D-8CA2-3552B43473A5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EA5C83-3C1B-440A-9769-EAFB43DB8981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39AFF4-09F4-49E0-8D00-A42AD02BBBBC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266CA9-9D9A-45C1-8226-4E3122DCF4E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10C44-E20B-4DAA-89BB-A86F669BDF1E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CDE485-1E82-4EFF-92A2-BF0FB36E0E5F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A79971-AC41-4FA3-8644-B091E95EA89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Aranjuez.-Entrada Jardín del Príncipe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 y Casa del Labrador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C6DA93-5173-4976-975A-B2CEF0405F12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F2A7DC-9665-42FC-A5F8-95FF8D35B36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Príncipe.-Casa del Labrador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Casita del Labrador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575848-16CB-4FA5-85ED-B6791743463A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Aranjuez.-Jardin del Principe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552DCB-0FA3-4999-A9CC-39855D8BE7DC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Principe.-Lavandulas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EB945F-DECE-49B0-BCF6-623C9E86417B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C1538-EDBE-4FB2-A8B5-45F30CB492D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 del Príncipe.-Lavandas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82A38C-4C1C-4E7F-BA6A-950842D8874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Isla.-Platanos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098A2B-EB37-4F4C-8C44-0CFC4FB1018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D4647E-F660-480A-888E-35992EBBFAF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275FF6-BD42-471E-9E46-E557ED03BA37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D520DB-86A4-4D9A-8F27-79BC85A14A5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7610A9-9006-43BB-8F4D-64402B1EA845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DB715-8101-4392-9F9B-44EFBEED3F88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44039-FC51-4947-9D79-62F175F059AB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Aranjuez.-Kioscos Chinescos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1BF8FA-BDA5-4F49-A7D0-A4BB6B731E8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60F901-F175-4707-B2A5-621BA79DEDE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BB6981-D397-4BDA-B187-8EC96F72407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B3DAF7-1658-42C9-B27B-4ACC695CBF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7DBC24-AA59-468A-BBD6-627FDE58B52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82CB58-2F1E-4ED7-9D1D-31102ADC37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6334FD-8F5F-4905-AA34-70F9A7F7019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AFC387-DD65-428B-AFE3-884601B2A08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1E45F1-DB0A-4FB8-898F-68736A75A4A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A05AC1-CAEF-472F-9440-409482766A5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10847-C34A-423C-ABF3-28432C14406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Aranjuez.-Estanque de los Chinescos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4C64BF-E480-4540-AE47-3F5BE50383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648EA4-4769-4094-A7D7-7927A6300FA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B46AD5-A23B-4D72-8862-E71405C12F6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EFDF42-EFF3-4D6E-9D8E-ACB464C14E4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593BA4-BEF6-4DD4-8306-EB78CF41C86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Aranjuez.-Estanque de los Chinescos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B00900-9AD1-4175-8A56-451AF1B874B7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Principe.-Jardin de  los Chinescos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4E7D77-3AD4-4F06-848A-CF5BE44928D0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Principe.-Chinescos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CDAFD6-CC45-4107-A12A-34FA4457BB95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Aranjuez.-Chinescos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B11644-31AB-492B-8921-025EAD2CC780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Principe.-Chinescos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81787B-9E83-49A3-9B48-0AE7B80E0544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B1A3BE-0CB1-4775-AF6A-B1DFB6041704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Aranjuez.-Rio Tajo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C80FA7-C9E1-4254-B552-698E5D15A7BE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83EF60-C368-4CC0-B234-80456A7D5E2B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94AD70-F5C9-4604-BDF9-1934E3402E65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 la Isla.-Obelisco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D29308-36DF-465C-A5F8-358C9537CED5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Aranjuez.-Parterre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9FE0F1-FCA6-4C0E-91A7-6A3F08B8F52F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Príncipe.-Cenador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37EEB0-66A6-412D-A07A-08A6F9244FB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6E6747-4F93-4ABA-A5F1-8A7C617BEFA6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D269D7-2EAD-4BDB-AE31-E7A741269259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Aranjuez.-Parterre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C58E8-8942-4B68-B517-CD5E53470AD5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Nereida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6D0088-3730-49CE-889E-7EFE375D58F6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Príncipe.-Pabellones del Embarcadero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Principe.-Embarcadero Pabellon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D6C6AA-35F0-4C29-BE02-A2E95E9FD08E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A707E8-A887-411F-B6B8-6B8C73CD4FEE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4BD38D-8C37-4232-A9C7-EC7CDEEB3177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Príncipe.-Pasarela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515DB-BDFD-4E0C-A4DA-E5FCBCCC60F8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7DEDC2-B521-44B9-AB08-7F2AA568CADA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Príncipe.-Verja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472AE6-134A-4ED5-9295-C437E7EF8EB4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Taj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84784"/>
            <a:ext cx="6318448" cy="144016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JARDINES.-ESPAÑA.-ARANJUEZ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500332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6919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Jardines de Aranjuez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Los </a:t>
            </a:r>
            <a:r>
              <a:rPr lang="es-ES" altLang="es-ES" sz="2400" b="1" dirty="0"/>
              <a:t>Jardines de Aranjuez</a:t>
            </a:r>
            <a:r>
              <a:rPr lang="es-ES" altLang="es-ES" sz="2400" dirty="0"/>
              <a:t> son una serie de bosques y parques ajardinados y ornamentados con numerosas fuentes y estatuas, situados junto al río Tajo y al Palacio Real de Aranjuez (Comunidad de Madrid, España). </a:t>
            </a:r>
          </a:p>
          <a:p>
            <a:pPr eaLnBrk="1" hangingPunct="1"/>
            <a:r>
              <a:rPr lang="es-ES" altLang="es-ES" sz="2400" dirty="0"/>
              <a:t>Están al cuidado del Patrimonio Nacional de la monarquía española y además ostentan el título de Patrimonio de la Humanidad bajo el nombre global de Paisaje cultural de Aranjuez (que también incluye el palacio) otorgado por la Unesco en 2001.</a:t>
            </a:r>
          </a:p>
          <a:p>
            <a:pPr eaLnBrk="1" hangingPunct="1"/>
            <a:r>
              <a:rPr lang="es-ES" altLang="es-ES" sz="2400" dirty="0"/>
              <a:t>Los Jardines son cuatro: el del </a:t>
            </a:r>
            <a:r>
              <a:rPr lang="es-ES" altLang="es-ES" sz="2400" i="1" dirty="0"/>
              <a:t>Parterre</a:t>
            </a:r>
            <a:r>
              <a:rPr lang="es-ES" altLang="es-ES" sz="2400" dirty="0"/>
              <a:t>, el de la </a:t>
            </a:r>
            <a:r>
              <a:rPr lang="es-ES" altLang="es-ES" sz="2400" i="1" dirty="0"/>
              <a:t>Isla</a:t>
            </a:r>
            <a:r>
              <a:rPr lang="es-ES" altLang="es-ES" sz="2400" dirty="0"/>
              <a:t>, el del </a:t>
            </a:r>
            <a:r>
              <a:rPr lang="es-ES" altLang="es-ES" sz="2400" i="1" dirty="0"/>
              <a:t>Príncipe</a:t>
            </a:r>
            <a:r>
              <a:rPr lang="es-ES" altLang="es-ES" sz="2400" dirty="0"/>
              <a:t> y el de </a:t>
            </a:r>
            <a:r>
              <a:rPr lang="es-ES" altLang="es-ES" sz="2400" i="1" dirty="0"/>
              <a:t>Isabel II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30615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85992" cy="525621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Jardín del Parterre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Junto a la fachada este del Palacio Real, se alza el </a:t>
            </a:r>
            <a:r>
              <a:rPr lang="es-ES" altLang="es-ES" sz="2400" i="1" dirty="0"/>
              <a:t>Jardín del Parterre</a:t>
            </a:r>
            <a:r>
              <a:rPr lang="es-ES" altLang="es-ES" sz="2400" dirty="0"/>
              <a:t>, mandado construir por Felipe V al jardinero francés Esteban Boutelou en 1727 y plantado en 1746.</a:t>
            </a:r>
          </a:p>
          <a:p>
            <a:pPr eaLnBrk="1" hangingPunct="1"/>
            <a:r>
              <a:rPr lang="es-ES" altLang="es-ES" sz="2400" dirty="0"/>
              <a:t> En su lado norte da a parar al río Tajo, mientras que por su lado oriental y meridional, desde el </a:t>
            </a:r>
            <a:r>
              <a:rPr lang="es-ES" altLang="es-ES" sz="2400" i="1" dirty="0"/>
              <a:t>Puente Barcas</a:t>
            </a:r>
            <a:r>
              <a:rPr lang="es-ES" altLang="es-ES" sz="2400" dirty="0"/>
              <a:t> hasta los arcos de Palacio, está flanqueado por un foso de cantería y una barandilla de hierro con jarrones de flores sobre pedestales, creados en 1762 por orden de Carlos III.</a:t>
            </a:r>
          </a:p>
          <a:p>
            <a:pPr eaLnBrk="1" hangingPunct="1"/>
            <a:r>
              <a:rPr lang="es-ES" altLang="es-ES" sz="2400" dirty="0"/>
              <a:t> La entrada principal al jardín se realiza a través de dos garitas de cantería.</a:t>
            </a:r>
          </a:p>
        </p:txBody>
      </p:sp>
    </p:spTree>
    <p:extLst>
      <p:ext uri="{BB962C8B-B14F-4D97-AF65-F5344CB8AC3E}">
        <p14:creationId xmlns:p14="http://schemas.microsoft.com/office/powerpoint/2010/main" val="362831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765175"/>
            <a:ext cx="7417196" cy="583217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Aparte de las numerosas flores y árboles de toda clase del jardín, destacan sus tres fuentes: la de </a:t>
            </a:r>
            <a:r>
              <a:rPr lang="es-ES" altLang="es-ES" sz="2400" i="1" dirty="0"/>
              <a:t>Hércules y Anteo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Ceres</a:t>
            </a:r>
            <a:r>
              <a:rPr lang="es-ES" altLang="es-ES" sz="2400" dirty="0"/>
              <a:t> (situada anteriormente en el </a:t>
            </a:r>
            <a:r>
              <a:rPr lang="es-ES" altLang="es-ES" sz="2400" i="1" dirty="0"/>
              <a:t>Jardín del Príncipe</a:t>
            </a:r>
            <a:r>
              <a:rPr lang="es-ES" altLang="es-ES" sz="2400" dirty="0"/>
              <a:t>) y la de las </a:t>
            </a:r>
            <a:r>
              <a:rPr lang="es-ES" altLang="es-ES" sz="2400" i="1" dirty="0"/>
              <a:t>Nereidas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La </a:t>
            </a:r>
            <a:r>
              <a:rPr lang="es-ES" altLang="es-ES" sz="2400" i="1" dirty="0"/>
              <a:t>Fuente de Hércules y Anteo</a:t>
            </a:r>
            <a:r>
              <a:rPr lang="es-ES" altLang="es-ES" sz="2400" dirty="0"/>
              <a:t>, la más espectacular del jardín, fue mandada construir al arquitecto Isidro González Velázquez y al escultor Juan Adán por Fernando VII en 1827.</a:t>
            </a:r>
          </a:p>
          <a:p>
            <a:pPr eaLnBrk="1" hangingPunct="1"/>
            <a:r>
              <a:rPr lang="es-ES" altLang="es-ES" sz="2400" dirty="0"/>
              <a:t>En el extremo occidental del </a:t>
            </a:r>
            <a:r>
              <a:rPr lang="es-ES" altLang="es-ES" sz="2400" i="1" dirty="0"/>
              <a:t>Jardín del Parterre</a:t>
            </a:r>
            <a:r>
              <a:rPr lang="es-ES" altLang="es-ES" sz="2400" dirty="0"/>
              <a:t>, en una pequeña plazoleta cuadrada de la cara sur del Palacio Real, se encuentra el </a:t>
            </a:r>
            <a:r>
              <a:rPr lang="es-ES" altLang="es-ES" sz="2400" i="1" dirty="0"/>
              <a:t>Jardín de las Estatuas</a:t>
            </a:r>
            <a:r>
              <a:rPr lang="es-ES" altLang="es-ES" sz="2400" dirty="0"/>
              <a:t>, por los 14 bustos de mármol de emperadores romanos, reyes de España y personajes de la Antigüedad, colocados sobre otros tantos nichos en la pared.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55712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323850" y="333375"/>
            <a:ext cx="7920558" cy="63357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s-ES" altLang="es-ES" sz="2400" b="1" dirty="0"/>
              <a:t>    Jardín de la Isla</a:t>
            </a:r>
          </a:p>
          <a:p>
            <a:pPr eaLnBrk="1" hangingPunct="1"/>
            <a:r>
              <a:rPr lang="es-ES" altLang="es-ES" sz="2400" dirty="0"/>
              <a:t>Este jardín, llamado así por encontrarse rodeado por tres lados por del río Tajo y por el sur por una ría artificial, se encuentra al norte del Palacio Real.</a:t>
            </a:r>
          </a:p>
          <a:p>
            <a:pPr eaLnBrk="1" hangingPunct="1"/>
            <a:r>
              <a:rPr lang="es-ES" altLang="es-ES" sz="2400" dirty="0"/>
              <a:t>Con numerosas flores y árboles frondosos, este jardín también posee numerosas fuentes y estatuas, así como de diversas estufas e invernaderos.</a:t>
            </a:r>
          </a:p>
          <a:p>
            <a:pPr eaLnBrk="1" hangingPunct="1"/>
            <a:r>
              <a:rPr lang="es-ES" altLang="es-ES" sz="2400" dirty="0"/>
              <a:t> Las principales fuentes son las de la </a:t>
            </a:r>
            <a:r>
              <a:rPr lang="es-ES" altLang="es-ES" sz="2400" i="1" dirty="0"/>
              <a:t>Boticaria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Hércules e Hidra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Apolo</a:t>
            </a:r>
            <a:r>
              <a:rPr lang="es-ES" altLang="es-ES" sz="2400" dirty="0"/>
              <a:t>, la del </a:t>
            </a:r>
            <a:r>
              <a:rPr lang="es-ES" altLang="es-ES" sz="2400" i="1" dirty="0"/>
              <a:t>Reloj</a:t>
            </a:r>
            <a:r>
              <a:rPr lang="es-ES" altLang="es-ES" sz="2400" dirty="0"/>
              <a:t>, la del </a:t>
            </a:r>
            <a:r>
              <a:rPr lang="es-ES" altLang="es-ES" sz="2400" i="1" dirty="0"/>
              <a:t>Niño de la Espina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Venus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Diana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Baco</a:t>
            </a:r>
            <a:r>
              <a:rPr lang="es-ES" altLang="es-ES" sz="2400" dirty="0"/>
              <a:t> y la de </a:t>
            </a:r>
            <a:r>
              <a:rPr lang="es-ES" altLang="es-ES" sz="2400" i="1" dirty="0"/>
              <a:t>Neptuno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b="1" dirty="0"/>
              <a:t>Jardín del Príncipe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Este jardín, situado entre el río </a:t>
            </a:r>
            <a:r>
              <a:rPr lang="es-ES" altLang="es-ES" sz="2400" dirty="0">
                <a:hlinkClick r:id="rId2" action="ppaction://hlinkfile" tooltip="Tajo"/>
              </a:rPr>
              <a:t>Tajo</a:t>
            </a:r>
            <a:r>
              <a:rPr lang="es-ES" altLang="es-ES" sz="2400" dirty="0"/>
              <a:t> y la </a:t>
            </a:r>
            <a:r>
              <a:rPr lang="es-ES" altLang="es-ES" sz="2400" i="1" dirty="0"/>
              <a:t>Calle de la Reina</a:t>
            </a:r>
            <a:r>
              <a:rPr lang="es-ES" altLang="es-ES" sz="2400" dirty="0"/>
              <a:t>, es el más extenso de todos los de Aranjuez, con un perímetro de 7 km y una extensión de 150 hectáreas, de las cuales sólo son visitables aproximadamente la mitad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63801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60350"/>
            <a:ext cx="7113984" cy="62642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Jardín del Príncipe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Este jardín, situado entre el río Tajo y la </a:t>
            </a:r>
            <a:r>
              <a:rPr lang="es-ES" altLang="es-ES" sz="2400" i="1" dirty="0"/>
              <a:t>Calle de la Reina</a:t>
            </a:r>
            <a:r>
              <a:rPr lang="es-ES" altLang="es-ES" sz="2400" dirty="0"/>
              <a:t>, es el más extenso de todos los de Aranjuez, con un perímetro de 7 km y una extensión de 150 hectáreas, de las cuales sólo son visitables aproximadamente la mitad.</a:t>
            </a:r>
          </a:p>
          <a:p>
            <a:pPr eaLnBrk="1" hangingPunct="1"/>
            <a:r>
              <a:rPr lang="es-ES" altLang="es-ES" sz="2400" dirty="0"/>
              <a:t>Posee un embarcadero fortificado (mandado crear por Carlos IV), muy usado durante las estancias de los Reyes en Aranjuez, en las que organizaban paseos por el Tajo a bordo de lujosas falúas.</a:t>
            </a:r>
          </a:p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i="1" dirty="0"/>
              <a:t>Estanque de los Chinescos</a:t>
            </a:r>
            <a:r>
              <a:rPr lang="es-ES" altLang="es-ES" sz="2400" dirty="0"/>
              <a:t>, lago artificial bordeado por una pequeña baranda, con tres islas, sobre las cuales encontramos un templete o kiosco de estilo griego, otro de tipo chinesco y un mausoleo de granito egipcio. El pabellón griego es obra de Juan de Villanueva.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1119454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827088" y="333375"/>
            <a:ext cx="7057280" cy="568642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b="1" dirty="0"/>
              <a:t>Fuente de Apolo</a:t>
            </a:r>
          </a:p>
          <a:p>
            <a:pPr eaLnBrk="1" hangingPunct="1"/>
            <a:r>
              <a:rPr lang="es-ES" altLang="es-ES" sz="2400" dirty="0"/>
              <a:t>Más allá, la </a:t>
            </a:r>
            <a:r>
              <a:rPr lang="es-ES" altLang="es-ES" sz="2400" i="1" dirty="0"/>
              <a:t>Fuente de Apolo</a:t>
            </a:r>
            <a:r>
              <a:rPr lang="es-ES" altLang="es-ES" sz="2400" dirty="0"/>
              <a:t>, en mármol de Carrara, muestra al dios de la belleza en lo alto de un pedestal. </a:t>
            </a:r>
          </a:p>
          <a:p>
            <a:pPr eaLnBrk="1" hangingPunct="1"/>
            <a:r>
              <a:rPr lang="es-ES" altLang="es-ES" sz="2400" dirty="0"/>
              <a:t>Mandada crear por Carlos IV, no fue terminada hasta el reinado de su hijo Fernando VII, con diseño de Isidro González Velázquez.</a:t>
            </a:r>
          </a:p>
          <a:p>
            <a:pPr eaLnBrk="1" hangingPunct="1"/>
            <a:r>
              <a:rPr lang="es-ES" altLang="es-ES" sz="2400" b="1" dirty="0"/>
              <a:t>Jardín de Isabel II</a:t>
            </a:r>
          </a:p>
          <a:p>
            <a:pPr eaLnBrk="1" hangingPunct="1"/>
            <a:r>
              <a:rPr lang="es-ES" altLang="es-ES" sz="2400" dirty="0"/>
              <a:t>Es éste el último jardín en construirse en Aranjuez, ya en el siglo XIX, cuando Isabel II era todavía una niña. Este jardín cuadrado, situado junto a la </a:t>
            </a:r>
            <a:r>
              <a:rPr lang="es-ES" altLang="es-ES" sz="2400" i="1" dirty="0"/>
              <a:t>Plaza de San Antonio</a:t>
            </a:r>
            <a:r>
              <a:rPr lang="es-ES" altLang="es-ES" sz="2400" dirty="0"/>
              <a:t> y el </a:t>
            </a:r>
            <a:r>
              <a:rPr lang="es-ES" altLang="es-ES" sz="2400" i="1" dirty="0"/>
              <a:t>Paseo del Brillante</a:t>
            </a:r>
            <a:r>
              <a:rPr lang="es-ES" altLang="es-ES" sz="2400" dirty="0"/>
              <a:t>, fue construido sobre una zona que servía anteriormente de estercolero, así como para estacionamiento de carretas y ganado.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71189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97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8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JOSE MARIA\Desktop\Nueva carpeta\-Aranjuez_JardinParterre_Entr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85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ranjuez.-.jardndelparterre10.-Jardin de Felipe 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82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JOSE MARIA\Desktop\Nueva carpeta\Aranjuez_JardinR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661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ranjuez.-jardndelparterre12.-Jardin de Felipe 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895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ranjuez.-jardndelparterre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075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ranjuez.-Presa de regulac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602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ranjuez.-jardndelparterre4.-Fuente de Ce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2 Imagen" descr="Aranjuez.-jardndelprncipe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70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JOSE MARIA\Desktop\Nueva carpeta\Aranjuez_JardinIsabel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121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ranjuez.-jardndelparterre2.-Fuente de Ce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618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027" descr="C:\Documents and Settings\JOSE MARIA\Desktop\Nueva carpeta\Aranjuez_JardinParterre_FuenteCere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537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ranjuez.-3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02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ranjuez.-Fuente de Hercules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234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ranjuez.-jardndelparterre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207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ranjuez.-jardndelparterre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677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JOSE MARIA\Desktop\Nueva carpeta\Aranjuez_JardinIsla_FuenteApo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67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ranjuez.-Fuente de Apolo.-Triptolem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2 Imagen" descr="Aranjuez.-Fuente de Dian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824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017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JOSE MARIA\Desktop\Nueva carpeta\Aranjuez.--Fuente_apolo_aranjue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513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JOSE MARIA\Desktop\Nueva carpeta\Aranjuez_fuente_de_narcis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C:\Documents and Settings\JOSE MARIA\Desktop\Nueva carpeta\Aranjuez_fuente_de_narciso_detal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41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JOSE MARIA\Desktop\Nueva carpeta\Aranjuez_JardinIsla_FuenteHercu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081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JOSE MARIA\Desktop\Nueva carpeta\Aranjuez_JardinIsla_FuenteHercules_Detal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C:\Documents and Settings\JOSE MARIA\Desktop\Nueva carpeta\-Aranjuez_JardinIsla_FuenteNeptuno_DetalleCibe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84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C:\Documents and Settings\JOSE MARIA\Desktop\Nueva carpeta\Aranjuez_JardinIsla_FuenteVen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 descr="C:\Documents and Settings\JOSE MARIA\Desktop\Nueva carpeta\Aranjuez_JardinIsla_FuenteVenus_Detal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021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Aranjuez.-jardndelparterre8.-Fuente de las Nereid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0360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13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898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195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819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356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033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5798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anjuez.-.jardndelprncip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2 Imagen" descr="Aranjuez.-jardndelaisla3.-Fuente de Apol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654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ranjuez.-Jardin de Isabel I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259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2 Imagen" descr="Aranjuez.-jardndelais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057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Aranjuez.-jardndelaisl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6827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ranjuez.-jardndelaisl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0546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ranjuez.-jardndelaisl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8454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Aranjuez.-jardndelparterre6.-setos de bo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264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ranjuez.-jardndelparterr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766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Aranjuez.-jardndelaisla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5551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Aranjuez.-jardndelparterre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3738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Aranjuez.-jardndelaisla9.-Pajar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7471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Aranjuez.-jardndelaisla6.-Fuente del Espin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969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Aranjuez.-jardndelaisla8.-Fuente del Espin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2 Imagen" descr="Aranjuez.-jardndelaisla10.-Fuente de Venu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7457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Aranjuez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8576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Aranjuez.-jardndelaisla11.-Fuente de B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3675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JOSE MARIA\Desktop\Nueva carpeta\Aranjuez_JardinIsla_FuenteBa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 descr="C:\Documents and Settings\JOSE MARIA\Desktop\Nueva carpeta\Aranjuez_JardinIsla_FuenteBaco_Detal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7364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Aranjuez.-jardndelaisla12.-Fuente de B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2 Imagen" descr="Aranjuez.-jardndelaisla14.-Fuente de Neptun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3743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6367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723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583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3298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Aranjuez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7197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nts and Settings\JOSE MARIA\Desktop\Nueva carpeta\Aranjuez_JardinIsla_Pajar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4" descr="C:\Documents and Settings\JOSE MARIA\Desktop\Nueva carpeta\Aranjuez_JardinParterre_FuenteCeres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960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Aranjuez.-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9405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Aranjuez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7689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Aranjuez.-Dian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5922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0808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91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96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3349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809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9838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7100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Jardin 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150"/>
            <a:ext cx="9144000" cy="839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190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109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6041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5733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Aranjuez.-.-jardndel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2 Imagen" descr="Aranjuez.-.jardndelaisla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1955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Aranjuez.-jardndelparterre11.-Jardin de Felipe 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1351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Aranjuez.-jardndelprncipe.-Fuen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6527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Aranjuez.-jardndelprncipe1.-Embarcader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2593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Aranjuez.-jardndelprncipe4.-Fuente de los Cis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2 Imagen" descr="Aranjuez.-jardndelprncipe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1675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Aranjuez.-jardndelprncipe5.-Fuente de Apo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0423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Aranjuez.-jardndelprncipe6.-Kiosko Chines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514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Aranjuez.-jardndelprncipe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2240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Aranjuez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1472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Aranjuez.-Jardin de la Isla.-k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5284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Aranjuez.-Rio T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06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Aranjuez.-jardndelprncipe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3718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Aranjuez jardndelaisla13.-Fuente de Nept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2104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Aranjuez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7367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Aranjuez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0502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Aranjuez.-5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4704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Aranjuez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5919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Aranjuez.-PaseoJardin de la Isla.- 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4121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Aranjuez en Otoño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9417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1026" descr="C:\Documents and Settings\JOSE MARIA\Desktop\Nueva carpeta\Aranjuez_JardinPrincipe_Entrada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6342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Aranjuez.-jardndelprncipe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2 Imagen" descr="Aranjuez.-jardndelprncipe15.-Casa del Labrado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2395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Documents and Settings\JOSE MARIA\Desktop\Nueva carpeta\Aranjuez_JardinPrincipe_CasaLabrador_ParteTras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305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Aranjuez.-Casita del Labrad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9026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Aranjuez.-Jardin del Principe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9082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Aranjuez.-Jardin del Principe.-Lavandul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333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91700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6139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7213"/>
            <a:ext cx="9144000" cy="896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5421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Aranjuez.-4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0263" cy="726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61193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Aranjuez.-4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6775" cy="729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5903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Aranjuez.-5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3388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477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Aranjuez.-57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17039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ranjuez.-7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6585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:\Documents and Settings\JOSE MARIA\Desktop\Nueva carpeta\Aranjuez.-Kioscos_chinescos_aranjue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0160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320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3799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1627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797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3238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1248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7972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4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99559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88855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69079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Aranjuez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12949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5825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7702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76786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41622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5247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Aranjuez.-.jardndelprncipe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32455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Aranjuez.-jardndelprncipe8.-Chinesc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20232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Aranjuez.-jardndelprncipe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5746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Aranjuez.-Kioscos_chinescos_aranjue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7253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Aranjuez.-9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5515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Aranjuez_JardinPrincipe_KioscosChinescos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91276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Aranjuez.-El T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50570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Aranjuez.-Jardin del Principe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5" name="3 Imagen" descr="Aranjuez.-a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15807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:\Documents and Settings\JOSE MARIA\Desktop\Nueva carpeta\Aranjuez_Jardin_de_la_Isla_Obelis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64428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:\Documents and Settings\JOSE MARIA\Desktop\Nueva carpeta\Aranjuez_JardinParterre_CoronaFlor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70212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:\Documents and Settings\JOSE MARIA\Desktop\Nueva carpeta\Aranjuez_JardinPrincipe_CenadorRusi%C3%B1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64141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4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15010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Documents and Settings\JOSE MARIA\Desktop\Nueva carpeta\Aranjuez_JardinPrincipe_Flo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7932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:\Documents and Settings\JOSE MARIA\Desktop\Nueva carpeta\Aranjuez_JardinParterre_FachadaOrientalPalac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27722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:\Documents and Settings\JOSE MARIA\Desktop\Nueva carpeta\Aranjuez_JardinParterre_FuenteNereid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3356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C:\Documents and Settings\JOSE MARIA\Desktop\Nueva carpeta\Aranjuez_JardinPrincipe_PabellonesEmbarcadero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13811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Aranjuez_JardinPrincipe_PabellonesEmbarcader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59184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Aranjuez_Jardin_Principe_Desde_T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11043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C:\Documents and Settings\JOSE MARIA\Desktop\Nueva carpeta\Aranjuez_JardinPrincipe_Pasare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026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C:\Documents and Settings\JOSE MARIA\Desktop\Nueva carpeta\Aranjuez_JardinPrincipe_Pase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1814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C:\Documents and Settings\JOSE MARIA\Desktop\Nueva carpeta\Aranjuez_JardinPrincipe_Ver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448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C:\Documents and Settings\JOSE MARIA\Desktop\Nueva carpeta\Aranjuez_JardinPrincipe_VistaDesdeMontañ1aRu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983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1571</Words>
  <Application>Microsoft Office PowerPoint</Application>
  <PresentationFormat>Presentación en pantalla (4:3)</PresentationFormat>
  <Paragraphs>307</Paragraphs>
  <Slides>146</Slides>
  <Notes>139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146</vt:i4>
      </vt:variant>
    </vt:vector>
  </HeadingPairs>
  <TitlesOfParts>
    <vt:vector size="151" baseType="lpstr">
      <vt:lpstr>Calibri</vt:lpstr>
      <vt:lpstr>Century Schoolbook</vt:lpstr>
      <vt:lpstr>Wingdings</vt:lpstr>
      <vt:lpstr>Wingdings 2</vt:lpstr>
      <vt:lpstr>Default Theme</vt:lpstr>
      <vt:lpstr>EUROPA.-LA VUELTA AL MUNDO EN 885 JARDINES.-ESPAÑA.-ARANJUEZ</vt:lpstr>
      <vt:lpstr>Jardines de Aranjuez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5</cp:revision>
  <dcterms:created xsi:type="dcterms:W3CDTF">2013-09-12T03:39:00Z</dcterms:created>
  <dcterms:modified xsi:type="dcterms:W3CDTF">2018-03-10T08:17:33Z</dcterms:modified>
</cp:coreProperties>
</file>