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4586B3-8809-4153-ADCD-73299B26537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DF92F8-3D76-44A5-8AB4-41163E01F482}" type="slidenum">
              <a:rPr lang="es-ES" smtClean="0"/>
              <a:t>‹Nº›</a:t>
            </a:fld>
            <a:endParaRPr lang="es-ES" dirty="0"/>
          </a:p>
        </p:txBody>
      </p:sp>
    </p:spTree>
    <p:extLst>
      <p:ext uri="{BB962C8B-B14F-4D97-AF65-F5344CB8AC3E}">
        <p14:creationId xmlns:p14="http://schemas.microsoft.com/office/powerpoint/2010/main" val="201329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45FC02-1A34-49C3-8976-0E49DE860F24}" type="slidenum">
              <a:rPr lang="es-ES_tradnl">
                <a:solidFill>
                  <a:prstClr val="black"/>
                </a:solidFill>
                <a:latin typeface="Times New Roman" pitchFamily="18" charset="0"/>
              </a:rPr>
              <a:pPr eaLnBrk="1" hangingPunct="1"/>
              <a:t>2</a:t>
            </a:fld>
            <a:endParaRPr lang="es-ES_tradnl"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03870E-281D-40B5-B62A-D77B45A27D9F}" type="slidenum">
              <a:rPr lang="es-ES_tradnl">
                <a:solidFill>
                  <a:prstClr val="black"/>
                </a:solidFill>
                <a:latin typeface="Times New Roman" pitchFamily="18" charset="0"/>
              </a:rPr>
              <a:pPr eaLnBrk="1" hangingPunct="1"/>
              <a:t>3</a:t>
            </a:fld>
            <a:endParaRPr lang="es-ES_tradnl"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54BA072-3C33-4D0C-9178-E7002EC1945A}" type="slidenum">
              <a:rPr lang="es-ES_tradnl">
                <a:solidFill>
                  <a:prstClr val="black"/>
                </a:solidFill>
                <a:latin typeface="Times New Roman" pitchFamily="18" charset="0"/>
              </a:rPr>
              <a:pPr eaLnBrk="1" hangingPunct="1"/>
              <a:t>4</a:t>
            </a:fld>
            <a:endParaRPr lang="es-ES_tradnl"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A77121-3CB8-440D-B3CA-F9064526BEF3}" type="slidenum">
              <a:rPr lang="es-ES_tradnl">
                <a:solidFill>
                  <a:prstClr val="black"/>
                </a:solidFill>
                <a:latin typeface="Times New Roman" pitchFamily="18" charset="0"/>
              </a:rPr>
              <a:pPr eaLnBrk="1" hangingPunct="1"/>
              <a:t>5</a:t>
            </a:fld>
            <a:endParaRPr lang="es-ES_tradnl"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9BF64F-C069-478E-B6A7-062CA2877EC3}" type="slidenum">
              <a:rPr lang="es-ES_tradnl">
                <a:solidFill>
                  <a:prstClr val="black"/>
                </a:solidFill>
                <a:latin typeface="Times New Roman" pitchFamily="18" charset="0"/>
              </a:rPr>
              <a:pPr eaLnBrk="1" hangingPunct="1"/>
              <a:t>6</a:t>
            </a:fld>
            <a:endParaRPr lang="es-ES_tradnl"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235F46-B4B8-4D69-9678-A85B3693ED52}" type="slidenum">
              <a:rPr lang="es-ES_tradnl">
                <a:solidFill>
                  <a:prstClr val="black"/>
                </a:solidFill>
                <a:latin typeface="Times New Roman" pitchFamily="18" charset="0"/>
              </a:rPr>
              <a:pPr eaLnBrk="1" hangingPunct="1"/>
              <a:t>7</a:t>
            </a:fld>
            <a:endParaRPr lang="es-ES_tradnl" dirty="0">
              <a:solidFill>
                <a:prstClr val="black"/>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516C14-2254-487A-8061-C06A63DD2BD3}" type="slidenum">
              <a:rPr lang="es-ES_tradnl">
                <a:solidFill>
                  <a:prstClr val="black"/>
                </a:solidFill>
                <a:latin typeface="Times New Roman" pitchFamily="18" charset="0"/>
              </a:rPr>
              <a:pPr eaLnBrk="1" hangingPunct="1"/>
              <a:t>8</a:t>
            </a:fld>
            <a:endParaRPr lang="es-ES_tradnl" dirty="0">
              <a:solidFill>
                <a:prstClr val="black"/>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A1ACE8-6D8B-4F15-A808-B744B003C2D8}" type="slidenum">
              <a:rPr lang="es-ES_tradnl">
                <a:solidFill>
                  <a:prstClr val="black"/>
                </a:solidFill>
                <a:latin typeface="Times New Roman" pitchFamily="18" charset="0"/>
              </a:rPr>
              <a:pPr eaLnBrk="1" hangingPunct="1"/>
              <a:t>9</a:t>
            </a:fld>
            <a:endParaRPr lang="es-ES_tradnl" dirty="0">
              <a:solidFill>
                <a:prstClr val="black"/>
              </a:solidFill>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B2D8B0-388E-475B-AF47-C10A0E9FA026}" type="slidenum">
              <a:rPr lang="es-ES_tradnl">
                <a:solidFill>
                  <a:prstClr val="black"/>
                </a:solidFill>
                <a:latin typeface="Times New Roman" pitchFamily="18" charset="0"/>
              </a:rPr>
              <a:pPr eaLnBrk="1" hangingPunct="1"/>
              <a:t>10</a:t>
            </a:fld>
            <a:endParaRPr lang="es-ES_tradnl" dirty="0">
              <a:solidFill>
                <a:prstClr val="black"/>
              </a:solidFill>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Fuente de Hércules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93ACFC-A82E-4927-B2BC-08639E03E66E}" type="slidenum">
              <a:rPr lang="es-ES_tradnl">
                <a:solidFill>
                  <a:prstClr val="black"/>
                </a:solidFill>
                <a:latin typeface="Times New Roman" pitchFamily="18" charset="0"/>
              </a:rPr>
              <a:pPr eaLnBrk="1" hangingPunct="1"/>
              <a:t>11</a:t>
            </a:fld>
            <a:endParaRPr lang="es-ES_tradnl" dirty="0">
              <a:solidFill>
                <a:prstClr val="black"/>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Fuente de Hércules y Antino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D83EE5-57CD-417E-AE8A-FE5D22ADD2BE}" type="slidenum">
              <a:rPr lang="es-ES_tradnl">
                <a:solidFill>
                  <a:prstClr val="black"/>
                </a:solidFill>
                <a:latin typeface="Times New Roman" pitchFamily="18" charset="0"/>
              </a:rPr>
              <a:pPr eaLnBrk="1" hangingPunct="1"/>
              <a:t>12</a:t>
            </a:fld>
            <a:endParaRPr lang="es-ES_tradnl" dirty="0">
              <a:solidFill>
                <a:prstClr val="black"/>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Aranjuez.-Fuente de Hércules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073826-5893-489C-A483-BEFDE61D73E3}" type="slidenum">
              <a:rPr lang="es-ES_tradnl">
                <a:solidFill>
                  <a:prstClr val="black"/>
                </a:solidFill>
                <a:latin typeface="Times New Roman" pitchFamily="18" charset="0"/>
              </a:rPr>
              <a:pPr eaLnBrk="1" hangingPunct="1"/>
              <a:t>13</a:t>
            </a:fld>
            <a:endParaRPr lang="es-ES_tradnl"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3A3FF26-7189-4400-9F31-6201FD958E5F}" type="slidenum">
              <a:rPr lang="es-ES_tradnl">
                <a:solidFill>
                  <a:prstClr val="black"/>
                </a:solidFill>
                <a:latin typeface="Times New Roman" pitchFamily="18" charset="0"/>
              </a:rPr>
              <a:pPr eaLnBrk="1" hangingPunct="1"/>
              <a:t>14</a:t>
            </a:fld>
            <a:endParaRPr lang="es-ES_tradnl"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F3AF9F-6E4F-4C92-B655-669E5265CAED}" type="slidenum">
              <a:rPr lang="es-ES_tradnl">
                <a:solidFill>
                  <a:prstClr val="black"/>
                </a:solidFill>
                <a:latin typeface="Times New Roman" pitchFamily="18" charset="0"/>
              </a:rPr>
              <a:pPr eaLnBrk="1" hangingPunct="1"/>
              <a:t>15</a:t>
            </a:fld>
            <a:endParaRPr lang="es-ES_tradnl"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BE1ED30-6FB8-483D-A5D3-627287FF864A}" type="slidenum">
              <a:rPr lang="es-ES_tradnl">
                <a:solidFill>
                  <a:prstClr val="black"/>
                </a:solidFill>
                <a:latin typeface="Times New Roman" pitchFamily="18" charset="0"/>
              </a:rPr>
              <a:pPr eaLnBrk="1" hangingPunct="1"/>
              <a:t>16</a:t>
            </a:fld>
            <a:endParaRPr lang="es-ES_tradnl"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Aranjuez.-Diana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CB7515-93FB-44F5-B2B4-BB4FF4EB2E13}" type="slidenum">
              <a:rPr lang="es-ES_tradnl">
                <a:solidFill>
                  <a:prstClr val="black"/>
                </a:solidFill>
                <a:latin typeface="Times New Roman" pitchFamily="18" charset="0"/>
              </a:rPr>
              <a:pPr eaLnBrk="1" hangingPunct="1"/>
              <a:t>17</a:t>
            </a:fld>
            <a:endParaRPr lang="es-ES_tradnl" dirty="0">
              <a:solidFill>
                <a:prstClr val="black"/>
              </a:solidFill>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Aranjuez.-Fuente de Hércules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351978-88D1-4AF8-8C14-38E0BDC1065A}" type="slidenum">
              <a:rPr lang="es-ES_tradnl">
                <a:solidFill>
                  <a:prstClr val="black"/>
                </a:solidFill>
                <a:latin typeface="Times New Roman" pitchFamily="18" charset="0"/>
              </a:rPr>
              <a:pPr eaLnBrk="1" hangingPunct="1"/>
              <a:t>18</a:t>
            </a:fld>
            <a:endParaRPr lang="es-ES_tradnl" dirty="0">
              <a:solidFill>
                <a:prstClr val="black"/>
              </a:solidFill>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23EAA7-693A-4F3D-BC47-5F54E976F5CB}" type="slidenum">
              <a:rPr lang="es-ES_tradnl">
                <a:solidFill>
                  <a:prstClr val="black"/>
                </a:solidFill>
                <a:latin typeface="Times New Roman" pitchFamily="18" charset="0"/>
              </a:rPr>
              <a:pPr eaLnBrk="1" hangingPunct="1"/>
              <a:t>19</a:t>
            </a:fld>
            <a:endParaRPr lang="es-ES_tradnl"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Aranjuez.-Fuente de Baco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67DB85-187D-4081-B096-2D293423F0DC}" type="slidenum">
              <a:rPr lang="es-ES_tradnl">
                <a:solidFill>
                  <a:prstClr val="black"/>
                </a:solidFill>
                <a:latin typeface="Times New Roman" pitchFamily="18" charset="0"/>
              </a:rPr>
              <a:pPr eaLnBrk="1" hangingPunct="1"/>
              <a:t>20</a:t>
            </a:fld>
            <a:endParaRPr lang="es-ES_tradnl" dirty="0">
              <a:solidFill>
                <a:prstClr val="black"/>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Aranjuez-Fuente el Dios Baco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CFA06D-F839-4FC2-B3B1-573102BAC261}" type="slidenum">
              <a:rPr lang="es-ES_tradnl">
                <a:solidFill>
                  <a:prstClr val="black"/>
                </a:solidFill>
                <a:latin typeface="Times New Roman" pitchFamily="18" charset="0"/>
              </a:rPr>
              <a:pPr eaLnBrk="1" hangingPunct="1"/>
              <a:t>21</a:t>
            </a:fld>
            <a:endParaRPr lang="es-ES_tradnl" dirty="0">
              <a:solidFill>
                <a:prstClr val="black"/>
              </a:solidFill>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Aranjuez.-Jardín del Príncipe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380260-FAB5-40AF-8925-BFE36E98059A}" type="slidenum">
              <a:rPr lang="es-ES_tradnl">
                <a:solidFill>
                  <a:prstClr val="black"/>
                </a:solidFill>
                <a:latin typeface="Times New Roman" pitchFamily="18" charset="0"/>
              </a:rPr>
              <a:pPr eaLnBrk="1" hangingPunct="1"/>
              <a:t>22</a:t>
            </a:fld>
            <a:endParaRPr lang="es-ES_tradnl" dirty="0">
              <a:solidFill>
                <a:prstClr val="black"/>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24E4CB-62AE-4AB2-A583-C7D42A843EA4}" type="slidenum">
              <a:rPr lang="es-ES_tradnl">
                <a:solidFill>
                  <a:prstClr val="black"/>
                </a:solidFill>
                <a:latin typeface="Times New Roman" pitchFamily="18" charset="0"/>
              </a:rPr>
              <a:pPr eaLnBrk="1" hangingPunct="1"/>
              <a:t>23</a:t>
            </a:fld>
            <a:endParaRPr lang="es-ES_tradnl" dirty="0">
              <a:solidFill>
                <a:prstClr val="black"/>
              </a:solidFill>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Aranjuez.-Fuente de Hércules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A65DF48-8791-48CB-BDAE-029B07014F9B}" type="slidenum">
              <a:rPr lang="es-ES_tradnl">
                <a:solidFill>
                  <a:prstClr val="black"/>
                </a:solidFill>
                <a:latin typeface="Times New Roman" pitchFamily="18" charset="0"/>
              </a:rPr>
              <a:pPr eaLnBrk="1" hangingPunct="1"/>
              <a:t>24</a:t>
            </a:fld>
            <a:endParaRPr lang="es-ES_tradnl" dirty="0">
              <a:solidFill>
                <a:prstClr val="black"/>
              </a:solidFill>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A74735-0711-4335-997B-BFB027D7C5F8}" type="slidenum">
              <a:rPr lang="es-ES_tradnl">
                <a:solidFill>
                  <a:prstClr val="black"/>
                </a:solidFill>
                <a:latin typeface="Times New Roman" pitchFamily="18" charset="0"/>
              </a:rPr>
              <a:pPr eaLnBrk="1" hangingPunct="1"/>
              <a:t>25</a:t>
            </a:fld>
            <a:endParaRPr lang="es-ES_tradnl" dirty="0">
              <a:solidFill>
                <a:prstClr val="black"/>
              </a:solidFill>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Aranjuez.-Paseo de los Plátanos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5338DB-4B38-4690-9214-4F35F8B1E5B9}" type="slidenum">
              <a:rPr lang="es-ES_tradnl">
                <a:solidFill>
                  <a:prstClr val="black"/>
                </a:solidFill>
                <a:latin typeface="Times New Roman" pitchFamily="18" charset="0"/>
              </a:rPr>
              <a:pPr eaLnBrk="1" hangingPunct="1"/>
              <a:t>26</a:t>
            </a:fld>
            <a:endParaRPr lang="es-ES_tradnl" dirty="0">
              <a:solidFill>
                <a:prstClr val="black"/>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Aranjuez.-Paseo Jardín de la Isla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AC02BD-AA97-4B50-AC37-1E743DD7EE38}" type="slidenum">
              <a:rPr lang="es-ES_tradnl">
                <a:solidFill>
                  <a:prstClr val="black"/>
                </a:solidFill>
                <a:latin typeface="Times New Roman" pitchFamily="18" charset="0"/>
              </a:rPr>
              <a:pPr eaLnBrk="1" hangingPunct="1"/>
              <a:t>27</a:t>
            </a:fld>
            <a:endParaRPr lang="es-ES_tradnl" dirty="0">
              <a:solidFill>
                <a:prstClr val="black"/>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36788D-DA43-48ED-9867-FBFFF824C41A}" type="slidenum">
              <a:rPr lang="es-ES_tradnl">
                <a:solidFill>
                  <a:prstClr val="black"/>
                </a:solidFill>
                <a:latin typeface="Times New Roman" pitchFamily="18" charset="0"/>
              </a:rPr>
              <a:pPr eaLnBrk="1" hangingPunct="1"/>
              <a:t>28</a:t>
            </a:fld>
            <a:endParaRPr lang="es-ES_tradnl" dirty="0">
              <a:solidFill>
                <a:prstClr val="black"/>
              </a:solidFill>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Aranjuez.-Santiago Rusiñol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6F72A7-0A77-4098-AC59-02F26415F09A}" type="slidenum">
              <a:rPr lang="es-ES_tradnl">
                <a:solidFill>
                  <a:prstClr val="black"/>
                </a:solidFill>
                <a:latin typeface="Times New Roman" pitchFamily="18" charset="0"/>
              </a:rPr>
              <a:pPr eaLnBrk="1" hangingPunct="1"/>
              <a:t>29</a:t>
            </a:fld>
            <a:endParaRPr lang="es-ES_tradnl" dirty="0">
              <a:solidFill>
                <a:prstClr val="black"/>
              </a:solidFill>
              <a:latin typeface="Times New Roman"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6E7BE6-53E8-4503-9A99-9C724450EA11}" type="slidenum">
              <a:rPr lang="es-ES_tradnl">
                <a:solidFill>
                  <a:prstClr val="black"/>
                </a:solidFill>
                <a:latin typeface="Times New Roman" pitchFamily="18" charset="0"/>
              </a:rPr>
              <a:pPr eaLnBrk="1" hangingPunct="1"/>
              <a:t>30</a:t>
            </a:fld>
            <a:endParaRPr lang="es-ES_tradnl" dirty="0">
              <a:solidFill>
                <a:prstClr val="black"/>
              </a:solidFill>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6B659F-46B5-4273-AE56-BDF955A5E62F}" type="slidenum">
              <a:rPr lang="es-ES_tradnl">
                <a:solidFill>
                  <a:prstClr val="black"/>
                </a:solidFill>
                <a:latin typeface="Times New Roman" pitchFamily="18" charset="0"/>
              </a:rPr>
              <a:pPr eaLnBrk="1" hangingPunct="1"/>
              <a:t>31</a:t>
            </a:fld>
            <a:endParaRPr lang="es-ES_tradnl" dirty="0">
              <a:solidFill>
                <a:prstClr val="black"/>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B0286E-3CD3-4142-9108-5946ED3A6B4E}" type="slidenum">
              <a:rPr lang="es-ES_tradnl">
                <a:solidFill>
                  <a:prstClr val="black"/>
                </a:solidFill>
                <a:latin typeface="Times New Roman" pitchFamily="18" charset="0"/>
              </a:rPr>
              <a:pPr eaLnBrk="1" hangingPunct="1"/>
              <a:t>32</a:t>
            </a:fld>
            <a:endParaRPr lang="es-ES_tradnl" dirty="0">
              <a:solidFill>
                <a:prstClr val="black"/>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2A3F3D-B4E0-476E-BD17-E03B54047BE7}" type="slidenum">
              <a:rPr lang="es-ES_tradnl">
                <a:solidFill>
                  <a:prstClr val="black"/>
                </a:solidFill>
                <a:latin typeface="Times New Roman" pitchFamily="18" charset="0"/>
              </a:rPr>
              <a:pPr eaLnBrk="1" hangingPunct="1"/>
              <a:t>33</a:t>
            </a:fld>
            <a:endParaRPr lang="es-ES_tradnl" dirty="0">
              <a:solidFill>
                <a:prstClr val="black"/>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476B37-9679-4298-B422-61B4FDEA5A32}" type="slidenum">
              <a:rPr lang="es-ES_tradnl">
                <a:solidFill>
                  <a:prstClr val="black"/>
                </a:solidFill>
                <a:latin typeface="Times New Roman" pitchFamily="18" charset="0"/>
              </a:rPr>
              <a:pPr eaLnBrk="1" hangingPunct="1"/>
              <a:t>34</a:t>
            </a:fld>
            <a:endParaRPr lang="es-ES_tradnl" dirty="0">
              <a:solidFill>
                <a:prstClr val="black"/>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BDCFD8-23AA-4B19-A432-75D00C0B0FA2}" type="slidenum">
              <a:rPr lang="es-ES_tradnl">
                <a:solidFill>
                  <a:prstClr val="black"/>
                </a:solidFill>
                <a:latin typeface="Times New Roman" pitchFamily="18" charset="0"/>
              </a:rPr>
              <a:pPr eaLnBrk="1" hangingPunct="1"/>
              <a:t>35</a:t>
            </a:fld>
            <a:endParaRPr lang="es-ES_tradnl" dirty="0">
              <a:solidFill>
                <a:prstClr val="black"/>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CEA35F-3091-40DB-9742-E137FA1148CE}" type="slidenum">
              <a:rPr lang="es-ES_tradnl">
                <a:solidFill>
                  <a:prstClr val="black"/>
                </a:solidFill>
                <a:latin typeface="Times New Roman" pitchFamily="18" charset="0"/>
              </a:rPr>
              <a:pPr eaLnBrk="1" hangingPunct="1"/>
              <a:t>36</a:t>
            </a:fld>
            <a:endParaRPr lang="es-ES_tradnl" dirty="0">
              <a:solidFill>
                <a:prstClr val="black"/>
              </a:solidFill>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948733-ABFE-4DE5-8EF3-5578638EFE7D}" type="slidenum">
              <a:rPr lang="es-ES_tradnl">
                <a:solidFill>
                  <a:prstClr val="black"/>
                </a:solidFill>
                <a:latin typeface="Times New Roman" pitchFamily="18" charset="0"/>
              </a:rPr>
              <a:pPr eaLnBrk="1" hangingPunct="1"/>
              <a:t>37</a:t>
            </a:fld>
            <a:endParaRPr lang="es-ES_tradnl"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E1CC9D-4759-4414-BF0E-1803FB00E05C}" type="slidenum">
              <a:rPr lang="es-ES_tradnl">
                <a:solidFill>
                  <a:prstClr val="black"/>
                </a:solidFill>
                <a:latin typeface="Times New Roman" pitchFamily="18" charset="0"/>
              </a:rPr>
              <a:pPr eaLnBrk="1" hangingPunct="1"/>
              <a:t>38</a:t>
            </a:fld>
            <a:endParaRPr lang="es-ES_tradnl"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CC33EC-89A4-44C3-ADD6-A9410F8A7280}" type="slidenum">
              <a:rPr lang="es-ES_tradnl">
                <a:solidFill>
                  <a:prstClr val="black"/>
                </a:solidFill>
                <a:latin typeface="Times New Roman" pitchFamily="18" charset="0"/>
              </a:rPr>
              <a:pPr eaLnBrk="1" hangingPunct="1"/>
              <a:t>39</a:t>
            </a:fld>
            <a:endParaRPr lang="es-ES_tradnl"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3C22C1-9B4A-4847-A39C-2E3CBFF0B4A5}" type="slidenum">
              <a:rPr lang="es-ES_tradnl">
                <a:solidFill>
                  <a:prstClr val="black"/>
                </a:solidFill>
                <a:latin typeface="Times New Roman" pitchFamily="18" charset="0"/>
              </a:rPr>
              <a:pPr eaLnBrk="1" hangingPunct="1"/>
              <a:t>40</a:t>
            </a:fld>
            <a:endParaRPr lang="es-ES_tradnl"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DFC0C9-F32A-470C-B8E7-F545CF9B629B}" type="slidenum">
              <a:rPr lang="es-ES_tradnl">
                <a:solidFill>
                  <a:prstClr val="black"/>
                </a:solidFill>
                <a:latin typeface="Times New Roman" pitchFamily="18" charset="0"/>
              </a:rPr>
              <a:pPr eaLnBrk="1" hangingPunct="1"/>
              <a:t>41</a:t>
            </a:fld>
            <a:endParaRPr lang="es-ES_tradnl" dirty="0">
              <a:solidFill>
                <a:prstClr val="black"/>
              </a:solidFill>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49CACD-4E09-4C3F-A8DF-503A48485473}" type="slidenum">
              <a:rPr lang="es-ES_tradnl">
                <a:solidFill>
                  <a:prstClr val="black"/>
                </a:solidFill>
                <a:latin typeface="Times New Roman" pitchFamily="18" charset="0"/>
              </a:rPr>
              <a:pPr eaLnBrk="1" hangingPunct="1"/>
              <a:t>42</a:t>
            </a:fld>
            <a:endParaRPr lang="es-ES_tradnl" dirty="0">
              <a:solidFill>
                <a:prstClr val="black"/>
              </a:solidFill>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146F42-C53D-4E8B-82C1-C14AA445733D}" type="slidenum">
              <a:rPr lang="es-ES_tradnl">
                <a:solidFill>
                  <a:prstClr val="black"/>
                </a:solidFill>
                <a:latin typeface="Times New Roman" pitchFamily="18" charset="0"/>
              </a:rPr>
              <a:pPr eaLnBrk="1" hangingPunct="1"/>
              <a:t>43</a:t>
            </a:fld>
            <a:endParaRPr lang="es-ES_tradnl" dirty="0">
              <a:solidFill>
                <a:prstClr val="black"/>
              </a:solidFill>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8B4854-03A0-462A-9DEE-F0E737655858}" type="slidenum">
              <a:rPr lang="es-ES_tradnl">
                <a:solidFill>
                  <a:prstClr val="black"/>
                </a:solidFill>
                <a:latin typeface="Times New Roman" pitchFamily="18" charset="0"/>
              </a:rPr>
              <a:pPr eaLnBrk="1" hangingPunct="1"/>
              <a:t>44</a:t>
            </a:fld>
            <a:endParaRPr lang="es-ES_tradnl" dirty="0">
              <a:solidFill>
                <a:prstClr val="black"/>
              </a:solidFill>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6A1BD2-2BB5-45DD-BAAE-FF13D617D8FD}" type="slidenum">
              <a:rPr lang="es-ES_tradnl">
                <a:solidFill>
                  <a:prstClr val="black"/>
                </a:solidFill>
                <a:latin typeface="Times New Roman" pitchFamily="18" charset="0"/>
              </a:rPr>
              <a:pPr eaLnBrk="1" hangingPunct="1"/>
              <a:t>45</a:t>
            </a:fld>
            <a:endParaRPr lang="es-ES_tradnl" dirty="0">
              <a:solidFill>
                <a:prstClr val="black"/>
              </a:solidFill>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8F07E7-7E49-46EC-AB55-228C3B0E8FB1}" type="slidenum">
              <a:rPr lang="es-ES_tradnl">
                <a:solidFill>
                  <a:prstClr val="black"/>
                </a:solidFill>
                <a:latin typeface="Times New Roman" pitchFamily="18" charset="0"/>
              </a:rPr>
              <a:pPr eaLnBrk="1" hangingPunct="1"/>
              <a:t>46</a:t>
            </a:fld>
            <a:endParaRPr lang="es-ES_tradnl" dirty="0">
              <a:solidFill>
                <a:prstClr val="black"/>
              </a:solidFill>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9DEF5C-53BB-4466-8D41-CD3F8129036B}" type="slidenum">
              <a:rPr lang="es-ES_tradnl">
                <a:solidFill>
                  <a:prstClr val="black"/>
                </a:solidFill>
                <a:latin typeface="Times New Roman" pitchFamily="18" charset="0"/>
              </a:rPr>
              <a:pPr eaLnBrk="1" hangingPunct="1"/>
              <a:t>47</a:t>
            </a:fld>
            <a:endParaRPr lang="es-ES_tradnl" dirty="0">
              <a:solidFill>
                <a:prstClr val="black"/>
              </a:solidFill>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341EA3A-6EFA-4B98-8678-50BCB61AB32D}" type="slidenum">
              <a:rPr lang="es-ES_tradnl">
                <a:solidFill>
                  <a:prstClr val="black"/>
                </a:solidFill>
                <a:latin typeface="Times New Roman" pitchFamily="18" charset="0"/>
              </a:rPr>
              <a:pPr eaLnBrk="1" hangingPunct="1"/>
              <a:t>48</a:t>
            </a:fld>
            <a:endParaRPr lang="es-ES_tradnl" dirty="0">
              <a:solidFill>
                <a:prstClr val="black"/>
              </a:solidFill>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AA2837-4AAC-437F-943F-E9BA021E7DAE}" type="slidenum">
              <a:rPr lang="es-ES_tradnl">
                <a:solidFill>
                  <a:prstClr val="black"/>
                </a:solidFill>
                <a:latin typeface="Times New Roman" pitchFamily="18" charset="0"/>
              </a:rPr>
              <a:pPr eaLnBrk="1" hangingPunct="1"/>
              <a:t>49</a:t>
            </a:fld>
            <a:endParaRPr lang="es-ES_tradnl"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B519C6-5FEF-4589-AC4E-69A366A9E38D}" type="slidenum">
              <a:rPr lang="es-ES_tradnl">
                <a:solidFill>
                  <a:prstClr val="black"/>
                </a:solidFill>
                <a:latin typeface="Times New Roman" pitchFamily="18" charset="0"/>
              </a:rPr>
              <a:pPr eaLnBrk="1" hangingPunct="1"/>
              <a:t>50</a:t>
            </a:fld>
            <a:endParaRPr lang="es-ES_tradnl"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F55F0D-5D81-487D-8604-9F8FAE0F5FCE}" type="slidenum">
              <a:rPr lang="es-ES_tradnl">
                <a:solidFill>
                  <a:prstClr val="black"/>
                </a:solidFill>
                <a:latin typeface="Times New Roman" pitchFamily="18" charset="0"/>
              </a:rPr>
              <a:pPr eaLnBrk="1" hangingPunct="1"/>
              <a:t>51</a:t>
            </a:fld>
            <a:endParaRPr lang="es-ES_tradnl" dirty="0">
              <a:solidFill>
                <a:prstClr val="black"/>
              </a:solidFill>
              <a:latin typeface="Times New Roman"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BC0CAA-FD0D-426C-B927-37B9D14DB2D0}" type="slidenum">
              <a:rPr lang="es-ES_tradnl">
                <a:solidFill>
                  <a:prstClr val="black"/>
                </a:solidFill>
                <a:latin typeface="Times New Roman" pitchFamily="18" charset="0"/>
              </a:rPr>
              <a:pPr eaLnBrk="1" hangingPunct="1"/>
              <a:t>52</a:t>
            </a:fld>
            <a:endParaRPr lang="es-ES_tradnl"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2FFFE4-43D5-4275-A42C-444097E46DBA}" type="slidenum">
              <a:rPr lang="es-ES_tradnl">
                <a:solidFill>
                  <a:prstClr val="black"/>
                </a:solidFill>
                <a:latin typeface="Times New Roman" pitchFamily="18" charset="0"/>
              </a:rPr>
              <a:pPr eaLnBrk="1" hangingPunct="1"/>
              <a:t>53</a:t>
            </a:fld>
            <a:endParaRPr lang="es-ES_tradnl" dirty="0">
              <a:solidFill>
                <a:prstClr val="black"/>
              </a:solidFill>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Aranjuez.-Jardín de los Chinescos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6CE6D4-8536-4BD6-B638-64D335184234}" type="slidenum">
              <a:rPr lang="es-ES_tradnl">
                <a:solidFill>
                  <a:prstClr val="black"/>
                </a:solidFill>
                <a:latin typeface="Times New Roman" pitchFamily="18" charset="0"/>
              </a:rPr>
              <a:pPr eaLnBrk="1" hangingPunct="1"/>
              <a:t>54</a:t>
            </a:fld>
            <a:endParaRPr lang="es-ES_tradnl" dirty="0">
              <a:solidFill>
                <a:prstClr val="black"/>
              </a:solidFill>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9E8F40-FAAD-4539-A1C4-DCCF40FF4A92}" type="slidenum">
              <a:rPr lang="es-ES_tradnl">
                <a:solidFill>
                  <a:prstClr val="black"/>
                </a:solidFill>
                <a:latin typeface="Times New Roman" pitchFamily="18" charset="0"/>
              </a:rPr>
              <a:pPr eaLnBrk="1" hangingPunct="1"/>
              <a:t>55</a:t>
            </a:fld>
            <a:endParaRPr lang="es-ES_tradnl" dirty="0">
              <a:solidFill>
                <a:prstClr val="black"/>
              </a:solidFill>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0256A64-DE2C-470B-A14E-769006F7965B}" type="slidenum">
              <a:rPr lang="es-ES_tradnl">
                <a:solidFill>
                  <a:prstClr val="black"/>
                </a:solidFill>
                <a:latin typeface="Times New Roman" pitchFamily="18" charset="0"/>
              </a:rPr>
              <a:pPr eaLnBrk="1" hangingPunct="1"/>
              <a:t>56</a:t>
            </a:fld>
            <a:endParaRPr lang="es-ES_tradnl" dirty="0">
              <a:solidFill>
                <a:prstClr val="black"/>
              </a:solidFill>
              <a:latin typeface="Times New Roman" pitchFamily="18"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B6DB8E-C8E3-4BB7-BC0D-DAD8F6EB318C}" type="slidenum">
              <a:rPr lang="es-ES_tradnl">
                <a:solidFill>
                  <a:prstClr val="black"/>
                </a:solidFill>
                <a:latin typeface="Times New Roman" pitchFamily="18" charset="0"/>
              </a:rPr>
              <a:pPr eaLnBrk="1" hangingPunct="1"/>
              <a:t>57</a:t>
            </a:fld>
            <a:endParaRPr lang="es-ES_tradnl" dirty="0">
              <a:solidFill>
                <a:prstClr val="black"/>
              </a:solidFill>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8085CE-30B6-4942-A049-E9656661E9FB}" type="slidenum">
              <a:rPr lang="es-ES_tradnl">
                <a:solidFill>
                  <a:prstClr val="black"/>
                </a:solidFill>
                <a:latin typeface="Times New Roman" pitchFamily="18" charset="0"/>
              </a:rPr>
              <a:pPr eaLnBrk="1" hangingPunct="1"/>
              <a:t>58</a:t>
            </a:fld>
            <a:endParaRPr lang="es-ES_tradnl" dirty="0">
              <a:solidFill>
                <a:prstClr val="black"/>
              </a:solidFill>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53A296-E53A-437C-91B1-AA65244A6A85}" type="slidenum">
              <a:rPr lang="es-ES_tradnl">
                <a:solidFill>
                  <a:prstClr val="black"/>
                </a:solidFill>
                <a:latin typeface="Times New Roman" pitchFamily="18" charset="0"/>
              </a:rPr>
              <a:pPr eaLnBrk="1" hangingPunct="1"/>
              <a:t>59</a:t>
            </a:fld>
            <a:endParaRPr lang="es-ES_tradnl" dirty="0">
              <a:solidFill>
                <a:prstClr val="black"/>
              </a:solidFill>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9D92AA-270A-4218-B8B2-E232691601EB}" type="slidenum">
              <a:rPr lang="es-ES_tradnl">
                <a:solidFill>
                  <a:prstClr val="black"/>
                </a:solidFill>
                <a:latin typeface="Times New Roman" pitchFamily="18" charset="0"/>
              </a:rPr>
              <a:pPr eaLnBrk="1" hangingPunct="1"/>
              <a:t>60</a:t>
            </a:fld>
            <a:endParaRPr lang="es-ES_tradnl" dirty="0">
              <a:solidFill>
                <a:prstClr val="black"/>
              </a:solidFill>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Aranjuez.-Paseo de los Plátanos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70B8E3-5948-4D54-BEB8-5CB16315C6C5}" type="slidenum">
              <a:rPr lang="es-ES_tradnl">
                <a:solidFill>
                  <a:prstClr val="black"/>
                </a:solidFill>
                <a:latin typeface="Times New Roman" pitchFamily="18" charset="0"/>
              </a:rPr>
              <a:pPr eaLnBrk="1" hangingPunct="1"/>
              <a:t>61</a:t>
            </a:fld>
            <a:endParaRPr lang="es-ES_tradnl" dirty="0">
              <a:solidFill>
                <a:prstClr val="black"/>
              </a:solidFill>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84446D-E1F7-4928-88D7-0CDF0D728409}" type="slidenum">
              <a:rPr lang="es-ES_tradnl">
                <a:solidFill>
                  <a:prstClr val="black"/>
                </a:solidFill>
                <a:latin typeface="Times New Roman" pitchFamily="18" charset="0"/>
              </a:rPr>
              <a:pPr eaLnBrk="1" hangingPunct="1"/>
              <a:t>62</a:t>
            </a:fld>
            <a:endParaRPr lang="es-ES_tradnl" dirty="0">
              <a:solidFill>
                <a:prstClr val="black"/>
              </a:solidFill>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17279E-0EAE-4884-B058-31EA18A6A174}" type="slidenum">
              <a:rPr lang="es-ES_tradnl">
                <a:solidFill>
                  <a:prstClr val="black"/>
                </a:solidFill>
                <a:latin typeface="Times New Roman" pitchFamily="18" charset="0"/>
              </a:rPr>
              <a:pPr eaLnBrk="1" hangingPunct="1"/>
              <a:t>63</a:t>
            </a:fld>
            <a:endParaRPr lang="es-ES_tradnl" dirty="0">
              <a:solidFill>
                <a:prstClr val="black"/>
              </a:solidFill>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11483E-1276-41FE-B36E-EB2BD8F3D6D9}" type="slidenum">
              <a:rPr lang="es-ES_tradnl">
                <a:solidFill>
                  <a:prstClr val="black"/>
                </a:solidFill>
                <a:latin typeface="Times New Roman" pitchFamily="18" charset="0"/>
              </a:rPr>
              <a:pPr eaLnBrk="1" hangingPunct="1"/>
              <a:t>64</a:t>
            </a:fld>
            <a:endParaRPr lang="es-ES_tradnl" dirty="0">
              <a:solidFill>
                <a:prstClr val="black"/>
              </a:solidFill>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C21646-10A6-4104-B6B9-D652A23F9970}" type="slidenum">
              <a:rPr lang="es-ES_tradnl">
                <a:solidFill>
                  <a:prstClr val="black"/>
                </a:solidFill>
                <a:latin typeface="Times New Roman" pitchFamily="18" charset="0"/>
              </a:rPr>
              <a:pPr eaLnBrk="1" hangingPunct="1"/>
              <a:t>65</a:t>
            </a:fld>
            <a:endParaRPr lang="es-ES_tradnl" dirty="0">
              <a:solidFill>
                <a:prstClr val="black"/>
              </a:solidFill>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EF7487-6247-40F8-A710-90F3C9B0785E}" type="slidenum">
              <a:rPr lang="es-ES_tradnl">
                <a:solidFill>
                  <a:prstClr val="black"/>
                </a:solidFill>
                <a:latin typeface="Times New Roman" pitchFamily="18" charset="0"/>
              </a:rPr>
              <a:pPr eaLnBrk="1" hangingPunct="1"/>
              <a:t>66</a:t>
            </a:fld>
            <a:endParaRPr lang="es-ES_tradnl" dirty="0">
              <a:solidFill>
                <a:prstClr val="black"/>
              </a:solidFill>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C1D6F1-63FA-4933-96D1-4FDCFC166E31}" type="slidenum">
              <a:rPr lang="es-ES_tradnl">
                <a:solidFill>
                  <a:prstClr val="black"/>
                </a:solidFill>
                <a:latin typeface="Times New Roman" pitchFamily="18" charset="0"/>
              </a:rPr>
              <a:pPr eaLnBrk="1" hangingPunct="1"/>
              <a:t>67</a:t>
            </a:fld>
            <a:endParaRPr lang="es-ES_tradnl" dirty="0">
              <a:solidFill>
                <a:prstClr val="black"/>
              </a:solidFill>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D0777A-7649-4F2D-A342-E840929DFB4F}" type="slidenum">
              <a:rPr lang="es-ES_tradnl">
                <a:solidFill>
                  <a:prstClr val="black"/>
                </a:solidFill>
                <a:latin typeface="Times New Roman" pitchFamily="18" charset="0"/>
              </a:rPr>
              <a:pPr eaLnBrk="1" hangingPunct="1"/>
              <a:t>68</a:t>
            </a:fld>
            <a:endParaRPr lang="es-ES_tradnl" dirty="0">
              <a:solidFill>
                <a:prstClr val="black"/>
              </a:solidFill>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539DE6-8D93-41CA-83F4-61510A300C02}" type="slidenum">
              <a:rPr lang="es-ES_tradnl">
                <a:solidFill>
                  <a:prstClr val="black"/>
                </a:solidFill>
                <a:latin typeface="Times New Roman" pitchFamily="18" charset="0"/>
              </a:rPr>
              <a:pPr eaLnBrk="1" hangingPunct="1"/>
              <a:t>69</a:t>
            </a:fld>
            <a:endParaRPr lang="es-ES_tradnl" dirty="0">
              <a:solidFill>
                <a:prstClr val="black"/>
              </a:solidFill>
              <a:latin typeface="Times New Roman" pitchFamily="18"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680687-A51A-41CB-8698-33901FFC0112}" type="slidenum">
              <a:rPr lang="es-ES_tradnl">
                <a:solidFill>
                  <a:prstClr val="black"/>
                </a:solidFill>
                <a:latin typeface="Times New Roman" pitchFamily="18" charset="0"/>
              </a:rPr>
              <a:pPr eaLnBrk="1" hangingPunct="1"/>
              <a:t>70</a:t>
            </a:fld>
            <a:endParaRPr lang="es-ES_tradnl" dirty="0">
              <a:solidFill>
                <a:prstClr val="black"/>
              </a:solidFill>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C4DC66-FB6F-494A-BCAF-E769A7DCC56D}" type="slidenum">
              <a:rPr lang="es-ES_tradnl">
                <a:solidFill>
                  <a:prstClr val="black"/>
                </a:solidFill>
                <a:latin typeface="Times New Roman" pitchFamily="18" charset="0"/>
              </a:rPr>
              <a:pPr eaLnBrk="1" hangingPunct="1"/>
              <a:t>71</a:t>
            </a:fld>
            <a:endParaRPr lang="es-ES_tradnl" dirty="0">
              <a:solidFill>
                <a:prstClr val="black"/>
              </a:solidFill>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2C22E7-C6A2-4730-8F5A-2B0140002452}" type="slidenum">
              <a:rPr lang="es-ES_tradnl">
                <a:solidFill>
                  <a:prstClr val="black"/>
                </a:solidFill>
                <a:latin typeface="Times New Roman" pitchFamily="18" charset="0"/>
              </a:rPr>
              <a:pPr eaLnBrk="1" hangingPunct="1"/>
              <a:t>72</a:t>
            </a:fld>
            <a:endParaRPr lang="es-ES_tradnl" dirty="0">
              <a:solidFill>
                <a:prstClr val="black"/>
              </a:solidFill>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43D604-4EA8-45F3-A43A-1A4C0692D3AD}" type="slidenum">
              <a:rPr lang="es-ES_tradnl">
                <a:solidFill>
                  <a:prstClr val="black"/>
                </a:solidFill>
                <a:latin typeface="Times New Roman" pitchFamily="18" charset="0"/>
              </a:rPr>
              <a:pPr eaLnBrk="1" hangingPunct="1"/>
              <a:t>73</a:t>
            </a:fld>
            <a:endParaRPr lang="es-ES_tradnl" dirty="0">
              <a:solidFill>
                <a:prstClr val="black"/>
              </a:solidFill>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411DC5-4452-4D14-A2DF-840941F3C91E}" type="slidenum">
              <a:rPr lang="es-ES_tradnl">
                <a:solidFill>
                  <a:prstClr val="black"/>
                </a:solidFill>
                <a:latin typeface="Times New Roman" pitchFamily="18" charset="0"/>
              </a:rPr>
              <a:pPr eaLnBrk="1" hangingPunct="1"/>
              <a:t>74</a:t>
            </a:fld>
            <a:endParaRPr lang="es-ES_tradnl" dirty="0">
              <a:solidFill>
                <a:prstClr val="black"/>
              </a:solidFill>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C4325B-41F2-444A-A1E9-287324990AB4}" type="slidenum">
              <a:rPr lang="es-ES_tradnl">
                <a:solidFill>
                  <a:prstClr val="black"/>
                </a:solidFill>
                <a:latin typeface="Times New Roman" pitchFamily="18" charset="0"/>
              </a:rPr>
              <a:pPr eaLnBrk="1" hangingPunct="1"/>
              <a:t>75</a:t>
            </a:fld>
            <a:endParaRPr lang="es-ES_tradnl" dirty="0">
              <a:solidFill>
                <a:prstClr val="black"/>
              </a:solidFill>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0CEE7B-5643-4473-A2EF-2091529B9873}" type="slidenum">
              <a:rPr lang="es-ES_tradnl">
                <a:solidFill>
                  <a:prstClr val="black"/>
                </a:solidFill>
                <a:latin typeface="Times New Roman" pitchFamily="18" charset="0"/>
              </a:rPr>
              <a:pPr eaLnBrk="1" hangingPunct="1"/>
              <a:t>76</a:t>
            </a:fld>
            <a:endParaRPr lang="es-ES_tradnl" dirty="0">
              <a:solidFill>
                <a:prstClr val="black"/>
              </a:solidFill>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D87E06-AFFE-499D-915E-962E7E1E84C5}" type="slidenum">
              <a:rPr lang="es-ES_tradnl">
                <a:solidFill>
                  <a:prstClr val="black"/>
                </a:solidFill>
                <a:latin typeface="Times New Roman" pitchFamily="18" charset="0"/>
              </a:rPr>
              <a:pPr eaLnBrk="1" hangingPunct="1"/>
              <a:t>77</a:t>
            </a:fld>
            <a:endParaRPr lang="es-ES_tradnl" dirty="0">
              <a:solidFill>
                <a:prstClr val="black"/>
              </a:solidFill>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4E02F9-8607-4229-95E7-7F0A30709DA9}" type="slidenum">
              <a:rPr lang="es-ES_tradnl">
                <a:solidFill>
                  <a:prstClr val="black"/>
                </a:solidFill>
                <a:latin typeface="Times New Roman" pitchFamily="18" charset="0"/>
              </a:rPr>
              <a:pPr eaLnBrk="1" hangingPunct="1"/>
              <a:t>78</a:t>
            </a:fld>
            <a:endParaRPr lang="es-ES_tradnl" dirty="0">
              <a:solidFill>
                <a:prstClr val="black"/>
              </a:solidFill>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03D80AA-8F64-4927-90AC-9547B8F42D0F}" type="slidenum">
              <a:rPr lang="es-ES_tradnl">
                <a:solidFill>
                  <a:prstClr val="black"/>
                </a:solidFill>
                <a:latin typeface="Times New Roman" pitchFamily="18" charset="0"/>
              </a:rPr>
              <a:pPr eaLnBrk="1" hangingPunct="1"/>
              <a:t>79</a:t>
            </a:fld>
            <a:endParaRPr lang="es-ES_tradnl" dirty="0">
              <a:solidFill>
                <a:prstClr val="black"/>
              </a:solidFill>
              <a:latin typeface="Times New Roman" pitchFamily="18"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BBD365-C871-4057-A3AC-6590BFAA51A9}" type="slidenum">
              <a:rPr lang="es-ES_tradnl">
                <a:solidFill>
                  <a:prstClr val="black"/>
                </a:solidFill>
                <a:latin typeface="Times New Roman" pitchFamily="18" charset="0"/>
              </a:rPr>
              <a:pPr eaLnBrk="1" hangingPunct="1"/>
              <a:t>80</a:t>
            </a:fld>
            <a:endParaRPr lang="es-ES_tradnl" dirty="0">
              <a:solidFill>
                <a:prstClr val="black"/>
              </a:solidFill>
              <a:latin typeface="Times New Roman" pitchFamily="18"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B8F0EB-B10E-4562-A450-4157B68B5DBC}" type="slidenum">
              <a:rPr lang="es-ES_tradnl">
                <a:solidFill>
                  <a:prstClr val="black"/>
                </a:solidFill>
                <a:latin typeface="Times New Roman" pitchFamily="18" charset="0"/>
              </a:rPr>
              <a:pPr eaLnBrk="1" hangingPunct="1"/>
              <a:t>81</a:t>
            </a:fld>
            <a:endParaRPr lang="es-ES_tradnl" dirty="0">
              <a:solidFill>
                <a:prstClr val="black"/>
              </a:solidFill>
              <a:latin typeface="Times New Roman" pitchFamily="18"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9C503B-C7F7-498C-BEBC-3C4A0AABFAB1}" type="slidenum">
              <a:rPr lang="es-ES_tradnl">
                <a:solidFill>
                  <a:prstClr val="black"/>
                </a:solidFill>
                <a:latin typeface="Times New Roman" pitchFamily="18" charset="0"/>
              </a:rPr>
              <a:pPr eaLnBrk="1" hangingPunct="1"/>
              <a:t>82</a:t>
            </a:fld>
            <a:endParaRPr lang="es-ES_tradnl" dirty="0">
              <a:solidFill>
                <a:prstClr val="black"/>
              </a:solidFill>
              <a:latin typeface="Times New Roman" pitchFamily="18"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D306B8-63CB-4746-850F-C773DE8A9A8C}" type="slidenum">
              <a:rPr lang="es-ES_tradnl">
                <a:solidFill>
                  <a:prstClr val="black"/>
                </a:solidFill>
                <a:latin typeface="Times New Roman" pitchFamily="18" charset="0"/>
              </a:rPr>
              <a:pPr eaLnBrk="1" hangingPunct="1"/>
              <a:t>83</a:t>
            </a:fld>
            <a:endParaRPr lang="es-ES_tradnl" dirty="0">
              <a:solidFill>
                <a:prstClr val="black"/>
              </a:solidFill>
              <a:latin typeface="Times New Roman" pitchFamily="18"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AE9146-3240-4136-A0DC-73B6DB1DE24A}" type="slidenum">
              <a:rPr lang="es-ES_tradnl">
                <a:solidFill>
                  <a:prstClr val="black"/>
                </a:solidFill>
                <a:latin typeface="Times New Roman" pitchFamily="18" charset="0"/>
              </a:rPr>
              <a:pPr eaLnBrk="1" hangingPunct="1"/>
              <a:t>84</a:t>
            </a:fld>
            <a:endParaRPr lang="es-ES_tradnl" dirty="0">
              <a:solidFill>
                <a:prstClr val="black"/>
              </a:solidFill>
              <a:latin typeface="Times New Roman" pitchFamily="18"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533343-6F5F-4450-897B-FB029AE409AE}" type="slidenum">
              <a:rPr lang="es-ES_tradnl">
                <a:solidFill>
                  <a:prstClr val="black"/>
                </a:solidFill>
                <a:latin typeface="Times New Roman" pitchFamily="18" charset="0"/>
              </a:rPr>
              <a:pPr eaLnBrk="1" hangingPunct="1"/>
              <a:t>85</a:t>
            </a:fld>
            <a:endParaRPr lang="es-ES_tradnl" dirty="0">
              <a:solidFill>
                <a:prstClr val="black"/>
              </a:solidFill>
              <a:latin typeface="Times New Roman" pitchFamily="18"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A6514C-2411-49F9-8246-2498DCC53BF1}" type="slidenum">
              <a:rPr lang="es-ES_tradnl">
                <a:solidFill>
                  <a:prstClr val="black"/>
                </a:solidFill>
                <a:latin typeface="Times New Roman" pitchFamily="18" charset="0"/>
              </a:rPr>
              <a:pPr eaLnBrk="1" hangingPunct="1"/>
              <a:t>86</a:t>
            </a:fld>
            <a:endParaRPr lang="es-ES_tradnl" dirty="0">
              <a:solidFill>
                <a:prstClr val="black"/>
              </a:solidFill>
              <a:latin typeface="Times New Roman" pitchFamily="18"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A6437F-3FB3-4C21-A87A-7660DBABC26E}" type="slidenum">
              <a:rPr lang="es-ES_tradnl">
                <a:solidFill>
                  <a:prstClr val="black"/>
                </a:solidFill>
                <a:latin typeface="Times New Roman" pitchFamily="18" charset="0"/>
              </a:rPr>
              <a:pPr eaLnBrk="1" hangingPunct="1"/>
              <a:t>87</a:t>
            </a:fld>
            <a:endParaRPr lang="es-ES_tradnl" dirty="0">
              <a:solidFill>
                <a:prstClr val="black"/>
              </a:solidFill>
              <a:latin typeface="Times New Roman" pitchFamily="18"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267EB9F-9C48-4613-A2F2-7EFCC9D5E82E}" type="slidenum">
              <a:rPr lang="es-ES_tradnl">
                <a:solidFill>
                  <a:prstClr val="black"/>
                </a:solidFill>
                <a:latin typeface="Times New Roman" pitchFamily="18" charset="0"/>
              </a:rPr>
              <a:pPr eaLnBrk="1" hangingPunct="1"/>
              <a:t>88</a:t>
            </a:fld>
            <a:endParaRPr lang="es-ES_tradnl" dirty="0">
              <a:solidFill>
                <a:prstClr val="black"/>
              </a:solidFill>
              <a:latin typeface="Times New Roman" pitchFamily="18"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9BD29D-5F2F-4540-8DD6-7F8009E937AB}" type="slidenum">
              <a:rPr lang="es-ES_tradnl">
                <a:solidFill>
                  <a:prstClr val="black"/>
                </a:solidFill>
                <a:latin typeface="Times New Roman" pitchFamily="18" charset="0"/>
              </a:rPr>
              <a:pPr eaLnBrk="1" hangingPunct="1"/>
              <a:t>89</a:t>
            </a:fld>
            <a:endParaRPr lang="es-ES_tradnl" dirty="0">
              <a:solidFill>
                <a:prstClr val="black"/>
              </a:solidFill>
              <a:latin typeface="Times New Roman" pitchFamily="18"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D4301E-931D-404B-914D-4AE5783FD905}" type="slidenum">
              <a:rPr lang="es-ES_tradnl">
                <a:solidFill>
                  <a:prstClr val="black"/>
                </a:solidFill>
                <a:latin typeface="Times New Roman" pitchFamily="18" charset="0"/>
              </a:rPr>
              <a:pPr eaLnBrk="1" hangingPunct="1"/>
              <a:t>90</a:t>
            </a:fld>
            <a:endParaRPr lang="es-ES_tradnl" dirty="0">
              <a:solidFill>
                <a:prstClr val="black"/>
              </a:solidFill>
              <a:latin typeface="Times New Roman" pitchFamily="18"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C4D2CA-6E8A-424B-A20D-230F873ED613}" type="slidenum">
              <a:rPr lang="es-ES_tradnl">
                <a:solidFill>
                  <a:prstClr val="black"/>
                </a:solidFill>
                <a:latin typeface="Times New Roman" pitchFamily="18" charset="0"/>
              </a:rPr>
              <a:pPr eaLnBrk="1" hangingPunct="1"/>
              <a:t>91</a:t>
            </a:fld>
            <a:endParaRPr lang="es-ES_tradnl" dirty="0">
              <a:solidFill>
                <a:prstClr val="black"/>
              </a:solidFill>
              <a:latin typeface="Times New Roman" pitchFamily="18"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844FFD-76C0-489A-ACE8-3D82E8256963}" type="slidenum">
              <a:rPr lang="es-ES_tradnl">
                <a:solidFill>
                  <a:prstClr val="black"/>
                </a:solidFill>
                <a:latin typeface="Times New Roman" pitchFamily="18" charset="0"/>
              </a:rPr>
              <a:pPr eaLnBrk="1" hangingPunct="1"/>
              <a:t>92</a:t>
            </a:fld>
            <a:endParaRPr lang="es-ES_tradnl" dirty="0">
              <a:solidFill>
                <a:prstClr val="black"/>
              </a:solidFill>
              <a:latin typeface="Times New Roman" pitchFamily="18"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910826-4E0D-44B2-A7F6-0FBF83A575FE}" type="slidenum">
              <a:rPr lang="es-ES_tradnl">
                <a:solidFill>
                  <a:prstClr val="black"/>
                </a:solidFill>
                <a:latin typeface="Times New Roman" pitchFamily="18" charset="0"/>
              </a:rPr>
              <a:pPr eaLnBrk="1" hangingPunct="1"/>
              <a:t>93</a:t>
            </a:fld>
            <a:endParaRPr lang="es-ES_tradnl" dirty="0">
              <a:solidFill>
                <a:prstClr val="black"/>
              </a:solidFill>
              <a:latin typeface="Times New Roman" pitchFamily="18"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Aranjuez</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EEDBF3-9C73-4778-AA85-C7A2C65E9002}" type="slidenum">
              <a:rPr lang="es-ES_tradnl">
                <a:solidFill>
                  <a:prstClr val="black"/>
                </a:solidFill>
                <a:latin typeface="Times New Roman" pitchFamily="18" charset="0"/>
              </a:rPr>
              <a:pPr eaLnBrk="1" hangingPunct="1"/>
              <a:t>94</a:t>
            </a:fld>
            <a:endParaRPr lang="es-ES_tradnl" dirty="0">
              <a:solidFill>
                <a:prstClr val="black"/>
              </a:solidFill>
              <a:latin typeface="Times New Roman" pitchFamily="18"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FBBA9A-211C-4051-A1E3-4916DA2B9A79}" type="slidenum">
              <a:rPr lang="es-ES_tradnl">
                <a:solidFill>
                  <a:prstClr val="black"/>
                </a:solidFill>
                <a:latin typeface="Times New Roman" pitchFamily="18" charset="0"/>
              </a:rPr>
              <a:pPr eaLnBrk="1" hangingPunct="1"/>
              <a:t>95</a:t>
            </a:fld>
            <a:endParaRPr lang="es-ES_tradnl" dirty="0">
              <a:solidFill>
                <a:prstClr val="black"/>
              </a:solidFill>
              <a:latin typeface="Times New Roman" pitchFamily="18"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C7FE27-BE5E-4744-AAC7-1B67B5ED3100}" type="slidenum">
              <a:rPr lang="es-ES_tradnl">
                <a:solidFill>
                  <a:prstClr val="black"/>
                </a:solidFill>
                <a:latin typeface="Times New Roman" pitchFamily="18" charset="0"/>
              </a:rPr>
              <a:pPr eaLnBrk="1" hangingPunct="1"/>
              <a:t>96</a:t>
            </a:fld>
            <a:endParaRPr lang="es-ES_tradnl" dirty="0">
              <a:solidFill>
                <a:prstClr val="black"/>
              </a:solidFill>
              <a:latin typeface="Times New Roman" pitchFamily="18"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cs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C9B625-632C-4BBB-BA11-DA517AE9AB5A}" type="slidenum">
              <a:rPr lang="es-ES_tradnl">
                <a:solidFill>
                  <a:prstClr val="black"/>
                </a:solidFill>
                <a:latin typeface="Times New Roman" pitchFamily="18" charset="0"/>
              </a:rPr>
              <a:pPr eaLnBrk="1" hangingPunct="1"/>
              <a:t>97</a:t>
            </a:fld>
            <a:endParaRPr lang="es-ES_tradnl" dirty="0">
              <a:solidFill>
                <a:prstClr val="black"/>
              </a:solidFill>
              <a:latin typeface="Times New Roman" pitchFamily="18"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84C967-FE59-44D9-8A01-DB1E61895CE2}" type="slidenum">
              <a:rPr lang="es-ES_tradnl">
                <a:solidFill>
                  <a:prstClr val="black"/>
                </a:solidFill>
                <a:latin typeface="Times New Roman" pitchFamily="18" charset="0"/>
              </a:rPr>
              <a:pPr eaLnBrk="1" hangingPunct="1"/>
              <a:t>98</a:t>
            </a:fld>
            <a:endParaRPr lang="es-ES_tradnl" dirty="0">
              <a:solidFill>
                <a:prstClr val="black"/>
              </a:solidFill>
              <a:latin typeface="Times New Roman" pitchFamily="18"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La Granja.-Jardines de Palacio</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7C0139-4852-45E6-9022-60BCAB0BCFC9}" type="slidenum">
              <a:rPr lang="es-ES_tradnl">
                <a:solidFill>
                  <a:prstClr val="black"/>
                </a:solidFill>
                <a:latin typeface="Times New Roman" pitchFamily="18" charset="0"/>
              </a:rPr>
              <a:pPr eaLnBrk="1" hangingPunct="1"/>
              <a:t>99</a:t>
            </a:fld>
            <a:endParaRPr lang="es-ES_tradnl" dirty="0">
              <a:solidFill>
                <a:prstClr val="black"/>
              </a:solidFill>
              <a:latin typeface="Times New Roman" pitchFamily="18"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La Granja</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DE4B21-16D6-4643-8F35-61975ED5F697}" type="slidenum">
              <a:rPr lang="es-ES_tradnl">
                <a:solidFill>
                  <a:prstClr val="black"/>
                </a:solidFill>
                <a:latin typeface="Times New Roman" pitchFamily="18" charset="0"/>
              </a:rPr>
              <a:pPr eaLnBrk="1" hangingPunct="1"/>
              <a:t>100</a:t>
            </a:fld>
            <a:endParaRPr lang="es-ES_tradnl" dirty="0">
              <a:solidFill>
                <a:prstClr val="black"/>
              </a:solidFill>
              <a:latin typeface="Times New Roman" pitchFamily="18"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C7ED46-0119-4A99-A60A-BE56A105F149}" type="slidenum">
              <a:rPr lang="es-ES_tradnl">
                <a:solidFill>
                  <a:prstClr val="black"/>
                </a:solidFill>
                <a:latin typeface="Times New Roman" pitchFamily="18" charset="0"/>
              </a:rPr>
              <a:pPr eaLnBrk="1" hangingPunct="1"/>
              <a:t>101</a:t>
            </a:fld>
            <a:endParaRPr lang="es-ES_tradnl" dirty="0">
              <a:solidFill>
                <a:prstClr val="black"/>
              </a:solidFill>
              <a:latin typeface="Times New Roman" pitchFamily="18"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 .-La Granja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14E12F-EF26-4BE3-872B-E6136E04D286}" type="slidenum">
              <a:rPr lang="es-ES_tradnl">
                <a:solidFill>
                  <a:prstClr val="black"/>
                </a:solidFill>
                <a:latin typeface="Times New Roman" pitchFamily="18" charset="0"/>
              </a:rPr>
              <a:pPr eaLnBrk="1" hangingPunct="1"/>
              <a:t>102</a:t>
            </a:fld>
            <a:endParaRPr lang="es-ES_tradnl" dirty="0">
              <a:solidFill>
                <a:prstClr val="black"/>
              </a:solidFill>
              <a:latin typeface="Times New Roman" pitchFamily="18"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94487F-F64C-4F91-AA65-D71AA1E575FA}" type="slidenum">
              <a:rPr lang="es-ES_tradnl">
                <a:solidFill>
                  <a:prstClr val="black"/>
                </a:solidFill>
                <a:latin typeface="Times New Roman" pitchFamily="18" charset="0"/>
              </a:rPr>
              <a:pPr eaLnBrk="1" hangingPunct="1"/>
              <a:t>103</a:t>
            </a:fld>
            <a:endParaRPr lang="es-ES_tradnl" dirty="0">
              <a:solidFill>
                <a:prstClr val="black"/>
              </a:solidFill>
              <a:latin typeface="Times New Roman" pitchFamily="18"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 .-La Granja</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5239C84-D375-4B17-80C7-76EDEE78D763}" type="slidenum">
              <a:rPr lang="es-ES_tradnl">
                <a:solidFill>
                  <a:prstClr val="black"/>
                </a:solidFill>
                <a:latin typeface="Times New Roman" pitchFamily="18" charset="0"/>
              </a:rPr>
              <a:pPr eaLnBrk="1" hangingPunct="1"/>
              <a:t>104</a:t>
            </a:fld>
            <a:endParaRPr lang="es-ES_tradnl" dirty="0">
              <a:solidFill>
                <a:prstClr val="black"/>
              </a:solidFill>
              <a:latin typeface="Times New Roman" pitchFamily="18"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3061F21-2383-4DD7-B715-1AC344380E4D}" type="slidenum">
              <a:rPr lang="es-ES_tradnl">
                <a:solidFill>
                  <a:prstClr val="black"/>
                </a:solidFill>
                <a:latin typeface="Times New Roman" pitchFamily="18" charset="0"/>
              </a:rPr>
              <a:pPr eaLnBrk="1" hangingPunct="1"/>
              <a:t>105</a:t>
            </a:fld>
            <a:endParaRPr lang="es-ES_tradnl" dirty="0">
              <a:solidFill>
                <a:prstClr val="black"/>
              </a:solidFill>
              <a:latin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 La Granja</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B213DC-ED70-4E1E-8062-CBE6494AC2E6}" type="slidenum">
              <a:rPr lang="es-ES_tradnl">
                <a:solidFill>
                  <a:prstClr val="black"/>
                </a:solidFill>
                <a:latin typeface="Times New Roman" pitchFamily="18" charset="0"/>
              </a:rPr>
              <a:pPr eaLnBrk="1" hangingPunct="1"/>
              <a:t>106</a:t>
            </a:fld>
            <a:endParaRPr lang="es-ES_tradnl" dirty="0">
              <a:solidFill>
                <a:prstClr val="black"/>
              </a:solidFill>
              <a:latin typeface="Times New Roman" pitchFamily="18"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 .-La Granja</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885994-ED2D-4243-A280-23C54C5D2A35}" type="slidenum">
              <a:rPr lang="es-ES_tradnl">
                <a:solidFill>
                  <a:prstClr val="black"/>
                </a:solidFill>
                <a:latin typeface="Times New Roman" pitchFamily="18" charset="0"/>
              </a:rPr>
              <a:pPr eaLnBrk="1" hangingPunct="1"/>
              <a:t>107</a:t>
            </a:fld>
            <a:endParaRPr lang="es-ES_tradnl" dirty="0">
              <a:solidFill>
                <a:prstClr val="black"/>
              </a:solidFill>
              <a:latin typeface="Times New Roman" pitchFamily="18"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Granja.-Fuente de Diana</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094815-D341-4B63-B28F-3C17398598A3}" type="slidenum">
              <a:rPr lang="es-ES_tradnl">
                <a:solidFill>
                  <a:prstClr val="black"/>
                </a:solidFill>
                <a:latin typeface="Times New Roman" pitchFamily="18" charset="0"/>
              </a:rPr>
              <a:pPr eaLnBrk="1" hangingPunct="1"/>
              <a:t>108</a:t>
            </a:fld>
            <a:endParaRPr lang="es-ES_tradnl" dirty="0">
              <a:solidFill>
                <a:prstClr val="black"/>
              </a:solidFill>
              <a:latin typeface="Times New Roman" pitchFamily="18"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92DBB1-6464-4121-8875-D7F42E9CEE08}" type="slidenum">
              <a:rPr lang="es-ES_tradnl">
                <a:solidFill>
                  <a:prstClr val="black"/>
                </a:solidFill>
                <a:latin typeface="Times New Roman" pitchFamily="18" charset="0"/>
              </a:rPr>
              <a:pPr eaLnBrk="1" hangingPunct="1"/>
              <a:t>109</a:t>
            </a:fld>
            <a:endParaRPr lang="es-ES_tradnl" dirty="0">
              <a:solidFill>
                <a:prstClr val="black"/>
              </a:solidFill>
              <a:latin typeface="Times New Roman" pitchFamily="18"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7B16F7-1BF3-4D0F-BA10-513F35FD636D}" type="slidenum">
              <a:rPr lang="es-ES_tradnl">
                <a:solidFill>
                  <a:prstClr val="black"/>
                </a:solidFill>
                <a:latin typeface="Times New Roman" pitchFamily="18" charset="0"/>
              </a:rPr>
              <a:pPr eaLnBrk="1" hangingPunct="1"/>
              <a:t>110</a:t>
            </a:fld>
            <a:endParaRPr lang="es-ES_tradnl" dirty="0">
              <a:solidFill>
                <a:prstClr val="black"/>
              </a:solidFill>
              <a:latin typeface="Times New Roman" pitchFamily="18"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74C977-AA37-420C-9115-3BCEB74B9C91}" type="slidenum">
              <a:rPr lang="es-ES_tradnl">
                <a:solidFill>
                  <a:prstClr val="black"/>
                </a:solidFill>
                <a:latin typeface="Times New Roman" pitchFamily="18" charset="0"/>
              </a:rPr>
              <a:pPr eaLnBrk="1" hangingPunct="1"/>
              <a:t>111</a:t>
            </a:fld>
            <a:endParaRPr lang="es-ES_tradnl" dirty="0">
              <a:solidFill>
                <a:prstClr val="black"/>
              </a:solidFill>
              <a:latin typeface="Times New Roman" pitchFamily="18"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94AE1A-0C25-44FB-A3F7-7C3E073812DB}" type="slidenum">
              <a:rPr lang="es-ES_tradnl">
                <a:solidFill>
                  <a:prstClr val="black"/>
                </a:solidFill>
                <a:latin typeface="Times New Roman" pitchFamily="18" charset="0"/>
              </a:rPr>
              <a:pPr eaLnBrk="1" hangingPunct="1"/>
              <a:t>112</a:t>
            </a:fld>
            <a:endParaRPr lang="es-ES_tradnl" dirty="0">
              <a:solidFill>
                <a:prstClr val="black"/>
              </a:solidFill>
              <a:latin typeface="Times New Roman" pitchFamily="18"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La Granja</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9F6B3D-A59A-491E-9C75-3B409480E697}" type="slidenum">
              <a:rPr lang="es-ES_tradnl">
                <a:solidFill>
                  <a:prstClr val="black"/>
                </a:solidFill>
                <a:latin typeface="Times New Roman" pitchFamily="18" charset="0"/>
              </a:rPr>
              <a:pPr eaLnBrk="1" hangingPunct="1"/>
              <a:t>113</a:t>
            </a:fld>
            <a:endParaRPr lang="es-ES_tradnl" dirty="0">
              <a:solidFill>
                <a:prstClr val="black"/>
              </a:solidFill>
              <a:latin typeface="Times New Roman" pitchFamily="18"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66DB5A-85D4-4252-A6B8-73B8149FEFFD}" type="slidenum">
              <a:rPr lang="es-ES_tradnl">
                <a:solidFill>
                  <a:prstClr val="black"/>
                </a:solidFill>
                <a:latin typeface="Times New Roman" pitchFamily="18" charset="0"/>
              </a:rPr>
              <a:pPr eaLnBrk="1" hangingPunct="1"/>
              <a:t>114</a:t>
            </a:fld>
            <a:endParaRPr lang="es-ES_tradnl" dirty="0">
              <a:solidFill>
                <a:prstClr val="black"/>
              </a:solidFill>
              <a:latin typeface="Times New Roman" pitchFamily="18"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F023C0-B3A8-4FE4-B41D-9A3040C09757}" type="slidenum">
              <a:rPr lang="es-ES_tradnl">
                <a:solidFill>
                  <a:prstClr val="black"/>
                </a:solidFill>
                <a:latin typeface="Times New Roman" pitchFamily="18" charset="0"/>
              </a:rPr>
              <a:pPr eaLnBrk="1" hangingPunct="1"/>
              <a:t>115</a:t>
            </a:fld>
            <a:endParaRPr lang="es-ES_tradnl" dirty="0">
              <a:solidFill>
                <a:prstClr val="black"/>
              </a:solidFill>
              <a:latin typeface="Times New Roman" pitchFamily="18"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9018F1-A1A7-4B76-8BDC-753C2CC89865}" type="slidenum">
              <a:rPr lang="es-ES_tradnl">
                <a:solidFill>
                  <a:prstClr val="black"/>
                </a:solidFill>
                <a:latin typeface="Times New Roman" pitchFamily="18" charset="0"/>
              </a:rPr>
              <a:pPr eaLnBrk="1" hangingPunct="1"/>
              <a:t>116</a:t>
            </a:fld>
            <a:endParaRPr lang="es-ES_tradnl" dirty="0">
              <a:solidFill>
                <a:prstClr val="black"/>
              </a:solidFill>
              <a:latin typeface="Times New Roman" pitchFamily="18"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0F363C-A5A5-4D43-8DDA-758CDC5EE28A}" type="slidenum">
              <a:rPr lang="es-ES_tradnl">
                <a:solidFill>
                  <a:prstClr val="black"/>
                </a:solidFill>
                <a:latin typeface="Times New Roman" pitchFamily="18" charset="0"/>
              </a:rPr>
              <a:pPr eaLnBrk="1" hangingPunct="1"/>
              <a:t>117</a:t>
            </a:fld>
            <a:endParaRPr lang="es-ES_tradnl" dirty="0">
              <a:solidFill>
                <a:prstClr val="black"/>
              </a:solidFill>
              <a:latin typeface="Times New Roman" pitchFamily="18"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4940DA-0A07-4B38-9C29-9F7AE7E0F8DD}" type="slidenum">
              <a:rPr lang="es-ES_tradnl">
                <a:solidFill>
                  <a:prstClr val="black"/>
                </a:solidFill>
                <a:latin typeface="Times New Roman" pitchFamily="18" charset="0"/>
              </a:rPr>
              <a:pPr eaLnBrk="1" hangingPunct="1"/>
              <a:t>118</a:t>
            </a:fld>
            <a:endParaRPr lang="es-ES_tradnl" dirty="0">
              <a:solidFill>
                <a:prstClr val="black"/>
              </a:solidFill>
              <a:latin typeface="Times New Roman" pitchFamily="18"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Granja.-El Mar</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C67596-91EA-4BEA-AA9F-F32B22B8151B}" type="slidenum">
              <a:rPr lang="es-ES_tradnl">
                <a:solidFill>
                  <a:prstClr val="black"/>
                </a:solidFill>
                <a:latin typeface="Times New Roman" pitchFamily="18" charset="0"/>
              </a:rPr>
              <a:pPr eaLnBrk="1" hangingPunct="1"/>
              <a:t>119</a:t>
            </a:fld>
            <a:endParaRPr lang="es-ES_tradnl" dirty="0">
              <a:solidFill>
                <a:prstClr val="black"/>
              </a:solidFill>
              <a:latin typeface="Times New Roman" pitchFamily="18"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F73030-F72B-4750-850B-F4A6373DA58F}" type="slidenum">
              <a:rPr lang="es-ES_tradnl">
                <a:solidFill>
                  <a:prstClr val="black"/>
                </a:solidFill>
                <a:latin typeface="Times New Roman" pitchFamily="18" charset="0"/>
              </a:rPr>
              <a:pPr eaLnBrk="1" hangingPunct="1"/>
              <a:t>120</a:t>
            </a:fld>
            <a:endParaRPr lang="es-ES_tradnl" dirty="0">
              <a:solidFill>
                <a:prstClr val="black"/>
              </a:solidFill>
              <a:latin typeface="Times New Roman" pitchFamily="18"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4F2DDC-578A-4134-866E-638DF76B082E}" type="slidenum">
              <a:rPr lang="es-ES_tradnl">
                <a:solidFill>
                  <a:prstClr val="black"/>
                </a:solidFill>
                <a:latin typeface="Times New Roman" pitchFamily="18" charset="0"/>
              </a:rPr>
              <a:pPr eaLnBrk="1" hangingPunct="1"/>
              <a:t>121</a:t>
            </a:fld>
            <a:endParaRPr lang="es-ES_tradnl" dirty="0">
              <a:solidFill>
                <a:prstClr val="black"/>
              </a:solidFill>
              <a:latin typeface="Times New Roman" pitchFamily="18"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Segovia.-La Granja</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855417-ADCF-4C87-898A-B9737B0D41E8}" type="slidenum">
              <a:rPr lang="es-ES_tradnl">
                <a:solidFill>
                  <a:prstClr val="black"/>
                </a:solidFill>
                <a:latin typeface="Times New Roman" pitchFamily="18" charset="0"/>
              </a:rPr>
              <a:pPr eaLnBrk="1" hangingPunct="1"/>
              <a:t>122</a:t>
            </a:fld>
            <a:endParaRPr lang="es-ES_tradnl" dirty="0">
              <a:solidFill>
                <a:prstClr val="black"/>
              </a:solidFill>
              <a:latin typeface="Times New Roman" pitchFamily="18"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cs typeface="Arial" pitchFamily="34" charset="0"/>
              </a:rPr>
              <a:t>La Granja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246440" cy="2160240"/>
          </a:xfrm>
        </p:spPr>
        <p:txBody>
          <a:bodyPr>
            <a:noAutofit/>
          </a:bodyPr>
          <a:lstStyle/>
          <a:p>
            <a:r>
              <a:rPr lang="es-ES" sz="3200" dirty="0"/>
              <a:t>EUROPA.-LA VUELTA AL MUNDO EN 885 JARDINES.-ESPAÑA</a:t>
            </a:r>
            <a:br>
              <a:rPr lang="es-ES" sz="3200" dirty="0"/>
            </a:br>
            <a:r>
              <a:rPr lang="es-ES" sz="3200" dirty="0"/>
              <a:t>ARANJUEZ Y LA GRANJA</a:t>
            </a:r>
          </a:p>
        </p:txBody>
      </p:sp>
      <p:sp>
        <p:nvSpPr>
          <p:cNvPr id="3" name="2 Subtítulo"/>
          <p:cNvSpPr>
            <a:spLocks noGrp="1"/>
          </p:cNvSpPr>
          <p:nvPr>
            <p:ph type="subTitle" idx="1"/>
          </p:nvPr>
        </p:nvSpPr>
        <p:spPr>
          <a:xfrm>
            <a:off x="2411760" y="5003322"/>
            <a:ext cx="5472608" cy="1371600"/>
          </a:xfrm>
        </p:spPr>
        <p:txBody>
          <a:bodyPr>
            <a:normAutofit/>
          </a:bodyPr>
          <a:lstStyle/>
          <a:p>
            <a:r>
              <a:rPr lang="es-ES" dirty="0"/>
              <a:t>Selección de textos y fotografías por</a:t>
            </a:r>
          </a:p>
          <a:p>
            <a:r>
              <a:rPr lang="es-ES" sz="2800" dirty="0"/>
              <a:t>JOSE ELIAS BONELLS</a:t>
            </a:r>
          </a:p>
          <a:p>
            <a:r>
              <a:rPr lang="es-ES" dirty="0"/>
              <a:t> </a:t>
            </a:r>
          </a:p>
        </p:txBody>
      </p:sp>
    </p:spTree>
    <p:extLst>
      <p:ext uri="{BB962C8B-B14F-4D97-AF65-F5344CB8AC3E}">
        <p14:creationId xmlns:p14="http://schemas.microsoft.com/office/powerpoint/2010/main" val="74228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900113" y="274638"/>
            <a:ext cx="7024687" cy="1143000"/>
          </a:xfrm>
        </p:spPr>
        <p:txBody>
          <a:bodyPr/>
          <a:lstStyle/>
          <a:p>
            <a:pPr fontAlgn="auto">
              <a:spcAft>
                <a:spcPts val="0"/>
              </a:spcAft>
              <a:defRPr/>
            </a:pPr>
            <a:r>
              <a:rPr lang="es-ES_tradnl" sz="3200" b="1" dirty="0">
                <a:solidFill>
                  <a:schemeClr val="hlink"/>
                </a:solidFill>
              </a:rPr>
              <a:t>Jardines del Palacio Real de Aranjuez</a:t>
            </a:r>
          </a:p>
        </p:txBody>
      </p:sp>
      <p:sp>
        <p:nvSpPr>
          <p:cNvPr id="9219" name="Rectangle 3"/>
          <p:cNvSpPr>
            <a:spLocks noGrp="1" noChangeArrowheads="1"/>
          </p:cNvSpPr>
          <p:nvPr>
            <p:ph sz="quarter" idx="1"/>
          </p:nvPr>
        </p:nvSpPr>
        <p:spPr/>
        <p:txBody>
          <a:bodyPr/>
          <a:lstStyle/>
          <a:p>
            <a:pPr>
              <a:lnSpc>
                <a:spcPct val="90000"/>
              </a:lnSpc>
            </a:pPr>
            <a:r>
              <a:rPr lang="es-ES_tradnl" dirty="0"/>
              <a:t>Los Jardines de Aranjuez son una serie de bosques y paseos ajardinados con numerosas fuentes y estatuas situados junto al río Tajo y al Palacio Real de Aranjuez.</a:t>
            </a:r>
          </a:p>
          <a:p>
            <a:pPr>
              <a:lnSpc>
                <a:spcPct val="90000"/>
              </a:lnSpc>
            </a:pPr>
            <a:r>
              <a:rPr lang="es-ES_tradnl" dirty="0"/>
              <a:t>Están gestionados por el Patrimonio Nacional y ostentan el titulo de Paisaje Cultural Patrimonio de la Humanidad otorgado por la UNESCO.</a:t>
            </a:r>
          </a:p>
          <a:p>
            <a:pPr>
              <a:lnSpc>
                <a:spcPct val="90000"/>
              </a:lnSpc>
            </a:pPr>
            <a:r>
              <a:rPr lang="es-ES" dirty="0"/>
              <a:t>Junto a la fachada este del Palacio Real se alza el jardín del Parterre mandado construir por Felipe V al jardinero francés Esteban Botelou en 1727,fue plantado en 1746.</a:t>
            </a:r>
          </a:p>
          <a:p>
            <a:pPr>
              <a:lnSpc>
                <a:spcPct val="90000"/>
              </a:lnSpc>
            </a:pPr>
            <a:r>
              <a:rPr lang="es-ES" dirty="0"/>
              <a:t>Tres Fuentes destacan en este jardín, la de Hércules y Anteo,la de Ceres y la de las Nereidas.</a:t>
            </a:r>
          </a:p>
          <a:p>
            <a:pPr>
              <a:lnSpc>
                <a:spcPct val="90000"/>
              </a:lnSpc>
            </a:pPr>
            <a:endParaRPr lang="es-ES_tradnl" dirty="0"/>
          </a:p>
        </p:txBody>
      </p:sp>
    </p:spTree>
    <p:extLst>
      <p:ext uri="{BB962C8B-B14F-4D97-AF65-F5344CB8AC3E}">
        <p14:creationId xmlns:p14="http://schemas.microsoft.com/office/powerpoint/2010/main" val="3321093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sz="quarter" idx="1"/>
          </p:nvPr>
        </p:nvSpPr>
        <p:spPr>
          <a:xfrm>
            <a:off x="457200" y="404813"/>
            <a:ext cx="7643192" cy="5726112"/>
          </a:xfrm>
        </p:spPr>
        <p:txBody>
          <a:bodyPr/>
          <a:lstStyle/>
          <a:p>
            <a:r>
              <a:rPr lang="es-ES_tradnl" dirty="0"/>
              <a:t>El Jardín de la Isla esta rodeado por el río Tajo, por una ría artificial y el Palacio Real.</a:t>
            </a:r>
          </a:p>
          <a:p>
            <a:r>
              <a:rPr lang="es-ES_tradnl" dirty="0"/>
              <a:t>Carlos I y Felipe II decidieron convertirlo a su máximo esplendor.</a:t>
            </a:r>
          </a:p>
          <a:p>
            <a:r>
              <a:rPr lang="es-ES" dirty="0"/>
              <a:t>Se accede a través de una escalinata flanqueada por seis estatuas sobre pedestales.</a:t>
            </a:r>
          </a:p>
          <a:p>
            <a:r>
              <a:rPr lang="es-ES" dirty="0"/>
              <a:t>Las principales fuentes del jardín son las de la Boticaria, la de Hércules e Hidra, la de Apolo, la del Reloj, la del Niño de la Espina, la de Venus, la de Diana, la de Baco y la de Neptuno.</a:t>
            </a:r>
          </a:p>
          <a:p>
            <a:r>
              <a:rPr lang="es-ES" dirty="0"/>
              <a:t>El Jardín del Príncipe esta situado entre el río Tajo y la Calle de la Reina, es el mas extenso de todos los de Aranjuez.</a:t>
            </a:r>
          </a:p>
          <a:p>
            <a:endParaRPr lang="es-ES_tradnl" sz="2800" dirty="0"/>
          </a:p>
        </p:txBody>
      </p:sp>
    </p:spTree>
    <p:extLst>
      <p:ext uri="{BB962C8B-B14F-4D97-AF65-F5344CB8AC3E}">
        <p14:creationId xmlns:p14="http://schemas.microsoft.com/office/powerpoint/2010/main" val="3587672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sz="quarter" idx="1"/>
          </p:nvPr>
        </p:nvSpPr>
        <p:spPr>
          <a:xfrm>
            <a:off x="457200" y="620713"/>
            <a:ext cx="7571184" cy="5510212"/>
          </a:xfrm>
        </p:spPr>
        <p:txBody>
          <a:bodyPr/>
          <a:lstStyle/>
          <a:p>
            <a:r>
              <a:rPr lang="es-ES_tradnl" dirty="0"/>
              <a:t>Fue construido en 1804 por Carlos IV por entonces Príncipe de Asturias.</a:t>
            </a:r>
          </a:p>
          <a:p>
            <a:r>
              <a:rPr lang="es-ES_tradnl" dirty="0"/>
              <a:t>Posee un embarcadero fortificado y un lago artificial bordeado por una pequeña baranda, con tres islas con templetes de estilo griego y chinesco y un mausoleo de granito egipcio.</a:t>
            </a:r>
          </a:p>
          <a:p>
            <a:r>
              <a:rPr lang="es-ES_tradnl" dirty="0"/>
              <a:t>En el extremo oriental se encuentra la Casa del Labrador donde se exhiben colección de estatuas y relojes.</a:t>
            </a:r>
          </a:p>
          <a:p>
            <a:r>
              <a:rPr lang="es-ES_tradnl" dirty="0"/>
              <a:t>En este jardín viven en libertad faisanes y pavo reales, así como ardillas.</a:t>
            </a:r>
          </a:p>
        </p:txBody>
      </p:sp>
    </p:spTree>
    <p:extLst>
      <p:ext uri="{BB962C8B-B14F-4D97-AF65-F5344CB8AC3E}">
        <p14:creationId xmlns:p14="http://schemas.microsoft.com/office/powerpoint/2010/main" val="4261977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775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9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995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5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385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563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825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96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73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73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586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127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386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264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481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875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425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824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98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942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624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355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anjuez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548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751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686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208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813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041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490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107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195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999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060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299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244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319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425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643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949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597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854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604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117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5805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837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1863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045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9020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456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823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4145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5922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1587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895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281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2803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9550"/>
            <a:ext cx="9753600" cy="727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844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7509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1850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7017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5497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035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063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4714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9282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8298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351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9251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684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976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4596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4202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938" y="0"/>
            <a:ext cx="10548938"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5333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1481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282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4274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6282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0005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72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6953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2668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6410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5000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46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392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7837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2325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5089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8627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8422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fontScale="90000"/>
          </a:bodyPr>
          <a:lstStyle/>
          <a:p>
            <a:pPr fontAlgn="auto">
              <a:spcAft>
                <a:spcPts val="0"/>
              </a:spcAft>
              <a:defRPr/>
            </a:pPr>
            <a:r>
              <a:rPr lang="es-ES_tradnl" sz="3800" b="1" dirty="0">
                <a:solidFill>
                  <a:schemeClr val="tx1"/>
                </a:solidFill>
              </a:rPr>
              <a:t>Segovia.-La Granja de San Ildefonso</a:t>
            </a:r>
          </a:p>
        </p:txBody>
      </p:sp>
      <p:sp>
        <p:nvSpPr>
          <p:cNvPr id="103427" name="Rectangle 3"/>
          <p:cNvSpPr>
            <a:spLocks noGrp="1" noChangeArrowheads="1"/>
          </p:cNvSpPr>
          <p:nvPr>
            <p:ph sz="quarter" idx="1"/>
          </p:nvPr>
        </p:nvSpPr>
        <p:spPr>
          <a:xfrm>
            <a:off x="457201" y="1600200"/>
            <a:ext cx="7715200" cy="4530725"/>
          </a:xfrm>
        </p:spPr>
        <p:txBody>
          <a:bodyPr/>
          <a:lstStyle/>
          <a:p>
            <a:pPr>
              <a:lnSpc>
                <a:spcPct val="90000"/>
              </a:lnSpc>
            </a:pPr>
            <a:r>
              <a:rPr lang="es-ES_tradnl" dirty="0"/>
              <a:t>El Palacio Real de la Granja de San Ildefonso es una de las residencias de la Familia Real Española, situado el la localidad segoviana de San Ildefonso.</a:t>
            </a:r>
          </a:p>
          <a:p>
            <a:pPr>
              <a:lnSpc>
                <a:spcPct val="90000"/>
              </a:lnSpc>
            </a:pPr>
            <a:r>
              <a:rPr lang="es-ES_tradnl" dirty="0"/>
              <a:t>Esta gestionado por el Patrimonio Nacional.</a:t>
            </a:r>
          </a:p>
          <a:p>
            <a:pPr>
              <a:lnSpc>
                <a:spcPct val="90000"/>
              </a:lnSpc>
            </a:pPr>
            <a:r>
              <a:rPr lang="es-ES_tradnl" dirty="0"/>
              <a:t>El palacio se construyo durante el reinado del Rey Felipe Iniciándose las obras en 1721 desde entonces hasta Alfonso XIII fue residencia veraniega de los Reyes de España.</a:t>
            </a:r>
          </a:p>
          <a:p>
            <a:pPr>
              <a:lnSpc>
                <a:spcPct val="90000"/>
              </a:lnSpc>
            </a:pPr>
            <a:r>
              <a:rPr lang="es-ES" dirty="0"/>
              <a:t>Los jardines con una extensión de 6 kilómetros, rodean el palacio y son uno de los mejores ejemplos de la influencia del diseño de los jardines de Europa del siglo XVIII.</a:t>
            </a:r>
          </a:p>
          <a:p>
            <a:pPr>
              <a:lnSpc>
                <a:spcPct val="90000"/>
              </a:lnSpc>
            </a:pPr>
            <a:endParaRPr lang="es-ES_tradnl" dirty="0"/>
          </a:p>
          <a:p>
            <a:pPr>
              <a:lnSpc>
                <a:spcPct val="90000"/>
              </a:lnSpc>
            </a:pPr>
            <a:endParaRPr lang="es-ES_tradnl" sz="2800" dirty="0"/>
          </a:p>
        </p:txBody>
      </p:sp>
    </p:spTree>
    <p:extLst>
      <p:ext uri="{BB962C8B-B14F-4D97-AF65-F5344CB8AC3E}">
        <p14:creationId xmlns:p14="http://schemas.microsoft.com/office/powerpoint/2010/main" val="763809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sz="quarter" idx="1"/>
          </p:nvPr>
        </p:nvSpPr>
        <p:spPr>
          <a:xfrm>
            <a:off x="395288" y="620713"/>
            <a:ext cx="7705104" cy="6237287"/>
          </a:xfrm>
        </p:spPr>
        <p:txBody>
          <a:bodyPr/>
          <a:lstStyle/>
          <a:p>
            <a:r>
              <a:rPr lang="es-ES_tradnl" dirty="0"/>
              <a:t>Fueron diseñados por el jardinero francés René Carlier quien aprovecho las pendientes del terreno como fuente de energía para hacer brotar el agua de las veintiséis fuentes monumentales que decoran los jardines.</a:t>
            </a:r>
          </a:p>
          <a:p>
            <a:r>
              <a:rPr lang="es-ES" dirty="0"/>
              <a:t>Las fuentes están inspiradas en la mitología clásica, incluyendo deidades, alegorías y escenas mitológicas.</a:t>
            </a:r>
          </a:p>
          <a:p>
            <a:r>
              <a:rPr lang="es-ES" dirty="0"/>
              <a:t>Un lago artificial llamado el Mar se construyo en el punto mas alto del jardín y es el que provee de agua y presión al sistema de gravedad que eleva el agua de las fuentes hasta 40 metros de altura.</a:t>
            </a:r>
          </a:p>
          <a:p>
            <a:r>
              <a:rPr lang="es-ES" dirty="0"/>
              <a:t>Solo se activan el la festividad de San Fernando y la de  San Luis.</a:t>
            </a:r>
          </a:p>
          <a:p>
            <a:endParaRPr lang="es-ES_tradnl" sz="2800" dirty="0"/>
          </a:p>
        </p:txBody>
      </p:sp>
    </p:spTree>
    <p:extLst>
      <p:ext uri="{BB962C8B-B14F-4D97-AF65-F5344CB8AC3E}">
        <p14:creationId xmlns:p14="http://schemas.microsoft.com/office/powerpoint/2010/main" val="36391218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sz="quarter" idx="1"/>
          </p:nvPr>
        </p:nvSpPr>
        <p:spPr>
          <a:xfrm>
            <a:off x="457200" y="1268413"/>
            <a:ext cx="7571184" cy="4862512"/>
          </a:xfrm>
        </p:spPr>
        <p:txBody>
          <a:bodyPr>
            <a:normAutofit/>
          </a:bodyPr>
          <a:lstStyle/>
          <a:p>
            <a:r>
              <a:rPr lang="es-ES_tradnl" dirty="0"/>
              <a:t>Las fuentes están inspiradas en la mitología clásica, incluyendo deidades, alegorías y escenas mitológicas.</a:t>
            </a:r>
          </a:p>
          <a:p>
            <a:r>
              <a:rPr lang="es-ES_tradnl" dirty="0"/>
              <a:t>Un lago artificial llamado el Mar se construyo en el punto mas alto del jardín y es el que provee de agua y presión al sistema de gravedad que eleva el agua de las fuentes hasta 40 metros de altura.</a:t>
            </a:r>
          </a:p>
          <a:p>
            <a:r>
              <a:rPr lang="es-ES_tradnl" dirty="0"/>
              <a:t>Solo se activan el la festividad de San Fernando y la de  San Luis.</a:t>
            </a:r>
          </a:p>
        </p:txBody>
      </p:sp>
    </p:spTree>
    <p:extLst>
      <p:ext uri="{BB962C8B-B14F-4D97-AF65-F5344CB8AC3E}">
        <p14:creationId xmlns:p14="http://schemas.microsoft.com/office/powerpoint/2010/main" val="3516667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693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Jardines-Palacio_de_la_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1596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1089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Segov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9183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4263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3373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9010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660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5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7999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7222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507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5888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6547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8723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7500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4" descr="Jardines_LaGranja2_22_7_2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756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0611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3866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Segovia La 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8080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277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6212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Segov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8435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Segovia La Granj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3280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3307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4724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Segov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8455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985</Words>
  <Application>Microsoft Office PowerPoint</Application>
  <PresentationFormat>Presentación en pantalla (4:3)</PresentationFormat>
  <Paragraphs>264</Paragraphs>
  <Slides>122</Slides>
  <Notes>121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122</vt:i4>
      </vt:variant>
    </vt:vector>
  </HeadingPairs>
  <TitlesOfParts>
    <vt:vector size="129" baseType="lpstr">
      <vt:lpstr>Arial</vt:lpstr>
      <vt:lpstr>Calibri</vt:lpstr>
      <vt:lpstr>Century Schoolbook</vt:lpstr>
      <vt:lpstr>Times New Roman</vt:lpstr>
      <vt:lpstr>Wingdings</vt:lpstr>
      <vt:lpstr>Wingdings 2</vt:lpstr>
      <vt:lpstr>Default Theme</vt:lpstr>
      <vt:lpstr>EUROPA.-LA VUELTA AL MUNDO EN 885 JARDINES.-ESPAÑA ARANJUEZ Y LA GRANJA</vt:lpstr>
      <vt:lpstr>Jardines del Palacio Real de Aranjuez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Segovia.-La Granja de San Ildefonso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JARDINES.-ESPAÑA ARANJUEZ Y LA GRANJA</dc:title>
  <dc:creator>Josep</dc:creator>
  <cp:lastModifiedBy>Usuario</cp:lastModifiedBy>
  <cp:revision>6</cp:revision>
  <dcterms:created xsi:type="dcterms:W3CDTF">2013-09-12T03:32:37Z</dcterms:created>
  <dcterms:modified xsi:type="dcterms:W3CDTF">2018-03-10T08:22:55Z</dcterms:modified>
</cp:coreProperties>
</file>