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8"/>
  </p:notesMasterIdLst>
  <p:sldIdLst>
    <p:sldId id="257" r:id="rId2"/>
    <p:sldId id="258" r:id="rId3"/>
    <p:sldId id="260" r:id="rId4"/>
    <p:sldId id="261" r:id="rId5"/>
    <p:sldId id="262" r:id="rId6"/>
    <p:sldId id="259"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 id="293" r:id="rId36"/>
    <p:sldId id="294" r:id="rId37"/>
    <p:sldId id="295" r:id="rId38"/>
    <p:sldId id="296" r:id="rId39"/>
    <p:sldId id="297" r:id="rId40"/>
    <p:sldId id="299" r:id="rId41"/>
    <p:sldId id="300" r:id="rId42"/>
    <p:sldId id="311" r:id="rId43"/>
    <p:sldId id="312" r:id="rId44"/>
    <p:sldId id="313" r:id="rId45"/>
    <p:sldId id="334" r:id="rId46"/>
    <p:sldId id="329" r:id="rId47"/>
    <p:sldId id="331" r:id="rId48"/>
    <p:sldId id="302" r:id="rId49"/>
    <p:sldId id="303" r:id="rId50"/>
    <p:sldId id="304" r:id="rId51"/>
    <p:sldId id="306" r:id="rId52"/>
    <p:sldId id="326" r:id="rId53"/>
    <p:sldId id="333" r:id="rId54"/>
    <p:sldId id="323" r:id="rId55"/>
    <p:sldId id="316" r:id="rId56"/>
    <p:sldId id="309" r:id="rId57"/>
    <p:sldId id="315" r:id="rId58"/>
    <p:sldId id="305" r:id="rId59"/>
    <p:sldId id="308" r:id="rId60"/>
    <p:sldId id="310" r:id="rId61"/>
    <p:sldId id="317" r:id="rId62"/>
    <p:sldId id="318" r:id="rId63"/>
    <p:sldId id="319" r:id="rId64"/>
    <p:sldId id="321" r:id="rId65"/>
    <p:sldId id="322" r:id="rId66"/>
    <p:sldId id="324" r:id="rId67"/>
    <p:sldId id="325" r:id="rId68"/>
    <p:sldId id="328" r:id="rId69"/>
    <p:sldId id="335" r:id="rId70"/>
    <p:sldId id="372" r:id="rId71"/>
    <p:sldId id="373" r:id="rId72"/>
    <p:sldId id="374" r:id="rId73"/>
    <p:sldId id="375" r:id="rId74"/>
    <p:sldId id="376" r:id="rId75"/>
    <p:sldId id="377" r:id="rId76"/>
    <p:sldId id="378" r:id="rId77"/>
    <p:sldId id="379" r:id="rId78"/>
    <p:sldId id="336" r:id="rId79"/>
    <p:sldId id="337" r:id="rId80"/>
    <p:sldId id="338" r:id="rId81"/>
    <p:sldId id="339" r:id="rId82"/>
    <p:sldId id="345" r:id="rId83"/>
    <p:sldId id="346" r:id="rId84"/>
    <p:sldId id="340" r:id="rId85"/>
    <p:sldId id="341" r:id="rId86"/>
    <p:sldId id="347" r:id="rId87"/>
    <p:sldId id="342" r:id="rId88"/>
    <p:sldId id="343" r:id="rId89"/>
    <p:sldId id="349" r:id="rId90"/>
    <p:sldId id="350" r:id="rId91"/>
    <p:sldId id="351" r:id="rId92"/>
    <p:sldId id="352" r:id="rId93"/>
    <p:sldId id="353" r:id="rId94"/>
    <p:sldId id="354" r:id="rId95"/>
    <p:sldId id="355" r:id="rId96"/>
    <p:sldId id="356" r:id="rId97"/>
    <p:sldId id="357" r:id="rId98"/>
    <p:sldId id="358" r:id="rId99"/>
    <p:sldId id="359" r:id="rId100"/>
    <p:sldId id="360" r:id="rId101"/>
    <p:sldId id="361" r:id="rId102"/>
    <p:sldId id="363" r:id="rId103"/>
    <p:sldId id="364" r:id="rId104"/>
    <p:sldId id="362" r:id="rId105"/>
    <p:sldId id="365" r:id="rId106"/>
    <p:sldId id="366" r:id="rId107"/>
    <p:sldId id="348" r:id="rId108"/>
    <p:sldId id="370" r:id="rId109"/>
    <p:sldId id="367" r:id="rId110"/>
    <p:sldId id="383" r:id="rId111"/>
    <p:sldId id="380" r:id="rId112"/>
    <p:sldId id="371" r:id="rId113"/>
    <p:sldId id="381" r:id="rId114"/>
    <p:sldId id="382" r:id="rId115"/>
    <p:sldId id="369" r:id="rId116"/>
    <p:sldId id="368"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3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BC21F7-1E2C-4142-AEB1-7C3AFDE75A70}"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21D53C-48D8-4EFE-B152-CB8343DDE16D}" type="slidenum">
              <a:rPr lang="es-ES" smtClean="0"/>
              <a:t>‹Nº›</a:t>
            </a:fld>
            <a:endParaRPr lang="es-ES" dirty="0"/>
          </a:p>
        </p:txBody>
      </p:sp>
    </p:spTree>
    <p:extLst>
      <p:ext uri="{BB962C8B-B14F-4D97-AF65-F5344CB8AC3E}">
        <p14:creationId xmlns:p14="http://schemas.microsoft.com/office/powerpoint/2010/main" val="1396386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p:txBody>
      </p:sp>
      <p:sp>
        <p:nvSpPr>
          <p:cNvPr id="4" name="3 Marcador de número de diapositiva"/>
          <p:cNvSpPr>
            <a:spLocks noGrp="1"/>
          </p:cNvSpPr>
          <p:nvPr>
            <p:ph type="sldNum" sz="quarter" idx="10"/>
          </p:nvPr>
        </p:nvSpPr>
        <p:spPr/>
        <p:txBody>
          <a:bodyPr/>
          <a:lstStyle/>
          <a:p>
            <a:fld id="{5221D53C-48D8-4EFE-B152-CB8343DDE16D}" type="slidenum">
              <a:rPr lang="es-ES" smtClean="0"/>
              <a:t>6</a:t>
            </a:fld>
            <a:endParaRPr lang="es-ES" dirty="0"/>
          </a:p>
        </p:txBody>
      </p:sp>
    </p:spTree>
    <p:extLst>
      <p:ext uri="{BB962C8B-B14F-4D97-AF65-F5344CB8AC3E}">
        <p14:creationId xmlns:p14="http://schemas.microsoft.com/office/powerpoint/2010/main" val="3757950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7</a:t>
            </a:fld>
            <a:endParaRPr lang="es-ES" dirty="0"/>
          </a:p>
        </p:txBody>
      </p:sp>
    </p:spTree>
    <p:extLst>
      <p:ext uri="{BB962C8B-B14F-4D97-AF65-F5344CB8AC3E}">
        <p14:creationId xmlns:p14="http://schemas.microsoft.com/office/powerpoint/2010/main" val="2804647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8</a:t>
            </a:fld>
            <a:endParaRPr lang="es-ES" dirty="0"/>
          </a:p>
        </p:txBody>
      </p:sp>
    </p:spTree>
    <p:extLst>
      <p:ext uri="{BB962C8B-B14F-4D97-AF65-F5344CB8AC3E}">
        <p14:creationId xmlns:p14="http://schemas.microsoft.com/office/powerpoint/2010/main" val="61502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9</a:t>
            </a:fld>
            <a:endParaRPr lang="es-ES" dirty="0"/>
          </a:p>
        </p:txBody>
      </p:sp>
    </p:spTree>
    <p:extLst>
      <p:ext uri="{BB962C8B-B14F-4D97-AF65-F5344CB8AC3E}">
        <p14:creationId xmlns:p14="http://schemas.microsoft.com/office/powerpoint/2010/main" val="3032885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10</a:t>
            </a:fld>
            <a:endParaRPr lang="es-ES" dirty="0"/>
          </a:p>
        </p:txBody>
      </p:sp>
    </p:spTree>
    <p:extLst>
      <p:ext uri="{BB962C8B-B14F-4D97-AF65-F5344CB8AC3E}">
        <p14:creationId xmlns:p14="http://schemas.microsoft.com/office/powerpoint/2010/main" val="2239271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11</a:t>
            </a:fld>
            <a:endParaRPr lang="es-ES" dirty="0"/>
          </a:p>
        </p:txBody>
      </p:sp>
    </p:spTree>
    <p:extLst>
      <p:ext uri="{BB962C8B-B14F-4D97-AF65-F5344CB8AC3E}">
        <p14:creationId xmlns:p14="http://schemas.microsoft.com/office/powerpoint/2010/main" val="1494003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12</a:t>
            </a:fld>
            <a:endParaRPr lang="es-ES" dirty="0"/>
          </a:p>
        </p:txBody>
      </p:sp>
    </p:spTree>
    <p:extLst>
      <p:ext uri="{BB962C8B-B14F-4D97-AF65-F5344CB8AC3E}">
        <p14:creationId xmlns:p14="http://schemas.microsoft.com/office/powerpoint/2010/main" val="1580084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14</a:t>
            </a:fld>
            <a:endParaRPr lang="es-ES" dirty="0"/>
          </a:p>
        </p:txBody>
      </p:sp>
    </p:spTree>
    <p:extLst>
      <p:ext uri="{BB962C8B-B14F-4D97-AF65-F5344CB8AC3E}">
        <p14:creationId xmlns:p14="http://schemas.microsoft.com/office/powerpoint/2010/main" val="159662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15</a:t>
            </a:fld>
            <a:endParaRPr lang="es-ES" dirty="0"/>
          </a:p>
        </p:txBody>
      </p:sp>
    </p:spTree>
    <p:extLst>
      <p:ext uri="{BB962C8B-B14F-4D97-AF65-F5344CB8AC3E}">
        <p14:creationId xmlns:p14="http://schemas.microsoft.com/office/powerpoint/2010/main" val="1743542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16</a:t>
            </a:fld>
            <a:endParaRPr lang="es-ES" dirty="0"/>
          </a:p>
        </p:txBody>
      </p:sp>
    </p:spTree>
    <p:extLst>
      <p:ext uri="{BB962C8B-B14F-4D97-AF65-F5344CB8AC3E}">
        <p14:creationId xmlns:p14="http://schemas.microsoft.com/office/powerpoint/2010/main" val="1023992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17</a:t>
            </a:fld>
            <a:endParaRPr lang="es-ES" dirty="0"/>
          </a:p>
        </p:txBody>
      </p:sp>
    </p:spTree>
    <p:extLst>
      <p:ext uri="{BB962C8B-B14F-4D97-AF65-F5344CB8AC3E}">
        <p14:creationId xmlns:p14="http://schemas.microsoft.com/office/powerpoint/2010/main" val="1870143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18</a:t>
            </a:fld>
            <a:endParaRPr lang="es-ES" dirty="0"/>
          </a:p>
        </p:txBody>
      </p:sp>
    </p:spTree>
    <p:extLst>
      <p:ext uri="{BB962C8B-B14F-4D97-AF65-F5344CB8AC3E}">
        <p14:creationId xmlns:p14="http://schemas.microsoft.com/office/powerpoint/2010/main" val="2835800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19</a:t>
            </a:fld>
            <a:endParaRPr lang="es-ES" dirty="0"/>
          </a:p>
        </p:txBody>
      </p:sp>
    </p:spTree>
    <p:extLst>
      <p:ext uri="{BB962C8B-B14F-4D97-AF65-F5344CB8AC3E}">
        <p14:creationId xmlns:p14="http://schemas.microsoft.com/office/powerpoint/2010/main" val="2470691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20</a:t>
            </a:fld>
            <a:endParaRPr lang="es-ES" dirty="0"/>
          </a:p>
        </p:txBody>
      </p:sp>
    </p:spTree>
    <p:extLst>
      <p:ext uri="{BB962C8B-B14F-4D97-AF65-F5344CB8AC3E}">
        <p14:creationId xmlns:p14="http://schemas.microsoft.com/office/powerpoint/2010/main" val="2584059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21</a:t>
            </a:fld>
            <a:endParaRPr lang="es-ES" dirty="0"/>
          </a:p>
        </p:txBody>
      </p:sp>
    </p:spTree>
    <p:extLst>
      <p:ext uri="{BB962C8B-B14F-4D97-AF65-F5344CB8AC3E}">
        <p14:creationId xmlns:p14="http://schemas.microsoft.com/office/powerpoint/2010/main" val="38313262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22</a:t>
            </a:fld>
            <a:endParaRPr lang="es-ES" dirty="0"/>
          </a:p>
        </p:txBody>
      </p:sp>
    </p:spTree>
    <p:extLst>
      <p:ext uri="{BB962C8B-B14F-4D97-AF65-F5344CB8AC3E}">
        <p14:creationId xmlns:p14="http://schemas.microsoft.com/office/powerpoint/2010/main" val="4353613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23</a:t>
            </a:fld>
            <a:endParaRPr lang="es-ES" dirty="0"/>
          </a:p>
        </p:txBody>
      </p:sp>
    </p:spTree>
    <p:extLst>
      <p:ext uri="{BB962C8B-B14F-4D97-AF65-F5344CB8AC3E}">
        <p14:creationId xmlns:p14="http://schemas.microsoft.com/office/powerpoint/2010/main" val="17132783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24</a:t>
            </a:fld>
            <a:endParaRPr lang="es-ES" dirty="0"/>
          </a:p>
        </p:txBody>
      </p:sp>
    </p:spTree>
    <p:extLst>
      <p:ext uri="{BB962C8B-B14F-4D97-AF65-F5344CB8AC3E}">
        <p14:creationId xmlns:p14="http://schemas.microsoft.com/office/powerpoint/2010/main" val="12495820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25</a:t>
            </a:fld>
            <a:endParaRPr lang="es-ES" dirty="0"/>
          </a:p>
        </p:txBody>
      </p:sp>
    </p:spTree>
    <p:extLst>
      <p:ext uri="{BB962C8B-B14F-4D97-AF65-F5344CB8AC3E}">
        <p14:creationId xmlns:p14="http://schemas.microsoft.com/office/powerpoint/2010/main" val="21589193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26</a:t>
            </a:fld>
            <a:endParaRPr lang="es-ES" dirty="0"/>
          </a:p>
        </p:txBody>
      </p:sp>
    </p:spTree>
    <p:extLst>
      <p:ext uri="{BB962C8B-B14F-4D97-AF65-F5344CB8AC3E}">
        <p14:creationId xmlns:p14="http://schemas.microsoft.com/office/powerpoint/2010/main" val="23517682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27</a:t>
            </a:fld>
            <a:endParaRPr lang="es-ES" dirty="0"/>
          </a:p>
        </p:txBody>
      </p:sp>
    </p:spTree>
    <p:extLst>
      <p:ext uri="{BB962C8B-B14F-4D97-AF65-F5344CB8AC3E}">
        <p14:creationId xmlns:p14="http://schemas.microsoft.com/office/powerpoint/2010/main" val="6646231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28</a:t>
            </a:fld>
            <a:endParaRPr lang="es-ES" dirty="0"/>
          </a:p>
        </p:txBody>
      </p:sp>
    </p:spTree>
    <p:extLst>
      <p:ext uri="{BB962C8B-B14F-4D97-AF65-F5344CB8AC3E}">
        <p14:creationId xmlns:p14="http://schemas.microsoft.com/office/powerpoint/2010/main" val="17650084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29</a:t>
            </a:fld>
            <a:endParaRPr lang="es-ES" dirty="0"/>
          </a:p>
        </p:txBody>
      </p:sp>
    </p:spTree>
    <p:extLst>
      <p:ext uri="{BB962C8B-B14F-4D97-AF65-F5344CB8AC3E}">
        <p14:creationId xmlns:p14="http://schemas.microsoft.com/office/powerpoint/2010/main" val="11420007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p:txBody>
      </p:sp>
      <p:sp>
        <p:nvSpPr>
          <p:cNvPr id="4" name="3 Marcador de número de diapositiva"/>
          <p:cNvSpPr>
            <a:spLocks noGrp="1"/>
          </p:cNvSpPr>
          <p:nvPr>
            <p:ph type="sldNum" sz="quarter" idx="10"/>
          </p:nvPr>
        </p:nvSpPr>
        <p:spPr/>
        <p:txBody>
          <a:bodyPr/>
          <a:lstStyle/>
          <a:p>
            <a:fld id="{5221D53C-48D8-4EFE-B152-CB8343DDE16D}" type="slidenum">
              <a:rPr lang="es-ES" smtClean="0"/>
              <a:t>30</a:t>
            </a:fld>
            <a:endParaRPr lang="es-ES" dirty="0"/>
          </a:p>
        </p:txBody>
      </p:sp>
    </p:spTree>
    <p:extLst>
      <p:ext uri="{BB962C8B-B14F-4D97-AF65-F5344CB8AC3E}">
        <p14:creationId xmlns:p14="http://schemas.microsoft.com/office/powerpoint/2010/main" val="10893474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p:txBody>
      </p:sp>
      <p:sp>
        <p:nvSpPr>
          <p:cNvPr id="4" name="3 Marcador de número de diapositiva"/>
          <p:cNvSpPr>
            <a:spLocks noGrp="1"/>
          </p:cNvSpPr>
          <p:nvPr>
            <p:ph type="sldNum" sz="quarter" idx="10"/>
          </p:nvPr>
        </p:nvSpPr>
        <p:spPr/>
        <p:txBody>
          <a:bodyPr/>
          <a:lstStyle/>
          <a:p>
            <a:fld id="{5221D53C-48D8-4EFE-B152-CB8343DDE16D}" type="slidenum">
              <a:rPr lang="es-ES" smtClean="0"/>
              <a:t>31</a:t>
            </a:fld>
            <a:endParaRPr lang="es-ES" dirty="0"/>
          </a:p>
        </p:txBody>
      </p:sp>
    </p:spTree>
    <p:extLst>
      <p:ext uri="{BB962C8B-B14F-4D97-AF65-F5344CB8AC3E}">
        <p14:creationId xmlns:p14="http://schemas.microsoft.com/office/powerpoint/2010/main" val="270917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p:txBody>
      </p:sp>
      <p:sp>
        <p:nvSpPr>
          <p:cNvPr id="4" name="3 Marcador de número de diapositiva"/>
          <p:cNvSpPr>
            <a:spLocks noGrp="1"/>
          </p:cNvSpPr>
          <p:nvPr>
            <p:ph type="sldNum" sz="quarter" idx="10"/>
          </p:nvPr>
        </p:nvSpPr>
        <p:spPr/>
        <p:txBody>
          <a:bodyPr/>
          <a:lstStyle/>
          <a:p>
            <a:fld id="{5221D53C-48D8-4EFE-B152-CB8343DDE16D}" type="slidenum">
              <a:rPr lang="es-ES" smtClean="0"/>
              <a:t>32</a:t>
            </a:fld>
            <a:endParaRPr lang="es-ES" dirty="0"/>
          </a:p>
        </p:txBody>
      </p:sp>
    </p:spTree>
    <p:extLst>
      <p:ext uri="{BB962C8B-B14F-4D97-AF65-F5344CB8AC3E}">
        <p14:creationId xmlns:p14="http://schemas.microsoft.com/office/powerpoint/2010/main" val="27289028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Valle.-Taxus</a:t>
            </a:r>
          </a:p>
        </p:txBody>
      </p:sp>
      <p:sp>
        <p:nvSpPr>
          <p:cNvPr id="4" name="3 Marcador de número de diapositiva"/>
          <p:cNvSpPr>
            <a:spLocks noGrp="1"/>
          </p:cNvSpPr>
          <p:nvPr>
            <p:ph type="sldNum" sz="quarter" idx="10"/>
          </p:nvPr>
        </p:nvSpPr>
        <p:spPr/>
        <p:txBody>
          <a:bodyPr/>
          <a:lstStyle/>
          <a:p>
            <a:fld id="{5221D53C-48D8-4EFE-B152-CB8343DDE16D}" type="slidenum">
              <a:rPr lang="es-ES" smtClean="0"/>
              <a:t>33</a:t>
            </a:fld>
            <a:endParaRPr lang="es-ES" dirty="0"/>
          </a:p>
        </p:txBody>
      </p:sp>
    </p:spTree>
    <p:extLst>
      <p:ext uri="{BB962C8B-B14F-4D97-AF65-F5344CB8AC3E}">
        <p14:creationId xmlns:p14="http://schemas.microsoft.com/office/powerpoint/2010/main" val="4212763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p:txBody>
      </p:sp>
      <p:sp>
        <p:nvSpPr>
          <p:cNvPr id="4" name="3 Marcador de número de diapositiva"/>
          <p:cNvSpPr>
            <a:spLocks noGrp="1"/>
          </p:cNvSpPr>
          <p:nvPr>
            <p:ph type="sldNum" sz="quarter" idx="10"/>
          </p:nvPr>
        </p:nvSpPr>
        <p:spPr/>
        <p:txBody>
          <a:bodyPr/>
          <a:lstStyle/>
          <a:p>
            <a:fld id="{5221D53C-48D8-4EFE-B152-CB8343DDE16D}" type="slidenum">
              <a:rPr lang="es-ES" smtClean="0"/>
              <a:t>34</a:t>
            </a:fld>
            <a:endParaRPr lang="es-ES" dirty="0"/>
          </a:p>
        </p:txBody>
      </p:sp>
    </p:spTree>
    <p:extLst>
      <p:ext uri="{BB962C8B-B14F-4D97-AF65-F5344CB8AC3E}">
        <p14:creationId xmlns:p14="http://schemas.microsoft.com/office/powerpoint/2010/main" val="41252665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p:txBody>
      </p:sp>
      <p:sp>
        <p:nvSpPr>
          <p:cNvPr id="4" name="3 Marcador de número de diapositiva"/>
          <p:cNvSpPr>
            <a:spLocks noGrp="1"/>
          </p:cNvSpPr>
          <p:nvPr>
            <p:ph type="sldNum" sz="quarter" idx="10"/>
          </p:nvPr>
        </p:nvSpPr>
        <p:spPr/>
        <p:txBody>
          <a:bodyPr/>
          <a:lstStyle/>
          <a:p>
            <a:fld id="{5221D53C-48D8-4EFE-B152-CB8343DDE16D}" type="slidenum">
              <a:rPr lang="es-ES" smtClean="0"/>
              <a:t>35</a:t>
            </a:fld>
            <a:endParaRPr lang="es-ES" dirty="0"/>
          </a:p>
        </p:txBody>
      </p:sp>
    </p:spTree>
    <p:extLst>
      <p:ext uri="{BB962C8B-B14F-4D97-AF65-F5344CB8AC3E}">
        <p14:creationId xmlns:p14="http://schemas.microsoft.com/office/powerpoint/2010/main" val="21102266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p:txBody>
      </p:sp>
      <p:sp>
        <p:nvSpPr>
          <p:cNvPr id="4" name="3 Marcador de número de diapositiva"/>
          <p:cNvSpPr>
            <a:spLocks noGrp="1"/>
          </p:cNvSpPr>
          <p:nvPr>
            <p:ph type="sldNum" sz="quarter" idx="10"/>
          </p:nvPr>
        </p:nvSpPr>
        <p:spPr/>
        <p:txBody>
          <a:bodyPr/>
          <a:lstStyle/>
          <a:p>
            <a:fld id="{5221D53C-48D8-4EFE-B152-CB8343DDE16D}" type="slidenum">
              <a:rPr lang="es-ES" smtClean="0"/>
              <a:t>36</a:t>
            </a:fld>
            <a:endParaRPr lang="es-ES" dirty="0"/>
          </a:p>
        </p:txBody>
      </p:sp>
    </p:spTree>
    <p:extLst>
      <p:ext uri="{BB962C8B-B14F-4D97-AF65-F5344CB8AC3E}">
        <p14:creationId xmlns:p14="http://schemas.microsoft.com/office/powerpoint/2010/main" val="27149604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p:txBody>
      </p:sp>
      <p:sp>
        <p:nvSpPr>
          <p:cNvPr id="4" name="3 Marcador de número de diapositiva"/>
          <p:cNvSpPr>
            <a:spLocks noGrp="1"/>
          </p:cNvSpPr>
          <p:nvPr>
            <p:ph type="sldNum" sz="quarter" idx="10"/>
          </p:nvPr>
        </p:nvSpPr>
        <p:spPr/>
        <p:txBody>
          <a:bodyPr/>
          <a:lstStyle/>
          <a:p>
            <a:fld id="{5221D53C-48D8-4EFE-B152-CB8343DDE16D}" type="slidenum">
              <a:rPr lang="es-ES" smtClean="0"/>
              <a:t>37</a:t>
            </a:fld>
            <a:endParaRPr lang="es-ES" dirty="0"/>
          </a:p>
        </p:txBody>
      </p:sp>
    </p:spTree>
    <p:extLst>
      <p:ext uri="{BB962C8B-B14F-4D97-AF65-F5344CB8AC3E}">
        <p14:creationId xmlns:p14="http://schemas.microsoft.com/office/powerpoint/2010/main" val="21769921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38</a:t>
            </a:fld>
            <a:endParaRPr lang="es-ES" dirty="0"/>
          </a:p>
        </p:txBody>
      </p:sp>
    </p:spTree>
    <p:extLst>
      <p:ext uri="{BB962C8B-B14F-4D97-AF65-F5344CB8AC3E}">
        <p14:creationId xmlns:p14="http://schemas.microsoft.com/office/powerpoint/2010/main" val="18567068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p:txBody>
      </p:sp>
      <p:sp>
        <p:nvSpPr>
          <p:cNvPr id="4" name="3 Marcador de número de diapositiva"/>
          <p:cNvSpPr>
            <a:spLocks noGrp="1"/>
          </p:cNvSpPr>
          <p:nvPr>
            <p:ph type="sldNum" sz="quarter" idx="10"/>
          </p:nvPr>
        </p:nvSpPr>
        <p:spPr/>
        <p:txBody>
          <a:bodyPr/>
          <a:lstStyle/>
          <a:p>
            <a:fld id="{5221D53C-48D8-4EFE-B152-CB8343DDE16D}" type="slidenum">
              <a:rPr lang="es-ES" smtClean="0"/>
              <a:t>39</a:t>
            </a:fld>
            <a:endParaRPr lang="es-ES" dirty="0"/>
          </a:p>
        </p:txBody>
      </p:sp>
    </p:spTree>
    <p:extLst>
      <p:ext uri="{BB962C8B-B14F-4D97-AF65-F5344CB8AC3E}">
        <p14:creationId xmlns:p14="http://schemas.microsoft.com/office/powerpoint/2010/main" val="18369444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Asturias.-Jardines de la Fundación Evaristo del Valle</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40</a:t>
            </a:fld>
            <a:endParaRPr lang="es-ES" dirty="0"/>
          </a:p>
        </p:txBody>
      </p:sp>
    </p:spTree>
    <p:extLst>
      <p:ext uri="{BB962C8B-B14F-4D97-AF65-F5344CB8AC3E}">
        <p14:creationId xmlns:p14="http://schemas.microsoft.com/office/powerpoint/2010/main" val="2584283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Selgas.Pitos.-Asturias.-antigua</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45</a:t>
            </a:fld>
            <a:endParaRPr lang="es-ES" dirty="0"/>
          </a:p>
        </p:txBody>
      </p:sp>
    </p:spTree>
    <p:extLst>
      <p:ext uri="{BB962C8B-B14F-4D97-AF65-F5344CB8AC3E}">
        <p14:creationId xmlns:p14="http://schemas.microsoft.com/office/powerpoint/2010/main" val="5269499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46</a:t>
            </a:fld>
            <a:endParaRPr lang="es-ES" dirty="0"/>
          </a:p>
        </p:txBody>
      </p:sp>
    </p:spTree>
    <p:extLst>
      <p:ext uri="{BB962C8B-B14F-4D97-AF65-F5344CB8AC3E}">
        <p14:creationId xmlns:p14="http://schemas.microsoft.com/office/powerpoint/2010/main" val="36858607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47</a:t>
            </a:fld>
            <a:endParaRPr lang="es-ES" dirty="0"/>
          </a:p>
        </p:txBody>
      </p:sp>
    </p:spTree>
    <p:extLst>
      <p:ext uri="{BB962C8B-B14F-4D97-AF65-F5344CB8AC3E}">
        <p14:creationId xmlns:p14="http://schemas.microsoft.com/office/powerpoint/2010/main" val="25626013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p:txBody>
      </p:sp>
      <p:sp>
        <p:nvSpPr>
          <p:cNvPr id="4" name="3 Marcador de número de diapositiva"/>
          <p:cNvSpPr>
            <a:spLocks noGrp="1"/>
          </p:cNvSpPr>
          <p:nvPr>
            <p:ph type="sldNum" sz="quarter" idx="10"/>
          </p:nvPr>
        </p:nvSpPr>
        <p:spPr/>
        <p:txBody>
          <a:bodyPr/>
          <a:lstStyle/>
          <a:p>
            <a:fld id="{5221D53C-48D8-4EFE-B152-CB8343DDE16D}" type="slidenum">
              <a:rPr lang="es-ES" smtClean="0"/>
              <a:t>48</a:t>
            </a:fld>
            <a:endParaRPr lang="es-ES" dirty="0"/>
          </a:p>
        </p:txBody>
      </p:sp>
    </p:spTree>
    <p:extLst>
      <p:ext uri="{BB962C8B-B14F-4D97-AF65-F5344CB8AC3E}">
        <p14:creationId xmlns:p14="http://schemas.microsoft.com/office/powerpoint/2010/main" val="4196267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p:txBody>
      </p:sp>
      <p:sp>
        <p:nvSpPr>
          <p:cNvPr id="4" name="3 Marcador de número de diapositiva"/>
          <p:cNvSpPr>
            <a:spLocks noGrp="1"/>
          </p:cNvSpPr>
          <p:nvPr>
            <p:ph type="sldNum" sz="quarter" idx="10"/>
          </p:nvPr>
        </p:nvSpPr>
        <p:spPr/>
        <p:txBody>
          <a:bodyPr/>
          <a:lstStyle/>
          <a:p>
            <a:fld id="{5221D53C-48D8-4EFE-B152-CB8343DDE16D}" type="slidenum">
              <a:rPr lang="es-ES" smtClean="0"/>
              <a:t>49</a:t>
            </a:fld>
            <a:endParaRPr lang="es-ES" dirty="0"/>
          </a:p>
        </p:txBody>
      </p:sp>
    </p:spTree>
    <p:extLst>
      <p:ext uri="{BB962C8B-B14F-4D97-AF65-F5344CB8AC3E}">
        <p14:creationId xmlns:p14="http://schemas.microsoft.com/office/powerpoint/2010/main" val="7587110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50</a:t>
            </a:fld>
            <a:endParaRPr lang="es-ES" dirty="0"/>
          </a:p>
        </p:txBody>
      </p:sp>
    </p:spTree>
    <p:extLst>
      <p:ext uri="{BB962C8B-B14F-4D97-AF65-F5344CB8AC3E}">
        <p14:creationId xmlns:p14="http://schemas.microsoft.com/office/powerpoint/2010/main" val="26455921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51</a:t>
            </a:fld>
            <a:endParaRPr lang="es-ES" dirty="0"/>
          </a:p>
        </p:txBody>
      </p:sp>
    </p:spTree>
    <p:extLst>
      <p:ext uri="{BB962C8B-B14F-4D97-AF65-F5344CB8AC3E}">
        <p14:creationId xmlns:p14="http://schemas.microsoft.com/office/powerpoint/2010/main" val="35654120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52</a:t>
            </a:fld>
            <a:endParaRPr lang="es-ES" dirty="0"/>
          </a:p>
        </p:txBody>
      </p:sp>
    </p:spTree>
    <p:extLst>
      <p:ext uri="{BB962C8B-B14F-4D97-AF65-F5344CB8AC3E}">
        <p14:creationId xmlns:p14="http://schemas.microsoft.com/office/powerpoint/2010/main" val="21353332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53</a:t>
            </a:fld>
            <a:endParaRPr lang="es-ES" dirty="0"/>
          </a:p>
        </p:txBody>
      </p:sp>
    </p:spTree>
    <p:extLst>
      <p:ext uri="{BB962C8B-B14F-4D97-AF65-F5344CB8AC3E}">
        <p14:creationId xmlns:p14="http://schemas.microsoft.com/office/powerpoint/2010/main" val="327330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54</a:t>
            </a:fld>
            <a:endParaRPr lang="es-ES" dirty="0"/>
          </a:p>
        </p:txBody>
      </p:sp>
    </p:spTree>
    <p:extLst>
      <p:ext uri="{BB962C8B-B14F-4D97-AF65-F5344CB8AC3E}">
        <p14:creationId xmlns:p14="http://schemas.microsoft.com/office/powerpoint/2010/main" val="12231945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55</a:t>
            </a:fld>
            <a:endParaRPr lang="es-ES" dirty="0"/>
          </a:p>
        </p:txBody>
      </p:sp>
    </p:spTree>
    <p:extLst>
      <p:ext uri="{BB962C8B-B14F-4D97-AF65-F5344CB8AC3E}">
        <p14:creationId xmlns:p14="http://schemas.microsoft.com/office/powerpoint/2010/main" val="16904970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56</a:t>
            </a:fld>
            <a:endParaRPr lang="es-ES" dirty="0"/>
          </a:p>
        </p:txBody>
      </p:sp>
    </p:spTree>
    <p:extLst>
      <p:ext uri="{BB962C8B-B14F-4D97-AF65-F5344CB8AC3E}">
        <p14:creationId xmlns:p14="http://schemas.microsoft.com/office/powerpoint/2010/main" val="31678893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57</a:t>
            </a:fld>
            <a:endParaRPr lang="es-ES" dirty="0"/>
          </a:p>
        </p:txBody>
      </p:sp>
    </p:spTree>
    <p:extLst>
      <p:ext uri="{BB962C8B-B14F-4D97-AF65-F5344CB8AC3E}">
        <p14:creationId xmlns:p14="http://schemas.microsoft.com/office/powerpoint/2010/main" val="16050775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58</a:t>
            </a:fld>
            <a:endParaRPr lang="es-ES" dirty="0"/>
          </a:p>
        </p:txBody>
      </p:sp>
    </p:spTree>
    <p:extLst>
      <p:ext uri="{BB962C8B-B14F-4D97-AF65-F5344CB8AC3E}">
        <p14:creationId xmlns:p14="http://schemas.microsoft.com/office/powerpoint/2010/main" val="16539688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59</a:t>
            </a:fld>
            <a:endParaRPr lang="es-ES" dirty="0"/>
          </a:p>
        </p:txBody>
      </p:sp>
    </p:spTree>
    <p:extLst>
      <p:ext uri="{BB962C8B-B14F-4D97-AF65-F5344CB8AC3E}">
        <p14:creationId xmlns:p14="http://schemas.microsoft.com/office/powerpoint/2010/main" val="38547962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60</a:t>
            </a:fld>
            <a:endParaRPr lang="es-ES" dirty="0"/>
          </a:p>
        </p:txBody>
      </p:sp>
    </p:spTree>
    <p:extLst>
      <p:ext uri="{BB962C8B-B14F-4D97-AF65-F5344CB8AC3E}">
        <p14:creationId xmlns:p14="http://schemas.microsoft.com/office/powerpoint/2010/main" val="16458016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61</a:t>
            </a:fld>
            <a:endParaRPr lang="es-ES" dirty="0"/>
          </a:p>
        </p:txBody>
      </p:sp>
    </p:spTree>
    <p:extLst>
      <p:ext uri="{BB962C8B-B14F-4D97-AF65-F5344CB8AC3E}">
        <p14:creationId xmlns:p14="http://schemas.microsoft.com/office/powerpoint/2010/main" val="34277170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62</a:t>
            </a:fld>
            <a:endParaRPr lang="es-ES" dirty="0"/>
          </a:p>
        </p:txBody>
      </p:sp>
    </p:spTree>
    <p:extLst>
      <p:ext uri="{BB962C8B-B14F-4D97-AF65-F5344CB8AC3E}">
        <p14:creationId xmlns:p14="http://schemas.microsoft.com/office/powerpoint/2010/main" val="6445075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63</a:t>
            </a:fld>
            <a:endParaRPr lang="es-ES" dirty="0"/>
          </a:p>
        </p:txBody>
      </p:sp>
    </p:spTree>
    <p:extLst>
      <p:ext uri="{BB962C8B-B14F-4D97-AF65-F5344CB8AC3E}">
        <p14:creationId xmlns:p14="http://schemas.microsoft.com/office/powerpoint/2010/main" val="40196533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64</a:t>
            </a:fld>
            <a:endParaRPr lang="es-ES" dirty="0"/>
          </a:p>
        </p:txBody>
      </p:sp>
    </p:spTree>
    <p:extLst>
      <p:ext uri="{BB962C8B-B14F-4D97-AF65-F5344CB8AC3E}">
        <p14:creationId xmlns:p14="http://schemas.microsoft.com/office/powerpoint/2010/main" val="22128298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p:txBody>
      </p:sp>
      <p:sp>
        <p:nvSpPr>
          <p:cNvPr id="4" name="3 Marcador de número de diapositiva"/>
          <p:cNvSpPr>
            <a:spLocks noGrp="1"/>
          </p:cNvSpPr>
          <p:nvPr>
            <p:ph type="sldNum" sz="quarter" idx="10"/>
          </p:nvPr>
        </p:nvSpPr>
        <p:spPr/>
        <p:txBody>
          <a:bodyPr/>
          <a:lstStyle/>
          <a:p>
            <a:fld id="{5221D53C-48D8-4EFE-B152-CB8343DDE16D}" type="slidenum">
              <a:rPr lang="es-ES" smtClean="0"/>
              <a:t>65</a:t>
            </a:fld>
            <a:endParaRPr lang="es-ES" dirty="0"/>
          </a:p>
        </p:txBody>
      </p:sp>
    </p:spTree>
    <p:extLst>
      <p:ext uri="{BB962C8B-B14F-4D97-AF65-F5344CB8AC3E}">
        <p14:creationId xmlns:p14="http://schemas.microsoft.com/office/powerpoint/2010/main" val="27029084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66</a:t>
            </a:fld>
            <a:endParaRPr lang="es-ES" dirty="0"/>
          </a:p>
        </p:txBody>
      </p:sp>
    </p:spTree>
    <p:extLst>
      <p:ext uri="{BB962C8B-B14F-4D97-AF65-F5344CB8AC3E}">
        <p14:creationId xmlns:p14="http://schemas.microsoft.com/office/powerpoint/2010/main" val="8238145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p:txBody>
      </p:sp>
      <p:sp>
        <p:nvSpPr>
          <p:cNvPr id="4" name="3 Marcador de número de diapositiva"/>
          <p:cNvSpPr>
            <a:spLocks noGrp="1"/>
          </p:cNvSpPr>
          <p:nvPr>
            <p:ph type="sldNum" sz="quarter" idx="10"/>
          </p:nvPr>
        </p:nvSpPr>
        <p:spPr/>
        <p:txBody>
          <a:bodyPr/>
          <a:lstStyle/>
          <a:p>
            <a:fld id="{5221D53C-48D8-4EFE-B152-CB8343DDE16D}" type="slidenum">
              <a:rPr lang="es-ES" smtClean="0"/>
              <a:t>67</a:t>
            </a:fld>
            <a:endParaRPr lang="es-ES" dirty="0"/>
          </a:p>
        </p:txBody>
      </p:sp>
    </p:spTree>
    <p:extLst>
      <p:ext uri="{BB962C8B-B14F-4D97-AF65-F5344CB8AC3E}">
        <p14:creationId xmlns:p14="http://schemas.microsoft.com/office/powerpoint/2010/main" val="25676367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Fundación Selgas.Pitos.-Asturias</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68</a:t>
            </a:fld>
            <a:endParaRPr lang="es-ES" dirty="0"/>
          </a:p>
        </p:txBody>
      </p:sp>
    </p:spTree>
    <p:extLst>
      <p:ext uri="{BB962C8B-B14F-4D97-AF65-F5344CB8AC3E}">
        <p14:creationId xmlns:p14="http://schemas.microsoft.com/office/powerpoint/2010/main" val="5413284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p:txBody>
      </p:sp>
      <p:sp>
        <p:nvSpPr>
          <p:cNvPr id="4" name="3 Marcador de número de diapositiva"/>
          <p:cNvSpPr>
            <a:spLocks noGrp="1"/>
          </p:cNvSpPr>
          <p:nvPr>
            <p:ph type="sldNum" sz="quarter" idx="10"/>
          </p:nvPr>
        </p:nvSpPr>
        <p:spPr/>
        <p:txBody>
          <a:bodyPr/>
          <a:lstStyle/>
          <a:p>
            <a:fld id="{5221D53C-48D8-4EFE-B152-CB8343DDE16D}" type="slidenum">
              <a:rPr lang="es-ES" smtClean="0"/>
              <a:t>78</a:t>
            </a:fld>
            <a:endParaRPr lang="es-ES" dirty="0"/>
          </a:p>
        </p:txBody>
      </p:sp>
    </p:spTree>
    <p:extLst>
      <p:ext uri="{BB962C8B-B14F-4D97-AF65-F5344CB8AC3E}">
        <p14:creationId xmlns:p14="http://schemas.microsoft.com/office/powerpoint/2010/main" val="7831173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79</a:t>
            </a:fld>
            <a:endParaRPr lang="es-ES" dirty="0"/>
          </a:p>
        </p:txBody>
      </p:sp>
    </p:spTree>
    <p:extLst>
      <p:ext uri="{BB962C8B-B14F-4D97-AF65-F5344CB8AC3E}">
        <p14:creationId xmlns:p14="http://schemas.microsoft.com/office/powerpoint/2010/main" val="16235260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80</a:t>
            </a:fld>
            <a:endParaRPr lang="es-ES" dirty="0"/>
          </a:p>
        </p:txBody>
      </p:sp>
    </p:spTree>
    <p:extLst>
      <p:ext uri="{BB962C8B-B14F-4D97-AF65-F5344CB8AC3E}">
        <p14:creationId xmlns:p14="http://schemas.microsoft.com/office/powerpoint/2010/main" val="196833860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81</a:t>
            </a:fld>
            <a:endParaRPr lang="es-ES" dirty="0"/>
          </a:p>
        </p:txBody>
      </p:sp>
    </p:spTree>
    <p:extLst>
      <p:ext uri="{BB962C8B-B14F-4D97-AF65-F5344CB8AC3E}">
        <p14:creationId xmlns:p14="http://schemas.microsoft.com/office/powerpoint/2010/main" val="30098385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82</a:t>
            </a:fld>
            <a:endParaRPr lang="es-ES" dirty="0"/>
          </a:p>
        </p:txBody>
      </p:sp>
    </p:spTree>
    <p:extLst>
      <p:ext uri="{BB962C8B-B14F-4D97-AF65-F5344CB8AC3E}">
        <p14:creationId xmlns:p14="http://schemas.microsoft.com/office/powerpoint/2010/main" val="16431366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83</a:t>
            </a:fld>
            <a:endParaRPr lang="es-ES" dirty="0"/>
          </a:p>
        </p:txBody>
      </p:sp>
    </p:spTree>
    <p:extLst>
      <p:ext uri="{BB962C8B-B14F-4D97-AF65-F5344CB8AC3E}">
        <p14:creationId xmlns:p14="http://schemas.microsoft.com/office/powerpoint/2010/main" val="14027455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84</a:t>
            </a:fld>
            <a:endParaRPr lang="es-ES" dirty="0"/>
          </a:p>
        </p:txBody>
      </p:sp>
    </p:spTree>
    <p:extLst>
      <p:ext uri="{BB962C8B-B14F-4D97-AF65-F5344CB8AC3E}">
        <p14:creationId xmlns:p14="http://schemas.microsoft.com/office/powerpoint/2010/main" val="273505012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85</a:t>
            </a:fld>
            <a:endParaRPr lang="es-ES" dirty="0"/>
          </a:p>
        </p:txBody>
      </p:sp>
    </p:spTree>
    <p:extLst>
      <p:ext uri="{BB962C8B-B14F-4D97-AF65-F5344CB8AC3E}">
        <p14:creationId xmlns:p14="http://schemas.microsoft.com/office/powerpoint/2010/main" val="225430581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86</a:t>
            </a:fld>
            <a:endParaRPr lang="es-ES" dirty="0"/>
          </a:p>
        </p:txBody>
      </p:sp>
    </p:spTree>
    <p:extLst>
      <p:ext uri="{BB962C8B-B14F-4D97-AF65-F5344CB8AC3E}">
        <p14:creationId xmlns:p14="http://schemas.microsoft.com/office/powerpoint/2010/main" val="359376086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87</a:t>
            </a:fld>
            <a:endParaRPr lang="es-ES" dirty="0"/>
          </a:p>
        </p:txBody>
      </p:sp>
    </p:spTree>
    <p:extLst>
      <p:ext uri="{BB962C8B-B14F-4D97-AF65-F5344CB8AC3E}">
        <p14:creationId xmlns:p14="http://schemas.microsoft.com/office/powerpoint/2010/main" val="295218012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88</a:t>
            </a:fld>
            <a:endParaRPr lang="es-ES" dirty="0"/>
          </a:p>
        </p:txBody>
      </p:sp>
    </p:spTree>
    <p:extLst>
      <p:ext uri="{BB962C8B-B14F-4D97-AF65-F5344CB8AC3E}">
        <p14:creationId xmlns:p14="http://schemas.microsoft.com/office/powerpoint/2010/main" val="28808970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89</a:t>
            </a:fld>
            <a:endParaRPr lang="es-ES" dirty="0"/>
          </a:p>
        </p:txBody>
      </p:sp>
    </p:spTree>
    <p:extLst>
      <p:ext uri="{BB962C8B-B14F-4D97-AF65-F5344CB8AC3E}">
        <p14:creationId xmlns:p14="http://schemas.microsoft.com/office/powerpoint/2010/main" val="13366755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90</a:t>
            </a:fld>
            <a:endParaRPr lang="es-ES" dirty="0"/>
          </a:p>
        </p:txBody>
      </p:sp>
    </p:spTree>
    <p:extLst>
      <p:ext uri="{BB962C8B-B14F-4D97-AF65-F5344CB8AC3E}">
        <p14:creationId xmlns:p14="http://schemas.microsoft.com/office/powerpoint/2010/main" val="75952584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91</a:t>
            </a:fld>
            <a:endParaRPr lang="es-ES" dirty="0"/>
          </a:p>
        </p:txBody>
      </p:sp>
    </p:spTree>
    <p:extLst>
      <p:ext uri="{BB962C8B-B14F-4D97-AF65-F5344CB8AC3E}">
        <p14:creationId xmlns:p14="http://schemas.microsoft.com/office/powerpoint/2010/main" val="7241761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92</a:t>
            </a:fld>
            <a:endParaRPr lang="es-ES" dirty="0"/>
          </a:p>
        </p:txBody>
      </p:sp>
    </p:spTree>
    <p:extLst>
      <p:ext uri="{BB962C8B-B14F-4D97-AF65-F5344CB8AC3E}">
        <p14:creationId xmlns:p14="http://schemas.microsoft.com/office/powerpoint/2010/main" val="1541842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93</a:t>
            </a:fld>
            <a:endParaRPr lang="es-ES" dirty="0"/>
          </a:p>
        </p:txBody>
      </p:sp>
    </p:spTree>
    <p:extLst>
      <p:ext uri="{BB962C8B-B14F-4D97-AF65-F5344CB8AC3E}">
        <p14:creationId xmlns:p14="http://schemas.microsoft.com/office/powerpoint/2010/main" val="80736255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94</a:t>
            </a:fld>
            <a:endParaRPr lang="es-ES" dirty="0"/>
          </a:p>
        </p:txBody>
      </p:sp>
    </p:spTree>
    <p:extLst>
      <p:ext uri="{BB962C8B-B14F-4D97-AF65-F5344CB8AC3E}">
        <p14:creationId xmlns:p14="http://schemas.microsoft.com/office/powerpoint/2010/main" val="8693780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95</a:t>
            </a:fld>
            <a:endParaRPr lang="es-ES" dirty="0"/>
          </a:p>
        </p:txBody>
      </p:sp>
    </p:spTree>
    <p:extLst>
      <p:ext uri="{BB962C8B-B14F-4D97-AF65-F5344CB8AC3E}">
        <p14:creationId xmlns:p14="http://schemas.microsoft.com/office/powerpoint/2010/main" val="2047314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96</a:t>
            </a:fld>
            <a:endParaRPr lang="es-ES" dirty="0"/>
          </a:p>
        </p:txBody>
      </p:sp>
    </p:spTree>
    <p:extLst>
      <p:ext uri="{BB962C8B-B14F-4D97-AF65-F5344CB8AC3E}">
        <p14:creationId xmlns:p14="http://schemas.microsoft.com/office/powerpoint/2010/main" val="370659087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97</a:t>
            </a:fld>
            <a:endParaRPr lang="es-ES" dirty="0"/>
          </a:p>
        </p:txBody>
      </p:sp>
    </p:spTree>
    <p:extLst>
      <p:ext uri="{BB962C8B-B14F-4D97-AF65-F5344CB8AC3E}">
        <p14:creationId xmlns:p14="http://schemas.microsoft.com/office/powerpoint/2010/main" val="134217865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98</a:t>
            </a:fld>
            <a:endParaRPr lang="es-ES" dirty="0"/>
          </a:p>
        </p:txBody>
      </p:sp>
    </p:spTree>
    <p:extLst>
      <p:ext uri="{BB962C8B-B14F-4D97-AF65-F5344CB8AC3E}">
        <p14:creationId xmlns:p14="http://schemas.microsoft.com/office/powerpoint/2010/main" val="128852112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99</a:t>
            </a:fld>
            <a:endParaRPr lang="es-ES" dirty="0"/>
          </a:p>
        </p:txBody>
      </p:sp>
    </p:spTree>
    <p:extLst>
      <p:ext uri="{BB962C8B-B14F-4D97-AF65-F5344CB8AC3E}">
        <p14:creationId xmlns:p14="http://schemas.microsoft.com/office/powerpoint/2010/main" val="113429378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100</a:t>
            </a:fld>
            <a:endParaRPr lang="es-ES" dirty="0"/>
          </a:p>
        </p:txBody>
      </p:sp>
    </p:spTree>
    <p:extLst>
      <p:ext uri="{BB962C8B-B14F-4D97-AF65-F5344CB8AC3E}">
        <p14:creationId xmlns:p14="http://schemas.microsoft.com/office/powerpoint/2010/main" val="176719125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101</a:t>
            </a:fld>
            <a:endParaRPr lang="es-ES" dirty="0"/>
          </a:p>
        </p:txBody>
      </p:sp>
    </p:spTree>
    <p:extLst>
      <p:ext uri="{BB962C8B-B14F-4D97-AF65-F5344CB8AC3E}">
        <p14:creationId xmlns:p14="http://schemas.microsoft.com/office/powerpoint/2010/main" val="398396406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102</a:t>
            </a:fld>
            <a:endParaRPr lang="es-ES" dirty="0"/>
          </a:p>
        </p:txBody>
      </p:sp>
    </p:spTree>
    <p:extLst>
      <p:ext uri="{BB962C8B-B14F-4D97-AF65-F5344CB8AC3E}">
        <p14:creationId xmlns:p14="http://schemas.microsoft.com/office/powerpoint/2010/main" val="42114356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103</a:t>
            </a:fld>
            <a:endParaRPr lang="es-ES" dirty="0"/>
          </a:p>
        </p:txBody>
      </p:sp>
    </p:spTree>
    <p:extLst>
      <p:ext uri="{BB962C8B-B14F-4D97-AF65-F5344CB8AC3E}">
        <p14:creationId xmlns:p14="http://schemas.microsoft.com/office/powerpoint/2010/main" val="311145205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104</a:t>
            </a:fld>
            <a:endParaRPr lang="es-ES" dirty="0"/>
          </a:p>
        </p:txBody>
      </p:sp>
    </p:spTree>
    <p:extLst>
      <p:ext uri="{BB962C8B-B14F-4D97-AF65-F5344CB8AC3E}">
        <p14:creationId xmlns:p14="http://schemas.microsoft.com/office/powerpoint/2010/main" val="352477978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105</a:t>
            </a:fld>
            <a:endParaRPr lang="es-ES" dirty="0"/>
          </a:p>
        </p:txBody>
      </p:sp>
    </p:spTree>
    <p:extLst>
      <p:ext uri="{BB962C8B-B14F-4D97-AF65-F5344CB8AC3E}">
        <p14:creationId xmlns:p14="http://schemas.microsoft.com/office/powerpoint/2010/main" val="195273219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106</a:t>
            </a:fld>
            <a:endParaRPr lang="es-ES" dirty="0"/>
          </a:p>
        </p:txBody>
      </p:sp>
    </p:spTree>
    <p:extLst>
      <p:ext uri="{BB962C8B-B14F-4D97-AF65-F5344CB8AC3E}">
        <p14:creationId xmlns:p14="http://schemas.microsoft.com/office/powerpoint/2010/main" val="273223108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107</a:t>
            </a:fld>
            <a:endParaRPr lang="es-ES" dirty="0"/>
          </a:p>
        </p:txBody>
      </p:sp>
    </p:spTree>
    <p:extLst>
      <p:ext uri="{BB962C8B-B14F-4D97-AF65-F5344CB8AC3E}">
        <p14:creationId xmlns:p14="http://schemas.microsoft.com/office/powerpoint/2010/main" val="152006767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108</a:t>
            </a:fld>
            <a:endParaRPr lang="es-ES" dirty="0"/>
          </a:p>
        </p:txBody>
      </p:sp>
    </p:spTree>
    <p:extLst>
      <p:ext uri="{BB962C8B-B14F-4D97-AF65-F5344CB8AC3E}">
        <p14:creationId xmlns:p14="http://schemas.microsoft.com/office/powerpoint/2010/main" val="337300243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109</a:t>
            </a:fld>
            <a:endParaRPr lang="es-ES" dirty="0"/>
          </a:p>
        </p:txBody>
      </p:sp>
    </p:spTree>
    <p:extLst>
      <p:ext uri="{BB962C8B-B14F-4D97-AF65-F5344CB8AC3E}">
        <p14:creationId xmlns:p14="http://schemas.microsoft.com/office/powerpoint/2010/main" val="328921556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110</a:t>
            </a:fld>
            <a:endParaRPr lang="es-ES" dirty="0"/>
          </a:p>
        </p:txBody>
      </p:sp>
    </p:spTree>
    <p:extLst>
      <p:ext uri="{BB962C8B-B14F-4D97-AF65-F5344CB8AC3E}">
        <p14:creationId xmlns:p14="http://schemas.microsoft.com/office/powerpoint/2010/main" val="48810097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111</a:t>
            </a:fld>
            <a:endParaRPr lang="es-ES" dirty="0"/>
          </a:p>
        </p:txBody>
      </p:sp>
    </p:spTree>
    <p:extLst>
      <p:ext uri="{BB962C8B-B14F-4D97-AF65-F5344CB8AC3E}">
        <p14:creationId xmlns:p14="http://schemas.microsoft.com/office/powerpoint/2010/main" val="252257172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112</a:t>
            </a:fld>
            <a:endParaRPr lang="es-ES" dirty="0"/>
          </a:p>
        </p:txBody>
      </p:sp>
    </p:spTree>
    <p:extLst>
      <p:ext uri="{BB962C8B-B14F-4D97-AF65-F5344CB8AC3E}">
        <p14:creationId xmlns:p14="http://schemas.microsoft.com/office/powerpoint/2010/main" val="276503321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113</a:t>
            </a:fld>
            <a:endParaRPr lang="es-ES" dirty="0"/>
          </a:p>
        </p:txBody>
      </p:sp>
    </p:spTree>
    <p:extLst>
      <p:ext uri="{BB962C8B-B14F-4D97-AF65-F5344CB8AC3E}">
        <p14:creationId xmlns:p14="http://schemas.microsoft.com/office/powerpoint/2010/main" val="425712899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114</a:t>
            </a:fld>
            <a:endParaRPr lang="es-ES" dirty="0"/>
          </a:p>
        </p:txBody>
      </p:sp>
    </p:spTree>
    <p:extLst>
      <p:ext uri="{BB962C8B-B14F-4D97-AF65-F5344CB8AC3E}">
        <p14:creationId xmlns:p14="http://schemas.microsoft.com/office/powerpoint/2010/main" val="69076410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115</a:t>
            </a:fld>
            <a:endParaRPr lang="es-ES" dirty="0"/>
          </a:p>
        </p:txBody>
      </p:sp>
    </p:spTree>
    <p:extLst>
      <p:ext uri="{BB962C8B-B14F-4D97-AF65-F5344CB8AC3E}">
        <p14:creationId xmlns:p14="http://schemas.microsoft.com/office/powerpoint/2010/main" val="322617382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Gijón.-Jardin Botánico Atlántico</a:t>
            </a:r>
          </a:p>
          <a:p>
            <a:endParaRPr lang="es-ES" dirty="0"/>
          </a:p>
        </p:txBody>
      </p:sp>
      <p:sp>
        <p:nvSpPr>
          <p:cNvPr id="4" name="3 Marcador de número de diapositiva"/>
          <p:cNvSpPr>
            <a:spLocks noGrp="1"/>
          </p:cNvSpPr>
          <p:nvPr>
            <p:ph type="sldNum" sz="quarter" idx="10"/>
          </p:nvPr>
        </p:nvSpPr>
        <p:spPr/>
        <p:txBody>
          <a:bodyPr/>
          <a:lstStyle/>
          <a:p>
            <a:fld id="{5221D53C-48D8-4EFE-B152-CB8343DDE16D}" type="slidenum">
              <a:rPr lang="es-ES" smtClean="0"/>
              <a:t>116</a:t>
            </a:fld>
            <a:endParaRPr lang="es-ES" dirty="0"/>
          </a:p>
        </p:txBody>
      </p:sp>
    </p:spTree>
    <p:extLst>
      <p:ext uri="{BB962C8B-B14F-4D97-AF65-F5344CB8AC3E}">
        <p14:creationId xmlns:p14="http://schemas.microsoft.com/office/powerpoint/2010/main" val="3457920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9313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47131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54992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208572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292303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90570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79540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980139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51047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8762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35784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6821101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1.JPG"/><Relationship Id="rId4" Type="http://schemas.openxmlformats.org/officeDocument/2006/relationships/image" Target="../media/image20.JPG"/></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3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jpg"/></Relationships>
</file>

<file path=ppt/slides/_rels/slide3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5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63.jpeg"/><Relationship Id="rId4" Type="http://schemas.openxmlformats.org/officeDocument/2006/relationships/image" Target="../media/image62.jpg"/></Relationships>
</file>

<file path=ppt/slides/_rels/slide6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6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332656"/>
            <a:ext cx="6534472" cy="4104456"/>
          </a:xfrm>
        </p:spPr>
        <p:txBody>
          <a:bodyPr>
            <a:normAutofit/>
          </a:bodyPr>
          <a:lstStyle/>
          <a:p>
            <a:r>
              <a:rPr lang="pt-BR" sz="3200" dirty="0"/>
              <a:t>EUROPA.-LA VUELTA AL MUNDO EN 885 JARDINES. ESPAÑA.-ASTURIAS-Fundacion Evaristo del Valle. Fundacion Selgas. Jardin Botânico Atlântico</a:t>
            </a:r>
            <a:br>
              <a:rPr lang="pt-BR" sz="3600" dirty="0"/>
            </a:br>
            <a:endParaRPr lang="es-ES" sz="36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229547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la Fundación Evaristo del Valle</a:t>
            </a:r>
          </a:p>
        </p:txBody>
      </p:sp>
      <p:sp>
        <p:nvSpPr>
          <p:cNvPr id="3" name="2 Marcador de contenido"/>
          <p:cNvSpPr>
            <a:spLocks noGrp="1"/>
          </p:cNvSpPr>
          <p:nvPr>
            <p:ph sz="quarter" idx="1"/>
          </p:nvPr>
        </p:nvSpPr>
        <p:spPr/>
        <p:txBody>
          <a:bodyPr/>
          <a:lstStyle/>
          <a:p>
            <a:r>
              <a:rPr lang="es-ES" dirty="0"/>
              <a:t>La Fundación Museo Evaristo Valle es un museo dedicado a la trayectoria y obra del pintor gijonés Evaristo Valle. Fundada en 1981, su artífice principal fue María Rodríguez del Valle, sobrina del artista. El museo, inaugurado el 5 de marzo de 1983, acoge obras del pintor gijonés, pero también ha organizado exposiciones temporales sobre otros artistas. Ha sido galardonado con la Medalla de Honor de la Real Academia de San Fernando en 1984 y con una Mención de Honor del Consejo de Europa a través de su comité para el «premio del museo europeo del año» en 1985.</a:t>
            </a:r>
          </a:p>
        </p:txBody>
      </p:sp>
    </p:spTree>
    <p:extLst>
      <p:ext uri="{BB962C8B-B14F-4D97-AF65-F5344CB8AC3E}">
        <p14:creationId xmlns:p14="http://schemas.microsoft.com/office/powerpoint/2010/main" val="1858176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La Fundación Museo Evaristo Valle se sitúa en Somió, municipio de Gijón. El recinto cuenta con dos edificios, uno construido en 1971 y destinado expresamente a museo, y un antiguo palacio del siglo XIX, remodelado en 1942 y adaptado posteriormente para la exposición.</a:t>
            </a:r>
          </a:p>
          <a:p>
            <a:r>
              <a:rPr lang="es-ES" dirty="0"/>
              <a:t>También se puede pasear por una amplia zona ajardinada, fruto del trabajo, entre otros, del vicecónsul inglés en Gijón William Perlington Mc Alister y del marido de la fundadora, propietario de la finca. Se pueden observar más de 120 especies de árboles y arbustos, muchos de ellos únicos en Europa, además de numerosos elementos ornamentales de comienzos del siglo XX.</a:t>
            </a:r>
          </a:p>
        </p:txBody>
      </p:sp>
    </p:spTree>
    <p:extLst>
      <p:ext uri="{BB962C8B-B14F-4D97-AF65-F5344CB8AC3E}">
        <p14:creationId xmlns:p14="http://schemas.microsoft.com/office/powerpoint/2010/main" val="112084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Este lugar, conocido también con el nombre de "La Redonda" y situado en el barrio residencial de Somió, muy cercano a Gijón, llegó tras sucesivas herencias a manos de una sobrina del gran pintor asturiano Evaristo Valle, a cuya obra está hoy dedicado el museo enclavado en sus terrenos. </a:t>
            </a:r>
          </a:p>
          <a:p>
            <a:r>
              <a:rPr lang="es-ES" dirty="0"/>
              <a:t>La Fundación alberga las colecciones que pertenecieron a su familia y el estudio donde pintaba. Los jardines, además, incluyen una interesante muestra de escultura moderna. El parque, con una densísima masa arbórea de magníficos ejemplares, sigue un estilo más o menos paisajista, con amplias praderas verdes en las que se intercalan de forma irregular los más variados arbustos y árboles. </a:t>
            </a:r>
          </a:p>
        </p:txBody>
      </p:sp>
    </p:spTree>
    <p:extLst>
      <p:ext uri="{BB962C8B-B14F-4D97-AF65-F5344CB8AC3E}">
        <p14:creationId xmlns:p14="http://schemas.microsoft.com/office/powerpoint/2010/main" val="2705500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Destaca por su ubicación, su perfecto mantenimiento y por los contrastes que ofrece. </a:t>
            </a:r>
          </a:p>
          <a:p>
            <a:r>
              <a:rPr lang="es-ES" dirty="0"/>
              <a:t>La fantasía llega a límites insospechados, con formas animales de gran tamaño, pero también con aciertos como el seto ondulado de cipreses. </a:t>
            </a:r>
          </a:p>
          <a:p>
            <a:r>
              <a:rPr lang="es-ES" dirty="0"/>
              <a:t>El boj, el tejo y el ciprés son algunas de las especies que se hallan en este cuidado jardín.</a:t>
            </a:r>
          </a:p>
          <a:p>
            <a:endParaRPr lang="es-ES" dirty="0"/>
          </a:p>
        </p:txBody>
      </p:sp>
    </p:spTree>
    <p:extLst>
      <p:ext uri="{BB962C8B-B14F-4D97-AF65-F5344CB8AC3E}">
        <p14:creationId xmlns:p14="http://schemas.microsoft.com/office/powerpoint/2010/main" val="1605540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6453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65491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1271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7598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34475" cy="6858000"/>
          </a:xfrm>
          <a:prstGeom prst="rect">
            <a:avLst/>
          </a:prstGeom>
        </p:spPr>
      </p:pic>
    </p:spTree>
    <p:extLst>
      <p:ext uri="{BB962C8B-B14F-4D97-AF65-F5344CB8AC3E}">
        <p14:creationId xmlns:p14="http://schemas.microsoft.com/office/powerpoint/2010/main" val="3330145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356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7615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9772"/>
            <a:ext cx="3053531" cy="2886075"/>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9061" y="3933056"/>
            <a:ext cx="2351314" cy="1567543"/>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3531" y="-49772"/>
            <a:ext cx="6057900" cy="2886075"/>
          </a:xfrm>
          <a:prstGeom prst="rect">
            <a:avLst/>
          </a:prstGeom>
        </p:spPr>
      </p:pic>
    </p:spTree>
    <p:extLst>
      <p:ext uri="{BB962C8B-B14F-4D97-AF65-F5344CB8AC3E}">
        <p14:creationId xmlns:p14="http://schemas.microsoft.com/office/powerpoint/2010/main" val="2868810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 y="51816"/>
            <a:ext cx="8997696" cy="6754368"/>
          </a:xfrm>
          <a:prstGeom prst="rect">
            <a:avLst/>
          </a:prstGeom>
        </p:spPr>
      </p:pic>
    </p:spTree>
    <p:extLst>
      <p:ext uri="{BB962C8B-B14F-4D97-AF65-F5344CB8AC3E}">
        <p14:creationId xmlns:p14="http://schemas.microsoft.com/office/powerpoint/2010/main" val="674722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 y="51816"/>
            <a:ext cx="8997696" cy="6754368"/>
          </a:xfrm>
          <a:prstGeom prst="rect">
            <a:avLst/>
          </a:prstGeom>
        </p:spPr>
      </p:pic>
    </p:spTree>
    <p:extLst>
      <p:ext uri="{BB962C8B-B14F-4D97-AF65-F5344CB8AC3E}">
        <p14:creationId xmlns:p14="http://schemas.microsoft.com/office/powerpoint/2010/main" val="124832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 y="51816"/>
            <a:ext cx="8997696" cy="6754368"/>
          </a:xfrm>
          <a:prstGeom prst="rect">
            <a:avLst/>
          </a:prstGeom>
        </p:spPr>
      </p:pic>
    </p:spTree>
    <p:extLst>
      <p:ext uri="{BB962C8B-B14F-4D97-AF65-F5344CB8AC3E}">
        <p14:creationId xmlns:p14="http://schemas.microsoft.com/office/powerpoint/2010/main" val="52882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 y="51816"/>
            <a:ext cx="8997696" cy="6754368"/>
          </a:xfrm>
          <a:prstGeom prst="rect">
            <a:avLst/>
          </a:prstGeom>
        </p:spPr>
      </p:pic>
    </p:spTree>
    <p:extLst>
      <p:ext uri="{BB962C8B-B14F-4D97-AF65-F5344CB8AC3E}">
        <p14:creationId xmlns:p14="http://schemas.microsoft.com/office/powerpoint/2010/main" val="313896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 y="57912"/>
            <a:ext cx="8997696" cy="6742176"/>
          </a:xfrm>
          <a:prstGeom prst="rect">
            <a:avLst/>
          </a:prstGeom>
        </p:spPr>
      </p:pic>
    </p:spTree>
    <p:extLst>
      <p:ext uri="{BB962C8B-B14F-4D97-AF65-F5344CB8AC3E}">
        <p14:creationId xmlns:p14="http://schemas.microsoft.com/office/powerpoint/2010/main" val="532913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 y="51816"/>
            <a:ext cx="8997696" cy="6754368"/>
          </a:xfrm>
          <a:prstGeom prst="rect">
            <a:avLst/>
          </a:prstGeom>
        </p:spPr>
      </p:pic>
    </p:spTree>
    <p:extLst>
      <p:ext uri="{BB962C8B-B14F-4D97-AF65-F5344CB8AC3E}">
        <p14:creationId xmlns:p14="http://schemas.microsoft.com/office/powerpoint/2010/main" val="3420152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1351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93" y="0"/>
            <a:ext cx="5715000" cy="371703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93" y="3717032"/>
            <a:ext cx="5715000" cy="321945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0"/>
            <a:ext cx="4427984" cy="6858000"/>
          </a:xfrm>
          <a:prstGeom prst="rect">
            <a:avLst/>
          </a:prstGeom>
        </p:spPr>
      </p:pic>
    </p:spTree>
    <p:extLst>
      <p:ext uri="{BB962C8B-B14F-4D97-AF65-F5344CB8AC3E}">
        <p14:creationId xmlns:p14="http://schemas.microsoft.com/office/powerpoint/2010/main" val="35714496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4233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10448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5"/>
            <a:ext cx="9144000" cy="6823710"/>
          </a:xfrm>
          <a:prstGeom prst="rect">
            <a:avLst/>
          </a:prstGeom>
        </p:spPr>
      </p:pic>
    </p:spTree>
    <p:extLst>
      <p:ext uri="{BB962C8B-B14F-4D97-AF65-F5344CB8AC3E}">
        <p14:creationId xmlns:p14="http://schemas.microsoft.com/office/powerpoint/2010/main" val="4178781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8073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2860640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4" t="-100" r="-34" b="30304"/>
          <a:stretch/>
        </p:blipFill>
        <p:spPr>
          <a:xfrm>
            <a:off x="0" y="6871"/>
            <a:ext cx="9144000" cy="3576638"/>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27137"/>
          <a:stretch/>
        </p:blipFill>
        <p:spPr>
          <a:xfrm>
            <a:off x="0" y="3212976"/>
            <a:ext cx="9144000" cy="3630116"/>
          </a:xfrm>
          <a:prstGeom prst="rect">
            <a:avLst/>
          </a:prstGeom>
        </p:spPr>
      </p:pic>
    </p:spTree>
    <p:extLst>
      <p:ext uri="{BB962C8B-B14F-4D97-AF65-F5344CB8AC3E}">
        <p14:creationId xmlns:p14="http://schemas.microsoft.com/office/powerpoint/2010/main" val="3466778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12783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7424"/>
            <a:ext cx="9144000" cy="7416823"/>
          </a:xfrm>
          <a:prstGeom prst="rect">
            <a:avLst/>
          </a:prstGeom>
        </p:spPr>
      </p:pic>
    </p:spTree>
    <p:extLst>
      <p:ext uri="{BB962C8B-B14F-4D97-AF65-F5344CB8AC3E}">
        <p14:creationId xmlns:p14="http://schemas.microsoft.com/office/powerpoint/2010/main" val="28509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76939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96514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7886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8" y="0"/>
            <a:ext cx="4495974" cy="6858000"/>
          </a:xfrm>
          <a:prstGeom prst="rect">
            <a:avLst/>
          </a:prstGeom>
        </p:spPr>
      </p:pic>
    </p:spTree>
    <p:extLst>
      <p:ext uri="{BB962C8B-B14F-4D97-AF65-F5344CB8AC3E}">
        <p14:creationId xmlns:p14="http://schemas.microsoft.com/office/powerpoint/2010/main" val="16756453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50692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spTree>
    <p:extLst>
      <p:ext uri="{BB962C8B-B14F-4D97-AF65-F5344CB8AC3E}">
        <p14:creationId xmlns:p14="http://schemas.microsoft.com/office/powerpoint/2010/main" val="21163457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89036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98628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8220"/>
          <a:stretch/>
        </p:blipFill>
        <p:spPr>
          <a:xfrm>
            <a:off x="107504" y="1"/>
            <a:ext cx="9036496" cy="430053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4300539"/>
            <a:ext cx="5238750" cy="2531168"/>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6255" y="4340225"/>
            <a:ext cx="3797746" cy="251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95128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7"/>
          </a:xfrm>
          <a:prstGeom prst="rect">
            <a:avLst/>
          </a:prstGeom>
        </p:spPr>
      </p:pic>
    </p:spTree>
    <p:extLst>
      <p:ext uri="{BB962C8B-B14F-4D97-AF65-F5344CB8AC3E}">
        <p14:creationId xmlns:p14="http://schemas.microsoft.com/office/powerpoint/2010/main" val="13492238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21670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la Fundación Selgas.</a:t>
            </a:r>
          </a:p>
        </p:txBody>
      </p:sp>
      <p:sp>
        <p:nvSpPr>
          <p:cNvPr id="3" name="2 Marcador de contenido"/>
          <p:cNvSpPr>
            <a:spLocks noGrp="1"/>
          </p:cNvSpPr>
          <p:nvPr>
            <p:ph sz="quarter" idx="1"/>
          </p:nvPr>
        </p:nvSpPr>
        <p:spPr/>
        <p:txBody>
          <a:bodyPr>
            <a:normAutofit/>
          </a:bodyPr>
          <a:lstStyle/>
          <a:p>
            <a:r>
              <a:rPr lang="es-ES" dirty="0"/>
              <a:t>La historia de esta familia es impresionante, pues desde la acomodada posición que ocuparon los padres de los dueños de la Quinta, que eran comerciantes de  ultramarinos en esta zona, lograron que tres de sus ocho hijos hicieran carrera y fortuna.</a:t>
            </a:r>
          </a:p>
          <a:p>
            <a:r>
              <a:rPr lang="es-ES" dirty="0"/>
              <a:t>Fue el hermano mayor, Ezequiel el que se trasladó a Madrid y tuvo suerte con los negocios y consiguió amasar una gran fortuna, invirtiendo en bolsa y participando en la construcción del ensanche madrileño del barrio de Salamanca.</a:t>
            </a:r>
          </a:p>
        </p:txBody>
      </p:sp>
    </p:spTree>
    <p:extLst>
      <p:ext uri="{BB962C8B-B14F-4D97-AF65-F5344CB8AC3E}">
        <p14:creationId xmlns:p14="http://schemas.microsoft.com/office/powerpoint/2010/main" val="38417891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Fortunato que era uno de los hermanos pequeños, estudió Bellas Artes y Arqueología y fue, uno de los artífices de la construcción del palacio y de los jardines. El palacio construido a imagen de los palacios renacentistas italianos alberga una magnífica colección de objetos decorativos y de obras arte, entre los que se encuentran cuadros del  Greco, Goya, Luis de Morales, etc.</a:t>
            </a:r>
          </a:p>
          <a:p>
            <a:r>
              <a:rPr lang="es-ES" dirty="0"/>
              <a:t>En cuanto a los jardines, estos fueron diseñados con la ayuda de Henry Rigoreau Jouvert, que se había formado en la escuela de jardinería de Versalles, que diseñó el espacio dedicado al precioso jardín francés ordenado y geométrico, lleno de plantas y flores que adorna la entrada a la mansión.</a:t>
            </a:r>
          </a:p>
        </p:txBody>
      </p:sp>
    </p:spTree>
    <p:extLst>
      <p:ext uri="{BB962C8B-B14F-4D97-AF65-F5344CB8AC3E}">
        <p14:creationId xmlns:p14="http://schemas.microsoft.com/office/powerpoint/2010/main" val="27829231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Recorrer los jardines es una delicia, pues se encuentran perfectamente cuidados por el trabajo de los jardineros y vamos descubriendo espacios arbóreos de diferentes especies que los hermanos Selgas fueron consiguiendo de diferentes lugares del mundo, haciendo de los hermosos jardines un museo botánico que lleva a muchos eruditos en el tema a estudiar in situ las curiosas especies de los diferentes países, como pueden ser los enormes secuoyas, y otros árboles emblemáticos como araucarias, Ginkgo biloba, castaños y eucaliptus majestuosos.</a:t>
            </a:r>
          </a:p>
        </p:txBody>
      </p:sp>
    </p:spTree>
    <p:extLst>
      <p:ext uri="{BB962C8B-B14F-4D97-AF65-F5344CB8AC3E}">
        <p14:creationId xmlns:p14="http://schemas.microsoft.com/office/powerpoint/2010/main" val="30181706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lnSpcReduction="10000"/>
          </a:bodyPr>
          <a:lstStyle/>
          <a:p>
            <a:r>
              <a:rPr lang="es-ES" dirty="0"/>
              <a:t>Los hermanos fueron comprando terrenos anejos a la finca y consiguieron un espacio de aproximadamente 9 hectáreas, donde construyeron el palacio. Ambos se casaron con las hermanas Fagalde y cuando murieron sin descendencia dejaron la Quinta y su fortuna en una Fundación que lleva su nombre y el de sus esposas y que permite que se conserve su Patrimonio, y que se haya convertido en el orgullo de los asturianos, ya que son cientos de visitantes los que quieren admirar tan magna obra.</a:t>
            </a:r>
          </a:p>
          <a:p>
            <a:r>
              <a:rPr lang="es-ES" dirty="0"/>
              <a:t>«El palacio de Selgas es la perla de la costa y un espectáculo de cultura que es algo más que un simple museo. Uno piensa que ésta es una de las últimas grandes obras de una época que no volverá». De Victor de la Serna.</a:t>
            </a:r>
          </a:p>
        </p:txBody>
      </p:sp>
    </p:spTree>
    <p:extLst>
      <p:ext uri="{BB962C8B-B14F-4D97-AF65-F5344CB8AC3E}">
        <p14:creationId xmlns:p14="http://schemas.microsoft.com/office/powerpoint/2010/main" val="30986578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7061187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261218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33"/>
            <a:ext cx="9144000" cy="6856534"/>
          </a:xfrm>
          <a:prstGeom prst="rect">
            <a:avLst/>
          </a:prstGeom>
        </p:spPr>
      </p:pic>
    </p:spTree>
    <p:extLst>
      <p:ext uri="{BB962C8B-B14F-4D97-AF65-F5344CB8AC3E}">
        <p14:creationId xmlns:p14="http://schemas.microsoft.com/office/powerpoint/2010/main" val="11185347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0"/>
            <a:ext cx="8991600" cy="6858000"/>
          </a:xfrm>
          <a:prstGeom prst="rect">
            <a:avLst/>
          </a:prstGeom>
        </p:spPr>
      </p:pic>
    </p:spTree>
    <p:extLst>
      <p:ext uri="{BB962C8B-B14F-4D97-AF65-F5344CB8AC3E}">
        <p14:creationId xmlns:p14="http://schemas.microsoft.com/office/powerpoint/2010/main" val="31671158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6496038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2900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7101408"/>
          </a:xfrm>
          <a:prstGeom prst="rect">
            <a:avLst/>
          </a:prstGeom>
        </p:spPr>
      </p:pic>
    </p:spTree>
    <p:extLst>
      <p:ext uri="{BB962C8B-B14F-4D97-AF65-F5344CB8AC3E}">
        <p14:creationId xmlns:p14="http://schemas.microsoft.com/office/powerpoint/2010/main" val="14386448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9064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9085" r="9085"/>
          <a:stretch/>
        </p:blipFill>
        <p:spPr>
          <a:xfrm>
            <a:off x="-900608" y="0"/>
            <a:ext cx="10044608" cy="6858000"/>
          </a:xfrm>
          <a:prstGeom prst="rect">
            <a:avLst/>
          </a:prstGeom>
        </p:spPr>
      </p:pic>
    </p:spTree>
    <p:extLst>
      <p:ext uri="{BB962C8B-B14F-4D97-AF65-F5344CB8AC3E}">
        <p14:creationId xmlns:p14="http://schemas.microsoft.com/office/powerpoint/2010/main" val="41083052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6875162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7261282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59117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010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3429000"/>
            <a:ext cx="4572000" cy="3428999"/>
          </a:xfrm>
          <a:prstGeom prst="rect">
            <a:avLst/>
          </a:prstGeom>
        </p:spPr>
      </p:pic>
      <p:pic>
        <p:nvPicPr>
          <p:cNvPr id="7" name="6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429000"/>
            <a:ext cx="4572000" cy="3312368"/>
          </a:xfrm>
          <a:prstGeom prst="rect">
            <a:avLst/>
          </a:prstGeom>
        </p:spPr>
      </p:pic>
    </p:spTree>
    <p:extLst>
      <p:ext uri="{BB962C8B-B14F-4D97-AF65-F5344CB8AC3E}">
        <p14:creationId xmlns:p14="http://schemas.microsoft.com/office/powerpoint/2010/main" val="15285564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77" y="0"/>
            <a:ext cx="523875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77" y="3429000"/>
            <a:ext cx="5238750"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63927" y="0"/>
            <a:ext cx="3880073" cy="6858000"/>
          </a:xfrm>
          <a:prstGeom prst="rect">
            <a:avLst/>
          </a:prstGeom>
        </p:spPr>
      </p:pic>
    </p:spTree>
    <p:extLst>
      <p:ext uri="{BB962C8B-B14F-4D97-AF65-F5344CB8AC3E}">
        <p14:creationId xmlns:p14="http://schemas.microsoft.com/office/powerpoint/2010/main" val="7087135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42411943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48845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551235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5885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6974632"/>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b="3516"/>
          <a:stretch/>
        </p:blipFill>
        <p:spPr>
          <a:xfrm>
            <a:off x="0" y="0"/>
            <a:ext cx="4572000" cy="6974632"/>
          </a:xfrm>
          <a:prstGeom prst="rect">
            <a:avLst/>
          </a:prstGeom>
        </p:spPr>
      </p:pic>
    </p:spTree>
    <p:extLst>
      <p:ext uri="{BB962C8B-B14F-4D97-AF65-F5344CB8AC3E}">
        <p14:creationId xmlns:p14="http://schemas.microsoft.com/office/powerpoint/2010/main" val="29070323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88785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4112632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0353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583"/>
          <a:stretch/>
        </p:blipFill>
        <p:spPr>
          <a:xfrm>
            <a:off x="0" y="0"/>
            <a:ext cx="9144000" cy="6858000"/>
          </a:xfrm>
          <a:prstGeom prst="rect">
            <a:avLst/>
          </a:prstGeom>
        </p:spPr>
      </p:pic>
    </p:spTree>
    <p:extLst>
      <p:ext uri="{BB962C8B-B14F-4D97-AF65-F5344CB8AC3E}">
        <p14:creationId xmlns:p14="http://schemas.microsoft.com/office/powerpoint/2010/main" val="30628109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Gijón.-Jardin Botánico Atlántico</a:t>
            </a:r>
            <a:br>
              <a:rPr lang="es-ES" dirty="0"/>
            </a:br>
            <a:endParaRPr lang="es-ES" dirty="0"/>
          </a:p>
        </p:txBody>
      </p:sp>
      <p:sp>
        <p:nvSpPr>
          <p:cNvPr id="3" name="2 Marcador de contenido"/>
          <p:cNvSpPr>
            <a:spLocks noGrp="1"/>
          </p:cNvSpPr>
          <p:nvPr>
            <p:ph sz="quarter" idx="1"/>
          </p:nvPr>
        </p:nvSpPr>
        <p:spPr/>
        <p:txBody>
          <a:bodyPr/>
          <a:lstStyle/>
          <a:p>
            <a:r>
              <a:rPr lang="es-ES" dirty="0"/>
              <a:t>El Jardín Botánico Atlántico de Gijón (JBA), es un jardín botánico de unas 25 hectáreas de extensión, que se encuentra en las cercanías de Gijón, en la comunidad autónoma del Principado de Asturias, España.</a:t>
            </a:r>
          </a:p>
          <a:p>
            <a:r>
              <a:rPr lang="es-ES" dirty="0"/>
              <a:t>Este es el único jardín botánico de Asturias. Es miembro de la Asociación Ibero-Macaronésica de Jardines Botánicos, y así mismo del BGCI.</a:t>
            </a:r>
          </a:p>
          <a:p>
            <a:r>
              <a:rPr lang="es-ES" dirty="0"/>
              <a:t>Este jardín situado a dos kilómetros de Gijón ha sido el primero de su tipo en el noreste de España al inaugurarse el 25 de abril de 2003. </a:t>
            </a:r>
          </a:p>
        </p:txBody>
      </p:sp>
    </p:spTree>
    <p:extLst>
      <p:ext uri="{BB962C8B-B14F-4D97-AF65-F5344CB8AC3E}">
        <p14:creationId xmlns:p14="http://schemas.microsoft.com/office/powerpoint/2010/main" val="7653298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643192" cy="6141296"/>
          </a:xfrm>
        </p:spPr>
        <p:txBody>
          <a:bodyPr>
            <a:normAutofit fontScale="92500" lnSpcReduction="10000"/>
          </a:bodyPr>
          <a:lstStyle/>
          <a:p>
            <a:r>
              <a:rPr lang="es-ES" dirty="0"/>
              <a:t>Tiene una extensión de 150.000 m². aunque está en proyecto su expansión hasta los 250.000 m². Dentro de todo este terreno se catalogan alrededor de 30.000 plantas de 2.000 especies distintas. El jardín está divido en cuatro entornos diferenciados, que son el entorno Cantábrico, la factoría vegetal, Jardín histórico de la Isla y el itinerario atlántico.</a:t>
            </a:r>
          </a:p>
          <a:p>
            <a:r>
              <a:rPr lang="es-ES" dirty="0"/>
              <a:t>Para su creación el Ayuntamiento de Gijón promovió un concurso internacional, resultando ganador el equipo multidisciplinar constituido por el Instituto de Recursos Naturales y Ordenación del Territorio de la Universidad de Oviedo (INDUROT)(responsable del Proyecto Botánico), el estudio de arquitectura TAU-Noriega formado por Angel Noriega y colaboradores (responsable de la Arquitectura), la empresa INGENIAqed (responsable de la Museografía) y el paisajista Ricardo Librero (responsable de la Arquitectura del Paisaje).</a:t>
            </a:r>
          </a:p>
        </p:txBody>
      </p:sp>
    </p:spTree>
    <p:extLst>
      <p:ext uri="{BB962C8B-B14F-4D97-AF65-F5344CB8AC3E}">
        <p14:creationId xmlns:p14="http://schemas.microsoft.com/office/powerpoint/2010/main" val="30337518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Las obras se iniciaron en diciembre de 2002 tras tres años de desarrollo del proyecto, participando en la inversión el Principado de Asturias y la Unión Europea a través del Fondo Social Europeo junto al Ayuntamiento de Gijón. Inaugurado el 25 de abril de 2003.</a:t>
            </a:r>
          </a:p>
          <a:p>
            <a:r>
              <a:rPr lang="es-ES" dirty="0"/>
              <a:t>Este entorno está representado por el laurel en la zona de presentación inicial. En este espacio se da cita la diversidad floral del arco cantábrico con bosques, praderas y matorrales, todos ellos con flora cantábrica - atlántica. En esta zona se pueden encontrar hayas, abedules, robles, alcornoques, etc.</a:t>
            </a:r>
          </a:p>
        </p:txBody>
      </p:sp>
    </p:spTree>
    <p:extLst>
      <p:ext uri="{BB962C8B-B14F-4D97-AF65-F5344CB8AC3E}">
        <p14:creationId xmlns:p14="http://schemas.microsoft.com/office/powerpoint/2010/main" val="23483315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Factoría Vegetal</a:t>
            </a:r>
          </a:p>
          <a:p>
            <a:r>
              <a:rPr lang="es-ES" dirty="0"/>
              <a:t>Este entorno está representado por la vid y el olivo en la zona de presentación inicial. En este entorno se ambienta la Tierra como una gran fábrica de naturaleza que provee al hombre de materias primas vegetales para el desarrollo de la civilización tal como la conocemos hoy en día. Esta zona se subdivide a su vez en cinco áreas que muestra la interrelación existente entre hombre y el medio que lo rodea. Estas zonas son:</a:t>
            </a:r>
          </a:p>
          <a:p>
            <a:r>
              <a:rPr lang="es-ES" dirty="0"/>
              <a:t>Frutales: Nos enseña el uso de estos como alimento, desde los silvestres hasta la explotación mediante cultivos de estos. En esta zona se muestran los frutales usados en la zona del Atlántico.</a:t>
            </a:r>
          </a:p>
        </p:txBody>
      </p:sp>
    </p:spTree>
    <p:extLst>
      <p:ext uri="{BB962C8B-B14F-4D97-AF65-F5344CB8AC3E}">
        <p14:creationId xmlns:p14="http://schemas.microsoft.com/office/powerpoint/2010/main" val="39204259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Huertos: Los cultivos de legumbres, cereales y verduras desde el origen hasta la agricultura actual. Se muestran también las plantas que han servido no sólo como nutriente sino como materia prima para la industria como ropas, tientes, etc.</a:t>
            </a:r>
          </a:p>
          <a:p>
            <a:r>
              <a:rPr lang="es-ES" dirty="0"/>
              <a:t>Hierbas y Simples: Aquí se muestran las plantas aromáticas, especias, plantas medicinales, religiosas y simbólicas.</a:t>
            </a:r>
          </a:p>
          <a:p>
            <a:r>
              <a:rPr lang="es-ES" dirty="0"/>
              <a:t>Plantas indeseadas: Las malas hierbas e invasoras son aquí el tema predominante.</a:t>
            </a:r>
          </a:p>
          <a:p>
            <a:r>
              <a:rPr lang="es-ES" dirty="0"/>
              <a:t>Jardín histórico de la Isla</a:t>
            </a:r>
          </a:p>
          <a:p>
            <a:r>
              <a:rPr lang="es-ES" dirty="0"/>
              <a:t>Este entorno está representado por el tejo en la zona de presentación inicial. El jardín de la isla data del siglo XIX, pertenecía al industrial gijonés Florencio Valdés. </a:t>
            </a:r>
          </a:p>
        </p:txBody>
      </p:sp>
    </p:spTree>
    <p:extLst>
      <p:ext uri="{BB962C8B-B14F-4D97-AF65-F5344CB8AC3E}">
        <p14:creationId xmlns:p14="http://schemas.microsoft.com/office/powerpoint/2010/main" val="3022160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En él se pueden encontrar camelias, plátanos, un estanque, laberinto de tejos, una piscina y una laguna. Destaca también por sus complejo hidráulicos como el estanque de baños y estanque de La Noria.</a:t>
            </a:r>
          </a:p>
          <a:p>
            <a:r>
              <a:rPr lang="es-ES" dirty="0"/>
              <a:t>Itinerario Atlántico</a:t>
            </a:r>
          </a:p>
          <a:p>
            <a:r>
              <a:rPr lang="es-ES" dirty="0"/>
              <a:t>Este entorno está representado por un helecho en la zona de presentación inicial. En este itinerario nos adentramos mediante una senda en los seis ecosistemas presentes en el atlántico, que son :</a:t>
            </a:r>
          </a:p>
          <a:p>
            <a:r>
              <a:rPr lang="es-ES" dirty="0"/>
              <a:t>Mediterráneo:</a:t>
            </a:r>
          </a:p>
          <a:p>
            <a:r>
              <a:rPr lang="es-ES" dirty="0"/>
              <a:t>Tropical Caribeño: Dedicado a la zona del mar Caribe, con sus manglares y grandes selvas tropicales</a:t>
            </a:r>
          </a:p>
          <a:p>
            <a:endParaRPr lang="es-ES" dirty="0"/>
          </a:p>
        </p:txBody>
      </p:sp>
    </p:spTree>
    <p:extLst>
      <p:ext uri="{BB962C8B-B14F-4D97-AF65-F5344CB8AC3E}">
        <p14:creationId xmlns:p14="http://schemas.microsoft.com/office/powerpoint/2010/main" val="41928189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Templado Europeo: Destacan las grandes masas boscosas como los robledales. En este punto cabe destacar la inclusión dentro del jardín de la Carbayera del Tragamón de gran valor ecológico.</a:t>
            </a:r>
          </a:p>
          <a:p>
            <a:r>
              <a:rPr lang="es-ES" dirty="0"/>
              <a:t>Templado Americano: Está zona está dominada por bosques caducifolios</a:t>
            </a:r>
          </a:p>
          <a:p>
            <a:r>
              <a:rPr lang="es-ES" dirty="0"/>
              <a:t>Boreal Europeo: La zona norte está representada con la taiga, como los bosques de coníferas</a:t>
            </a:r>
          </a:p>
          <a:p>
            <a:r>
              <a:rPr lang="es-ES" dirty="0"/>
              <a:t>Boreal Americano: Los bosques de coníferas son de mayor diversidad que en Europa.</a:t>
            </a:r>
          </a:p>
          <a:p>
            <a:endParaRPr lang="es-ES" dirty="0"/>
          </a:p>
        </p:txBody>
      </p:sp>
    </p:spTree>
    <p:extLst>
      <p:ext uri="{BB962C8B-B14F-4D97-AF65-F5344CB8AC3E}">
        <p14:creationId xmlns:p14="http://schemas.microsoft.com/office/powerpoint/2010/main" val="7419310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Equipamientos</a:t>
            </a:r>
          </a:p>
          <a:p>
            <a:r>
              <a:rPr lang="es-ES" dirty="0"/>
              <a:t>En este jardín botánico se dedica gran espacio a distintas muestras museisticas y didácticas, en forma de exposiciones y audiovisuales:</a:t>
            </a:r>
          </a:p>
          <a:p>
            <a:r>
              <a:rPr lang="es-ES" dirty="0"/>
              <a:t>Edificio de Recepción, con una exposición introductoria con el audiovisual "El Planeta Verde", donde se nos muestra la importancia de las plantas para la vida en la tierra y su historia evolutiva.</a:t>
            </a:r>
          </a:p>
          <a:p>
            <a:r>
              <a:rPr lang="es-ES" dirty="0"/>
              <a:t>Quintana de Rionda, se han abierto varios espacios que desarrollan los contenidos de la Factoría Vegetal. Se distribuyen en la Casa, Cuadra y Molino de la Quintana, se pueden visitar las exposiciones: "Desde siempre", "Plantas para todo", "La evolución de la Dieta Atlántica", "Los Básicos", y "El Herbolario".</a:t>
            </a:r>
          </a:p>
        </p:txBody>
      </p:sp>
    </p:spTree>
    <p:extLst>
      <p:ext uri="{BB962C8B-B14F-4D97-AF65-F5344CB8AC3E}">
        <p14:creationId xmlns:p14="http://schemas.microsoft.com/office/powerpoint/2010/main" val="28274621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Llagar se ubica otro espacio de museografía: "La domesticación de las plantas".</a:t>
            </a:r>
          </a:p>
          <a:p>
            <a:r>
              <a:rPr lang="es-ES" dirty="0"/>
              <a:t>Finca de La Isla, de unos 40.000 metros cuadrados, que alberga el Jardín Histórico, con una piscina rústica, una laguna de 1.300 metros cuadrados y otros dos estanques, que forman parte de los complejos hidráulicos.</a:t>
            </a:r>
          </a:p>
          <a:p>
            <a:r>
              <a:rPr lang="es-ES" dirty="0"/>
              <a:t>Caseta de Baños del Jardín de la Isla hay un espacio expositivo dedicado a contar la historia de este Jardín romántico.</a:t>
            </a:r>
          </a:p>
          <a:p>
            <a:r>
              <a:rPr lang="es-ES" dirty="0"/>
              <a:t>La Asociación Amigos del Botánico de Gijón se creó en 1999, teniendo como fines los de apoyar la misión cultural, educativa y científica del Jardín Botánico Atlántico de Gijón y difundir su patrimonio, así como promover, en general, la cultura científica relacionada con la Naturaleza y el Medio Ambiente. </a:t>
            </a:r>
          </a:p>
        </p:txBody>
      </p:sp>
    </p:spTree>
    <p:extLst>
      <p:ext uri="{BB962C8B-B14F-4D97-AF65-F5344CB8AC3E}">
        <p14:creationId xmlns:p14="http://schemas.microsoft.com/office/powerpoint/2010/main" val="19610626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00316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63463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44424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53230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713165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47971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71248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30312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4" y="13146"/>
            <a:ext cx="9096375" cy="6858000"/>
          </a:xfrm>
          <a:prstGeom prst="rect">
            <a:avLst/>
          </a:prstGeom>
        </p:spPr>
      </p:pic>
    </p:spTree>
    <p:extLst>
      <p:ext uri="{BB962C8B-B14F-4D97-AF65-F5344CB8AC3E}">
        <p14:creationId xmlns:p14="http://schemas.microsoft.com/office/powerpoint/2010/main" val="14460446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62266342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083517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954"/>
            <a:ext cx="9144000" cy="6754091"/>
          </a:xfrm>
          <a:prstGeom prst="rect">
            <a:avLst/>
          </a:prstGeom>
        </p:spPr>
      </p:pic>
    </p:spTree>
    <p:extLst>
      <p:ext uri="{BB962C8B-B14F-4D97-AF65-F5344CB8AC3E}">
        <p14:creationId xmlns:p14="http://schemas.microsoft.com/office/powerpoint/2010/main" val="298635569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495955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29437"/>
          </a:xfrm>
          <a:prstGeom prst="rect">
            <a:avLst/>
          </a:prstGeom>
        </p:spPr>
      </p:pic>
    </p:spTree>
    <p:extLst>
      <p:ext uri="{BB962C8B-B14F-4D97-AF65-F5344CB8AC3E}">
        <p14:creationId xmlns:p14="http://schemas.microsoft.com/office/powerpoint/2010/main" val="15473296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963329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69143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19250639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857798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8637680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
            <a:ext cx="9144000" cy="6948820"/>
          </a:xfrm>
          <a:prstGeom prst="rect">
            <a:avLst/>
          </a:prstGeom>
        </p:spPr>
      </p:pic>
    </p:spTree>
    <p:extLst>
      <p:ext uri="{BB962C8B-B14F-4D97-AF65-F5344CB8AC3E}">
        <p14:creationId xmlns:p14="http://schemas.microsoft.com/office/powerpoint/2010/main" val="399821185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70469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7" y="1"/>
            <a:ext cx="9144000" cy="6920864"/>
          </a:xfrm>
          <a:prstGeom prst="rect">
            <a:avLst/>
          </a:prstGeom>
        </p:spPr>
      </p:pic>
    </p:spTree>
    <p:extLst>
      <p:ext uri="{BB962C8B-B14F-4D97-AF65-F5344CB8AC3E}">
        <p14:creationId xmlns:p14="http://schemas.microsoft.com/office/powerpoint/2010/main" val="36815679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399"/>
          </a:xfrm>
          <a:prstGeom prst="rect">
            <a:avLst/>
          </a:prstGeom>
        </p:spPr>
      </p:pic>
    </p:spTree>
    <p:extLst>
      <p:ext uri="{BB962C8B-B14F-4D97-AF65-F5344CB8AC3E}">
        <p14:creationId xmlns:p14="http://schemas.microsoft.com/office/powerpoint/2010/main" val="37987691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399"/>
            <a:ext cx="9144000" cy="7128792"/>
          </a:xfrm>
          <a:prstGeom prst="rect">
            <a:avLst/>
          </a:prstGeom>
        </p:spPr>
      </p:pic>
    </p:spTree>
    <p:extLst>
      <p:ext uri="{BB962C8B-B14F-4D97-AF65-F5344CB8AC3E}">
        <p14:creationId xmlns:p14="http://schemas.microsoft.com/office/powerpoint/2010/main" val="2365710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69075252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37017270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294223061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289460964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57259658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25"/>
          <a:stretch/>
        </p:blipFill>
        <p:spPr>
          <a:xfrm>
            <a:off x="0" y="0"/>
            <a:ext cx="9144000" cy="6858000"/>
          </a:xfrm>
          <a:prstGeom prst="rect">
            <a:avLst/>
          </a:prstGeom>
        </p:spPr>
      </p:pic>
    </p:spTree>
    <p:extLst>
      <p:ext uri="{BB962C8B-B14F-4D97-AF65-F5344CB8AC3E}">
        <p14:creationId xmlns:p14="http://schemas.microsoft.com/office/powerpoint/2010/main" val="7481395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37" y="0"/>
            <a:ext cx="9106525" cy="6858000"/>
          </a:xfrm>
          <a:prstGeom prst="rect">
            <a:avLst/>
          </a:prstGeom>
        </p:spPr>
      </p:pic>
    </p:spTree>
    <p:extLst>
      <p:ext uri="{BB962C8B-B14F-4D97-AF65-F5344CB8AC3E}">
        <p14:creationId xmlns:p14="http://schemas.microsoft.com/office/powerpoint/2010/main" val="244031783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280295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9642214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54667089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165842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117501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62" y="1"/>
            <a:ext cx="9144000" cy="6858000"/>
          </a:xfrm>
          <a:prstGeom prst="rect">
            <a:avLst/>
          </a:prstGeom>
        </p:spPr>
      </p:pic>
    </p:spTree>
    <p:extLst>
      <p:ext uri="{BB962C8B-B14F-4D97-AF65-F5344CB8AC3E}">
        <p14:creationId xmlns:p14="http://schemas.microsoft.com/office/powerpoint/2010/main" val="13044856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335761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639429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81</TotalTime>
  <Words>2714</Words>
  <Application>Microsoft Office PowerPoint</Application>
  <PresentationFormat>Presentación en pantalla (4:3)</PresentationFormat>
  <Paragraphs>247</Paragraphs>
  <Slides>116</Slides>
  <Notes>97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116</vt:i4>
      </vt:variant>
    </vt:vector>
  </HeadingPairs>
  <TitlesOfParts>
    <vt:vector size="121" baseType="lpstr">
      <vt:lpstr>Calibri</vt:lpstr>
      <vt:lpstr>Century Schoolbook</vt:lpstr>
      <vt:lpstr>Wingdings</vt:lpstr>
      <vt:lpstr>Wingdings 2</vt:lpstr>
      <vt:lpstr>1_Default Theme</vt:lpstr>
      <vt:lpstr>EUROPA.-LA VUELTA AL MUNDO EN 885 JARDINES. ESPAÑA.-ASTURIAS-Fundacion Evaristo del Valle. Fundacion Selgas. Jardin Botânico Atlântico </vt:lpstr>
      <vt:lpstr>Jardines de la Fundación Evaristo del Valle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la Fundación Selgas.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Gijón.-Jardin Botánico Atlántico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dc:title>
  <dc:creator>Josep</dc:creator>
  <cp:lastModifiedBy>Usuario</cp:lastModifiedBy>
  <cp:revision>13</cp:revision>
  <dcterms:created xsi:type="dcterms:W3CDTF">2015-11-12T08:16:20Z</dcterms:created>
  <dcterms:modified xsi:type="dcterms:W3CDTF">2018-03-10T08:32:22Z</dcterms:modified>
</cp:coreProperties>
</file>