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23"/>
  </p:notesMasterIdLst>
  <p:sldIdLst>
    <p:sldId id="257" r:id="rId2"/>
    <p:sldId id="261" r:id="rId3"/>
    <p:sldId id="262" r:id="rId4"/>
    <p:sldId id="263" r:id="rId5"/>
    <p:sldId id="264" r:id="rId6"/>
    <p:sldId id="265" r:id="rId7"/>
    <p:sldId id="266" r:id="rId8"/>
    <p:sldId id="267" r:id="rId9"/>
    <p:sldId id="260" r:id="rId10"/>
    <p:sldId id="291" r:id="rId11"/>
    <p:sldId id="268" r:id="rId12"/>
    <p:sldId id="269" r:id="rId13"/>
    <p:sldId id="271" r:id="rId14"/>
    <p:sldId id="272" r:id="rId15"/>
    <p:sldId id="273" r:id="rId16"/>
    <p:sldId id="275" r:id="rId17"/>
    <p:sldId id="276" r:id="rId18"/>
    <p:sldId id="277" r:id="rId19"/>
    <p:sldId id="279" r:id="rId20"/>
    <p:sldId id="280" r:id="rId21"/>
    <p:sldId id="282" r:id="rId22"/>
    <p:sldId id="283" r:id="rId23"/>
    <p:sldId id="285" r:id="rId24"/>
    <p:sldId id="286" r:id="rId25"/>
    <p:sldId id="278" r:id="rId26"/>
    <p:sldId id="287" r:id="rId27"/>
    <p:sldId id="284" r:id="rId28"/>
    <p:sldId id="288" r:id="rId29"/>
    <p:sldId id="289" r:id="rId30"/>
    <p:sldId id="270" r:id="rId31"/>
    <p:sldId id="299" r:id="rId32"/>
    <p:sldId id="295" r:id="rId33"/>
    <p:sldId id="290" r:id="rId34"/>
    <p:sldId id="292" r:id="rId35"/>
    <p:sldId id="293" r:id="rId36"/>
    <p:sldId id="294" r:id="rId37"/>
    <p:sldId id="296" r:id="rId38"/>
    <p:sldId id="297" r:id="rId39"/>
    <p:sldId id="298" r:id="rId40"/>
    <p:sldId id="300" r:id="rId41"/>
    <p:sldId id="301" r:id="rId42"/>
    <p:sldId id="302" r:id="rId43"/>
    <p:sldId id="303" r:id="rId44"/>
    <p:sldId id="304" r:id="rId45"/>
    <p:sldId id="305" r:id="rId46"/>
    <p:sldId id="306" r:id="rId47"/>
    <p:sldId id="307" r:id="rId48"/>
    <p:sldId id="317" r:id="rId49"/>
    <p:sldId id="318" r:id="rId50"/>
    <p:sldId id="313" r:id="rId51"/>
    <p:sldId id="319" r:id="rId52"/>
    <p:sldId id="315" r:id="rId53"/>
    <p:sldId id="320" r:id="rId54"/>
    <p:sldId id="308" r:id="rId55"/>
    <p:sldId id="309" r:id="rId56"/>
    <p:sldId id="310" r:id="rId57"/>
    <p:sldId id="311" r:id="rId58"/>
    <p:sldId id="312" r:id="rId59"/>
    <p:sldId id="314" r:id="rId60"/>
    <p:sldId id="316" r:id="rId61"/>
    <p:sldId id="321" r:id="rId62"/>
    <p:sldId id="322" r:id="rId63"/>
    <p:sldId id="371" r:id="rId64"/>
    <p:sldId id="372" r:id="rId65"/>
    <p:sldId id="344" r:id="rId66"/>
    <p:sldId id="355" r:id="rId67"/>
    <p:sldId id="353" r:id="rId68"/>
    <p:sldId id="348" r:id="rId69"/>
    <p:sldId id="345" r:id="rId70"/>
    <p:sldId id="338" r:id="rId71"/>
    <p:sldId id="340" r:id="rId72"/>
    <p:sldId id="336" r:id="rId73"/>
    <p:sldId id="323" r:id="rId74"/>
    <p:sldId id="373" r:id="rId75"/>
    <p:sldId id="324" r:id="rId76"/>
    <p:sldId id="325" r:id="rId77"/>
    <p:sldId id="326" r:id="rId78"/>
    <p:sldId id="327" r:id="rId79"/>
    <p:sldId id="328" r:id="rId80"/>
    <p:sldId id="329" r:id="rId81"/>
    <p:sldId id="330" r:id="rId82"/>
    <p:sldId id="331" r:id="rId83"/>
    <p:sldId id="332" r:id="rId84"/>
    <p:sldId id="334" r:id="rId85"/>
    <p:sldId id="335" r:id="rId86"/>
    <p:sldId id="337" r:id="rId87"/>
    <p:sldId id="341" r:id="rId88"/>
    <p:sldId id="342" r:id="rId89"/>
    <p:sldId id="343" r:id="rId90"/>
    <p:sldId id="346" r:id="rId91"/>
    <p:sldId id="349" r:id="rId92"/>
    <p:sldId id="347" r:id="rId93"/>
    <p:sldId id="350" r:id="rId94"/>
    <p:sldId id="354" r:id="rId95"/>
    <p:sldId id="356" r:id="rId96"/>
    <p:sldId id="357" r:id="rId97"/>
    <p:sldId id="358" r:id="rId98"/>
    <p:sldId id="374" r:id="rId99"/>
    <p:sldId id="375" r:id="rId100"/>
    <p:sldId id="377" r:id="rId101"/>
    <p:sldId id="378" r:id="rId102"/>
    <p:sldId id="376" r:id="rId103"/>
    <p:sldId id="379" r:id="rId104"/>
    <p:sldId id="385" r:id="rId105"/>
    <p:sldId id="381" r:id="rId106"/>
    <p:sldId id="384" r:id="rId107"/>
    <p:sldId id="360" r:id="rId108"/>
    <p:sldId id="364" r:id="rId109"/>
    <p:sldId id="359" r:id="rId110"/>
    <p:sldId id="361" r:id="rId111"/>
    <p:sldId id="370" r:id="rId112"/>
    <p:sldId id="362" r:id="rId113"/>
    <p:sldId id="363" r:id="rId114"/>
    <p:sldId id="369" r:id="rId115"/>
    <p:sldId id="383" r:id="rId116"/>
    <p:sldId id="382" r:id="rId117"/>
    <p:sldId id="365" r:id="rId118"/>
    <p:sldId id="366" r:id="rId119"/>
    <p:sldId id="367" r:id="rId120"/>
    <p:sldId id="368" r:id="rId121"/>
    <p:sldId id="380" r:id="rId12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4" d="100"/>
          <a:sy n="104" d="100"/>
        </p:scale>
        <p:origin x="1746" y="114"/>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notesMaster" Target="notesMasters/notesMaster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presProps" Target="presProps.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5CCA5B0-7DCC-4838-BD84-9E2746BCF8A8}" type="datetimeFigureOut">
              <a:rPr lang="es-ES" smtClean="0"/>
              <a:t>10/03/2018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B09A7A4-D6A9-49AA-B6F5-9719E087584B}" type="slidenum">
              <a:rPr lang="es-ES" smtClean="0"/>
              <a:t>‹Nº›</a:t>
            </a:fld>
            <a:endParaRPr lang="es-ES" dirty="0"/>
          </a:p>
        </p:txBody>
      </p:sp>
    </p:spTree>
    <p:extLst>
      <p:ext uri="{BB962C8B-B14F-4D97-AF65-F5344CB8AC3E}">
        <p14:creationId xmlns:p14="http://schemas.microsoft.com/office/powerpoint/2010/main" val="13451564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Barcelona.-Parc de l'Estació del Nord.</a:t>
            </a:r>
          </a:p>
        </p:txBody>
      </p:sp>
      <p:sp>
        <p:nvSpPr>
          <p:cNvPr id="4" name="3 Marcador de número de diapositiva"/>
          <p:cNvSpPr>
            <a:spLocks noGrp="1"/>
          </p:cNvSpPr>
          <p:nvPr>
            <p:ph type="sldNum" sz="quarter" idx="10"/>
          </p:nvPr>
        </p:nvSpPr>
        <p:spPr/>
        <p:txBody>
          <a:bodyPr/>
          <a:lstStyle/>
          <a:p>
            <a:fld id="{9B09A7A4-D6A9-49AA-B6F5-9719E087584B}" type="slidenum">
              <a:rPr lang="es-ES" smtClean="0"/>
              <a:t>9</a:t>
            </a:fld>
            <a:endParaRPr lang="es-ES" dirty="0"/>
          </a:p>
        </p:txBody>
      </p:sp>
    </p:spTree>
    <p:extLst>
      <p:ext uri="{BB962C8B-B14F-4D97-AF65-F5344CB8AC3E}">
        <p14:creationId xmlns:p14="http://schemas.microsoft.com/office/powerpoint/2010/main" val="40025967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Barcelona.-Parc</a:t>
            </a:r>
            <a:r>
              <a:rPr lang="es-ES" baseline="0" dirty="0"/>
              <a:t> de l </a:t>
            </a:r>
            <a:r>
              <a:rPr lang="es-ES" dirty="0"/>
              <a:t>Estació</a:t>
            </a:r>
            <a:r>
              <a:rPr lang="es-ES" baseline="0" dirty="0"/>
              <a:t> </a:t>
            </a:r>
            <a:r>
              <a:rPr lang="es-ES" dirty="0"/>
              <a:t>del</a:t>
            </a:r>
            <a:r>
              <a:rPr lang="es-ES" baseline="0" dirty="0"/>
              <a:t> </a:t>
            </a:r>
            <a:r>
              <a:rPr lang="es-ES" dirty="0"/>
              <a:t>Nord</a:t>
            </a:r>
          </a:p>
        </p:txBody>
      </p:sp>
      <p:sp>
        <p:nvSpPr>
          <p:cNvPr id="4" name="3 Marcador de número de diapositiva"/>
          <p:cNvSpPr>
            <a:spLocks noGrp="1"/>
          </p:cNvSpPr>
          <p:nvPr>
            <p:ph type="sldNum" sz="quarter" idx="10"/>
          </p:nvPr>
        </p:nvSpPr>
        <p:spPr/>
        <p:txBody>
          <a:bodyPr/>
          <a:lstStyle/>
          <a:p>
            <a:fld id="{9B09A7A4-D6A9-49AA-B6F5-9719E087584B}" type="slidenum">
              <a:rPr lang="es-ES" smtClean="0"/>
              <a:t>10</a:t>
            </a:fld>
            <a:endParaRPr lang="es-ES" dirty="0"/>
          </a:p>
        </p:txBody>
      </p:sp>
    </p:spTree>
    <p:extLst>
      <p:ext uri="{BB962C8B-B14F-4D97-AF65-F5344CB8AC3E}">
        <p14:creationId xmlns:p14="http://schemas.microsoft.com/office/powerpoint/2010/main" val="9601232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Barcelona.-Parc de l'Estació del Nord.</a:t>
            </a:r>
          </a:p>
        </p:txBody>
      </p:sp>
      <p:sp>
        <p:nvSpPr>
          <p:cNvPr id="4" name="3 Marcador de número de diapositiva"/>
          <p:cNvSpPr>
            <a:spLocks noGrp="1"/>
          </p:cNvSpPr>
          <p:nvPr>
            <p:ph type="sldNum" sz="quarter" idx="10"/>
          </p:nvPr>
        </p:nvSpPr>
        <p:spPr/>
        <p:txBody>
          <a:bodyPr/>
          <a:lstStyle/>
          <a:p>
            <a:fld id="{9B09A7A4-D6A9-49AA-B6F5-9719E087584B}" type="slidenum">
              <a:rPr lang="es-ES" smtClean="0"/>
              <a:t>11</a:t>
            </a:fld>
            <a:endParaRPr lang="es-ES" dirty="0"/>
          </a:p>
        </p:txBody>
      </p:sp>
    </p:spTree>
    <p:extLst>
      <p:ext uri="{BB962C8B-B14F-4D97-AF65-F5344CB8AC3E}">
        <p14:creationId xmlns:p14="http://schemas.microsoft.com/office/powerpoint/2010/main" val="10595418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Barcelona.-Parc de l'Estació del Nord.</a:t>
            </a:r>
          </a:p>
        </p:txBody>
      </p:sp>
      <p:sp>
        <p:nvSpPr>
          <p:cNvPr id="4" name="3 Marcador de número de diapositiva"/>
          <p:cNvSpPr>
            <a:spLocks noGrp="1"/>
          </p:cNvSpPr>
          <p:nvPr>
            <p:ph type="sldNum" sz="quarter" idx="10"/>
          </p:nvPr>
        </p:nvSpPr>
        <p:spPr/>
        <p:txBody>
          <a:bodyPr/>
          <a:lstStyle/>
          <a:p>
            <a:fld id="{9B09A7A4-D6A9-49AA-B6F5-9719E087584B}" type="slidenum">
              <a:rPr lang="es-ES" smtClean="0"/>
              <a:t>12</a:t>
            </a:fld>
            <a:endParaRPr lang="es-ES" dirty="0"/>
          </a:p>
        </p:txBody>
      </p:sp>
    </p:spTree>
    <p:extLst>
      <p:ext uri="{BB962C8B-B14F-4D97-AF65-F5344CB8AC3E}">
        <p14:creationId xmlns:p14="http://schemas.microsoft.com/office/powerpoint/2010/main" val="2134549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Barcelona.-Parc de l'Estació del Nord.</a:t>
            </a:r>
          </a:p>
        </p:txBody>
      </p:sp>
      <p:sp>
        <p:nvSpPr>
          <p:cNvPr id="4" name="3 Marcador de número de diapositiva"/>
          <p:cNvSpPr>
            <a:spLocks noGrp="1"/>
          </p:cNvSpPr>
          <p:nvPr>
            <p:ph type="sldNum" sz="quarter" idx="10"/>
          </p:nvPr>
        </p:nvSpPr>
        <p:spPr/>
        <p:txBody>
          <a:bodyPr/>
          <a:lstStyle/>
          <a:p>
            <a:fld id="{9B09A7A4-D6A9-49AA-B6F5-9719E087584B}" type="slidenum">
              <a:rPr lang="es-ES" smtClean="0"/>
              <a:t>13</a:t>
            </a:fld>
            <a:endParaRPr lang="es-ES" dirty="0"/>
          </a:p>
        </p:txBody>
      </p:sp>
    </p:spTree>
    <p:extLst>
      <p:ext uri="{BB962C8B-B14F-4D97-AF65-F5344CB8AC3E}">
        <p14:creationId xmlns:p14="http://schemas.microsoft.com/office/powerpoint/2010/main" val="10384305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Barcelona.-Parc de l'Estació del Nord.</a:t>
            </a:r>
          </a:p>
        </p:txBody>
      </p:sp>
      <p:sp>
        <p:nvSpPr>
          <p:cNvPr id="4" name="3 Marcador de número de diapositiva"/>
          <p:cNvSpPr>
            <a:spLocks noGrp="1"/>
          </p:cNvSpPr>
          <p:nvPr>
            <p:ph type="sldNum" sz="quarter" idx="10"/>
          </p:nvPr>
        </p:nvSpPr>
        <p:spPr/>
        <p:txBody>
          <a:bodyPr/>
          <a:lstStyle/>
          <a:p>
            <a:fld id="{9B09A7A4-D6A9-49AA-B6F5-9719E087584B}" type="slidenum">
              <a:rPr lang="es-ES" smtClean="0"/>
              <a:t>14</a:t>
            </a:fld>
            <a:endParaRPr lang="es-ES" dirty="0"/>
          </a:p>
        </p:txBody>
      </p:sp>
    </p:spTree>
    <p:extLst>
      <p:ext uri="{BB962C8B-B14F-4D97-AF65-F5344CB8AC3E}">
        <p14:creationId xmlns:p14="http://schemas.microsoft.com/office/powerpoint/2010/main" val="289646203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Barcelona.-Parc de l'Estació del Nord.</a:t>
            </a:r>
          </a:p>
        </p:txBody>
      </p:sp>
      <p:sp>
        <p:nvSpPr>
          <p:cNvPr id="4" name="3 Marcador de número de diapositiva"/>
          <p:cNvSpPr>
            <a:spLocks noGrp="1"/>
          </p:cNvSpPr>
          <p:nvPr>
            <p:ph type="sldNum" sz="quarter" idx="10"/>
          </p:nvPr>
        </p:nvSpPr>
        <p:spPr/>
        <p:txBody>
          <a:bodyPr/>
          <a:lstStyle/>
          <a:p>
            <a:fld id="{9B09A7A4-D6A9-49AA-B6F5-9719E087584B}" type="slidenum">
              <a:rPr lang="es-ES" smtClean="0"/>
              <a:t>15</a:t>
            </a:fld>
            <a:endParaRPr lang="es-ES" dirty="0"/>
          </a:p>
        </p:txBody>
      </p:sp>
    </p:spTree>
    <p:extLst>
      <p:ext uri="{BB962C8B-B14F-4D97-AF65-F5344CB8AC3E}">
        <p14:creationId xmlns:p14="http://schemas.microsoft.com/office/powerpoint/2010/main" val="136117698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Barcelona.-Parc de l'Estació del Nord.</a:t>
            </a:r>
          </a:p>
        </p:txBody>
      </p:sp>
      <p:sp>
        <p:nvSpPr>
          <p:cNvPr id="4" name="3 Marcador de número de diapositiva"/>
          <p:cNvSpPr>
            <a:spLocks noGrp="1"/>
          </p:cNvSpPr>
          <p:nvPr>
            <p:ph type="sldNum" sz="quarter" idx="10"/>
          </p:nvPr>
        </p:nvSpPr>
        <p:spPr/>
        <p:txBody>
          <a:bodyPr/>
          <a:lstStyle/>
          <a:p>
            <a:fld id="{9B09A7A4-D6A9-49AA-B6F5-9719E087584B}" type="slidenum">
              <a:rPr lang="es-ES" smtClean="0"/>
              <a:t>16</a:t>
            </a:fld>
            <a:endParaRPr lang="es-ES" dirty="0"/>
          </a:p>
        </p:txBody>
      </p:sp>
    </p:spTree>
    <p:extLst>
      <p:ext uri="{BB962C8B-B14F-4D97-AF65-F5344CB8AC3E}">
        <p14:creationId xmlns:p14="http://schemas.microsoft.com/office/powerpoint/2010/main" val="300868325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Barcelona.-Parc de l'Estació del Nord.</a:t>
            </a:r>
          </a:p>
        </p:txBody>
      </p:sp>
      <p:sp>
        <p:nvSpPr>
          <p:cNvPr id="4" name="3 Marcador de número de diapositiva"/>
          <p:cNvSpPr>
            <a:spLocks noGrp="1"/>
          </p:cNvSpPr>
          <p:nvPr>
            <p:ph type="sldNum" sz="quarter" idx="10"/>
          </p:nvPr>
        </p:nvSpPr>
        <p:spPr/>
        <p:txBody>
          <a:bodyPr/>
          <a:lstStyle/>
          <a:p>
            <a:fld id="{9B09A7A4-D6A9-49AA-B6F5-9719E087584B}" type="slidenum">
              <a:rPr lang="es-ES" smtClean="0"/>
              <a:t>17</a:t>
            </a:fld>
            <a:endParaRPr lang="es-ES" dirty="0"/>
          </a:p>
        </p:txBody>
      </p:sp>
    </p:spTree>
    <p:extLst>
      <p:ext uri="{BB962C8B-B14F-4D97-AF65-F5344CB8AC3E}">
        <p14:creationId xmlns:p14="http://schemas.microsoft.com/office/powerpoint/2010/main" val="44418584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Barcelona.-Parc de l'Estació del Nord.</a:t>
            </a:r>
          </a:p>
        </p:txBody>
      </p:sp>
      <p:sp>
        <p:nvSpPr>
          <p:cNvPr id="4" name="3 Marcador de número de diapositiva"/>
          <p:cNvSpPr>
            <a:spLocks noGrp="1"/>
          </p:cNvSpPr>
          <p:nvPr>
            <p:ph type="sldNum" sz="quarter" idx="10"/>
          </p:nvPr>
        </p:nvSpPr>
        <p:spPr/>
        <p:txBody>
          <a:bodyPr/>
          <a:lstStyle/>
          <a:p>
            <a:fld id="{9B09A7A4-D6A9-49AA-B6F5-9719E087584B}" type="slidenum">
              <a:rPr lang="es-ES" smtClean="0"/>
              <a:t>18</a:t>
            </a:fld>
            <a:endParaRPr lang="es-ES" dirty="0"/>
          </a:p>
        </p:txBody>
      </p:sp>
    </p:spTree>
    <p:extLst>
      <p:ext uri="{BB962C8B-B14F-4D97-AF65-F5344CB8AC3E}">
        <p14:creationId xmlns:p14="http://schemas.microsoft.com/office/powerpoint/2010/main" val="274504153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Barcelona.-Parc de l'Estació del Nord.</a:t>
            </a:r>
          </a:p>
        </p:txBody>
      </p:sp>
      <p:sp>
        <p:nvSpPr>
          <p:cNvPr id="4" name="3 Marcador de número de diapositiva"/>
          <p:cNvSpPr>
            <a:spLocks noGrp="1"/>
          </p:cNvSpPr>
          <p:nvPr>
            <p:ph type="sldNum" sz="quarter" idx="10"/>
          </p:nvPr>
        </p:nvSpPr>
        <p:spPr/>
        <p:txBody>
          <a:bodyPr/>
          <a:lstStyle/>
          <a:p>
            <a:fld id="{9B09A7A4-D6A9-49AA-B6F5-9719E087584B}" type="slidenum">
              <a:rPr lang="es-ES" smtClean="0"/>
              <a:t>19</a:t>
            </a:fld>
            <a:endParaRPr lang="es-ES" dirty="0"/>
          </a:p>
        </p:txBody>
      </p:sp>
    </p:spTree>
    <p:extLst>
      <p:ext uri="{BB962C8B-B14F-4D97-AF65-F5344CB8AC3E}">
        <p14:creationId xmlns:p14="http://schemas.microsoft.com/office/powerpoint/2010/main" val="345426283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Barcelona.-Parc de l'Estació del Nord.</a:t>
            </a:r>
          </a:p>
        </p:txBody>
      </p:sp>
      <p:sp>
        <p:nvSpPr>
          <p:cNvPr id="4" name="3 Marcador de número de diapositiva"/>
          <p:cNvSpPr>
            <a:spLocks noGrp="1"/>
          </p:cNvSpPr>
          <p:nvPr>
            <p:ph type="sldNum" sz="quarter" idx="10"/>
          </p:nvPr>
        </p:nvSpPr>
        <p:spPr/>
        <p:txBody>
          <a:bodyPr/>
          <a:lstStyle/>
          <a:p>
            <a:fld id="{9B09A7A4-D6A9-49AA-B6F5-9719E087584B}" type="slidenum">
              <a:rPr lang="es-ES" smtClean="0"/>
              <a:t>20</a:t>
            </a:fld>
            <a:endParaRPr lang="es-ES" dirty="0"/>
          </a:p>
        </p:txBody>
      </p:sp>
    </p:spTree>
    <p:extLst>
      <p:ext uri="{BB962C8B-B14F-4D97-AF65-F5344CB8AC3E}">
        <p14:creationId xmlns:p14="http://schemas.microsoft.com/office/powerpoint/2010/main" val="116516192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Barcelona.-Parc de l'Estació del Nord.</a:t>
            </a:r>
          </a:p>
        </p:txBody>
      </p:sp>
      <p:sp>
        <p:nvSpPr>
          <p:cNvPr id="4" name="3 Marcador de número de diapositiva"/>
          <p:cNvSpPr>
            <a:spLocks noGrp="1"/>
          </p:cNvSpPr>
          <p:nvPr>
            <p:ph type="sldNum" sz="quarter" idx="10"/>
          </p:nvPr>
        </p:nvSpPr>
        <p:spPr/>
        <p:txBody>
          <a:bodyPr/>
          <a:lstStyle/>
          <a:p>
            <a:fld id="{9B09A7A4-D6A9-49AA-B6F5-9719E087584B}" type="slidenum">
              <a:rPr lang="es-ES" smtClean="0"/>
              <a:t>21</a:t>
            </a:fld>
            <a:endParaRPr lang="es-ES" dirty="0"/>
          </a:p>
        </p:txBody>
      </p:sp>
    </p:spTree>
    <p:extLst>
      <p:ext uri="{BB962C8B-B14F-4D97-AF65-F5344CB8AC3E}">
        <p14:creationId xmlns:p14="http://schemas.microsoft.com/office/powerpoint/2010/main" val="367231827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Barcelona.-Parc de l'Estació del Nord.</a:t>
            </a:r>
          </a:p>
        </p:txBody>
      </p:sp>
      <p:sp>
        <p:nvSpPr>
          <p:cNvPr id="4" name="3 Marcador de número de diapositiva"/>
          <p:cNvSpPr>
            <a:spLocks noGrp="1"/>
          </p:cNvSpPr>
          <p:nvPr>
            <p:ph type="sldNum" sz="quarter" idx="10"/>
          </p:nvPr>
        </p:nvSpPr>
        <p:spPr/>
        <p:txBody>
          <a:bodyPr/>
          <a:lstStyle/>
          <a:p>
            <a:fld id="{9B09A7A4-D6A9-49AA-B6F5-9719E087584B}" type="slidenum">
              <a:rPr lang="es-ES" smtClean="0"/>
              <a:t>22</a:t>
            </a:fld>
            <a:endParaRPr lang="es-ES" dirty="0"/>
          </a:p>
        </p:txBody>
      </p:sp>
    </p:spTree>
    <p:extLst>
      <p:ext uri="{BB962C8B-B14F-4D97-AF65-F5344CB8AC3E}">
        <p14:creationId xmlns:p14="http://schemas.microsoft.com/office/powerpoint/2010/main" val="251248477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Barcelona.-Parc de l'Estació del Nord.</a:t>
            </a:r>
          </a:p>
        </p:txBody>
      </p:sp>
      <p:sp>
        <p:nvSpPr>
          <p:cNvPr id="4" name="3 Marcador de número de diapositiva"/>
          <p:cNvSpPr>
            <a:spLocks noGrp="1"/>
          </p:cNvSpPr>
          <p:nvPr>
            <p:ph type="sldNum" sz="quarter" idx="10"/>
          </p:nvPr>
        </p:nvSpPr>
        <p:spPr/>
        <p:txBody>
          <a:bodyPr/>
          <a:lstStyle/>
          <a:p>
            <a:fld id="{9B09A7A4-D6A9-49AA-B6F5-9719E087584B}" type="slidenum">
              <a:rPr lang="es-ES" smtClean="0"/>
              <a:t>23</a:t>
            </a:fld>
            <a:endParaRPr lang="es-ES" dirty="0"/>
          </a:p>
        </p:txBody>
      </p:sp>
    </p:spTree>
    <p:extLst>
      <p:ext uri="{BB962C8B-B14F-4D97-AF65-F5344CB8AC3E}">
        <p14:creationId xmlns:p14="http://schemas.microsoft.com/office/powerpoint/2010/main" val="288634514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Barcelona.-Parc de l'Estació del Nord.</a:t>
            </a:r>
          </a:p>
        </p:txBody>
      </p:sp>
      <p:sp>
        <p:nvSpPr>
          <p:cNvPr id="4" name="3 Marcador de número de diapositiva"/>
          <p:cNvSpPr>
            <a:spLocks noGrp="1"/>
          </p:cNvSpPr>
          <p:nvPr>
            <p:ph type="sldNum" sz="quarter" idx="10"/>
          </p:nvPr>
        </p:nvSpPr>
        <p:spPr/>
        <p:txBody>
          <a:bodyPr/>
          <a:lstStyle/>
          <a:p>
            <a:fld id="{9B09A7A4-D6A9-49AA-B6F5-9719E087584B}" type="slidenum">
              <a:rPr lang="es-ES" smtClean="0"/>
              <a:t>24</a:t>
            </a:fld>
            <a:endParaRPr lang="es-ES" dirty="0"/>
          </a:p>
        </p:txBody>
      </p:sp>
    </p:spTree>
    <p:extLst>
      <p:ext uri="{BB962C8B-B14F-4D97-AF65-F5344CB8AC3E}">
        <p14:creationId xmlns:p14="http://schemas.microsoft.com/office/powerpoint/2010/main" val="308798801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Barcelona.-Parc de l'Estació del Nord.</a:t>
            </a:r>
          </a:p>
        </p:txBody>
      </p:sp>
      <p:sp>
        <p:nvSpPr>
          <p:cNvPr id="4" name="3 Marcador de número de diapositiva"/>
          <p:cNvSpPr>
            <a:spLocks noGrp="1"/>
          </p:cNvSpPr>
          <p:nvPr>
            <p:ph type="sldNum" sz="quarter" idx="10"/>
          </p:nvPr>
        </p:nvSpPr>
        <p:spPr/>
        <p:txBody>
          <a:bodyPr/>
          <a:lstStyle/>
          <a:p>
            <a:fld id="{9B09A7A4-D6A9-49AA-B6F5-9719E087584B}" type="slidenum">
              <a:rPr lang="es-ES" smtClean="0"/>
              <a:t>25</a:t>
            </a:fld>
            <a:endParaRPr lang="es-ES" dirty="0"/>
          </a:p>
        </p:txBody>
      </p:sp>
    </p:spTree>
    <p:extLst>
      <p:ext uri="{BB962C8B-B14F-4D97-AF65-F5344CB8AC3E}">
        <p14:creationId xmlns:p14="http://schemas.microsoft.com/office/powerpoint/2010/main" val="34966799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Barcelona.-Parc de l'Estació del Nord.</a:t>
            </a:r>
          </a:p>
        </p:txBody>
      </p:sp>
      <p:sp>
        <p:nvSpPr>
          <p:cNvPr id="4" name="3 Marcador de número de diapositiva"/>
          <p:cNvSpPr>
            <a:spLocks noGrp="1"/>
          </p:cNvSpPr>
          <p:nvPr>
            <p:ph type="sldNum" sz="quarter" idx="10"/>
          </p:nvPr>
        </p:nvSpPr>
        <p:spPr/>
        <p:txBody>
          <a:bodyPr/>
          <a:lstStyle/>
          <a:p>
            <a:fld id="{9B09A7A4-D6A9-49AA-B6F5-9719E087584B}" type="slidenum">
              <a:rPr lang="es-ES" smtClean="0"/>
              <a:t>26</a:t>
            </a:fld>
            <a:endParaRPr lang="es-ES" dirty="0"/>
          </a:p>
        </p:txBody>
      </p:sp>
    </p:spTree>
    <p:extLst>
      <p:ext uri="{BB962C8B-B14F-4D97-AF65-F5344CB8AC3E}">
        <p14:creationId xmlns:p14="http://schemas.microsoft.com/office/powerpoint/2010/main" val="359812969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Barcelona.-Parc de l'Estació del Nord.</a:t>
            </a:r>
          </a:p>
        </p:txBody>
      </p:sp>
      <p:sp>
        <p:nvSpPr>
          <p:cNvPr id="4" name="3 Marcador de número de diapositiva"/>
          <p:cNvSpPr>
            <a:spLocks noGrp="1"/>
          </p:cNvSpPr>
          <p:nvPr>
            <p:ph type="sldNum" sz="quarter" idx="10"/>
          </p:nvPr>
        </p:nvSpPr>
        <p:spPr/>
        <p:txBody>
          <a:bodyPr/>
          <a:lstStyle/>
          <a:p>
            <a:fld id="{9B09A7A4-D6A9-49AA-B6F5-9719E087584B}" type="slidenum">
              <a:rPr lang="es-ES" smtClean="0"/>
              <a:t>27</a:t>
            </a:fld>
            <a:endParaRPr lang="es-ES" dirty="0"/>
          </a:p>
        </p:txBody>
      </p:sp>
    </p:spTree>
    <p:extLst>
      <p:ext uri="{BB962C8B-B14F-4D97-AF65-F5344CB8AC3E}">
        <p14:creationId xmlns:p14="http://schemas.microsoft.com/office/powerpoint/2010/main" val="57639714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Barcelona.-Parc de l'Estació del Nord.</a:t>
            </a:r>
          </a:p>
        </p:txBody>
      </p:sp>
      <p:sp>
        <p:nvSpPr>
          <p:cNvPr id="4" name="3 Marcador de número de diapositiva"/>
          <p:cNvSpPr>
            <a:spLocks noGrp="1"/>
          </p:cNvSpPr>
          <p:nvPr>
            <p:ph type="sldNum" sz="quarter" idx="10"/>
          </p:nvPr>
        </p:nvSpPr>
        <p:spPr/>
        <p:txBody>
          <a:bodyPr/>
          <a:lstStyle/>
          <a:p>
            <a:fld id="{9B09A7A4-D6A9-49AA-B6F5-9719E087584B}" type="slidenum">
              <a:rPr lang="es-ES" smtClean="0"/>
              <a:t>28</a:t>
            </a:fld>
            <a:endParaRPr lang="es-ES" dirty="0"/>
          </a:p>
        </p:txBody>
      </p:sp>
    </p:spTree>
    <p:extLst>
      <p:ext uri="{BB962C8B-B14F-4D97-AF65-F5344CB8AC3E}">
        <p14:creationId xmlns:p14="http://schemas.microsoft.com/office/powerpoint/2010/main" val="373962129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Barcelona.-Parc_Estació_Nord.-Luminaria del parque, de Beverly Pepper.</a:t>
            </a:r>
          </a:p>
        </p:txBody>
      </p:sp>
      <p:sp>
        <p:nvSpPr>
          <p:cNvPr id="4" name="3 Marcador de número de diapositiva"/>
          <p:cNvSpPr>
            <a:spLocks noGrp="1"/>
          </p:cNvSpPr>
          <p:nvPr>
            <p:ph type="sldNum" sz="quarter" idx="10"/>
          </p:nvPr>
        </p:nvSpPr>
        <p:spPr/>
        <p:txBody>
          <a:bodyPr/>
          <a:lstStyle/>
          <a:p>
            <a:fld id="{9B09A7A4-D6A9-49AA-B6F5-9719E087584B}" type="slidenum">
              <a:rPr lang="es-ES" smtClean="0"/>
              <a:t>29</a:t>
            </a:fld>
            <a:endParaRPr lang="es-ES" dirty="0"/>
          </a:p>
        </p:txBody>
      </p:sp>
    </p:spTree>
    <p:extLst>
      <p:ext uri="{BB962C8B-B14F-4D97-AF65-F5344CB8AC3E}">
        <p14:creationId xmlns:p14="http://schemas.microsoft.com/office/powerpoint/2010/main" val="259353393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Barcelona.-Parc de l'Estació del Nord.</a:t>
            </a:r>
          </a:p>
        </p:txBody>
      </p:sp>
      <p:sp>
        <p:nvSpPr>
          <p:cNvPr id="4" name="3 Marcador de número de diapositiva"/>
          <p:cNvSpPr>
            <a:spLocks noGrp="1"/>
          </p:cNvSpPr>
          <p:nvPr>
            <p:ph type="sldNum" sz="quarter" idx="10"/>
          </p:nvPr>
        </p:nvSpPr>
        <p:spPr/>
        <p:txBody>
          <a:bodyPr/>
          <a:lstStyle/>
          <a:p>
            <a:fld id="{9B09A7A4-D6A9-49AA-B6F5-9719E087584B}" type="slidenum">
              <a:rPr lang="es-ES" smtClean="0"/>
              <a:t>30</a:t>
            </a:fld>
            <a:endParaRPr lang="es-ES" dirty="0"/>
          </a:p>
        </p:txBody>
      </p:sp>
    </p:spTree>
    <p:extLst>
      <p:ext uri="{BB962C8B-B14F-4D97-AF65-F5344CB8AC3E}">
        <p14:creationId xmlns:p14="http://schemas.microsoft.com/office/powerpoint/2010/main" val="410911144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Barcelona.-Parc de l Estació del Nord</a:t>
            </a:r>
          </a:p>
          <a:p>
            <a:endParaRPr lang="es-ES" dirty="0"/>
          </a:p>
        </p:txBody>
      </p:sp>
      <p:sp>
        <p:nvSpPr>
          <p:cNvPr id="4" name="3 Marcador de número de diapositiva"/>
          <p:cNvSpPr>
            <a:spLocks noGrp="1"/>
          </p:cNvSpPr>
          <p:nvPr>
            <p:ph type="sldNum" sz="quarter" idx="10"/>
          </p:nvPr>
        </p:nvSpPr>
        <p:spPr/>
        <p:txBody>
          <a:bodyPr/>
          <a:lstStyle/>
          <a:p>
            <a:fld id="{9B09A7A4-D6A9-49AA-B6F5-9719E087584B}" type="slidenum">
              <a:rPr lang="es-ES" smtClean="0"/>
              <a:t>32</a:t>
            </a:fld>
            <a:endParaRPr lang="es-ES" dirty="0"/>
          </a:p>
        </p:txBody>
      </p:sp>
    </p:spTree>
    <p:extLst>
      <p:ext uri="{BB962C8B-B14F-4D97-AF65-F5344CB8AC3E}">
        <p14:creationId xmlns:p14="http://schemas.microsoft.com/office/powerpoint/2010/main" val="11051847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Barcelona.-Parc_Estació_Nord1</a:t>
            </a:r>
          </a:p>
        </p:txBody>
      </p:sp>
      <p:sp>
        <p:nvSpPr>
          <p:cNvPr id="4" name="3 Marcador de número de diapositiva"/>
          <p:cNvSpPr>
            <a:spLocks noGrp="1"/>
          </p:cNvSpPr>
          <p:nvPr>
            <p:ph type="sldNum" sz="quarter" idx="10"/>
          </p:nvPr>
        </p:nvSpPr>
        <p:spPr/>
        <p:txBody>
          <a:bodyPr/>
          <a:lstStyle/>
          <a:p>
            <a:fld id="{9B09A7A4-D6A9-49AA-B6F5-9719E087584B}" type="slidenum">
              <a:rPr lang="es-ES" smtClean="0"/>
              <a:t>33</a:t>
            </a:fld>
            <a:endParaRPr lang="es-ES" dirty="0"/>
          </a:p>
        </p:txBody>
      </p:sp>
    </p:spTree>
    <p:extLst>
      <p:ext uri="{BB962C8B-B14F-4D97-AF65-F5344CB8AC3E}">
        <p14:creationId xmlns:p14="http://schemas.microsoft.com/office/powerpoint/2010/main" val="330479448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Barcelona.-Parc de l Estació del Nord</a:t>
            </a:r>
          </a:p>
          <a:p>
            <a:endParaRPr lang="es-ES" dirty="0"/>
          </a:p>
        </p:txBody>
      </p:sp>
      <p:sp>
        <p:nvSpPr>
          <p:cNvPr id="4" name="3 Marcador de número de diapositiva"/>
          <p:cNvSpPr>
            <a:spLocks noGrp="1"/>
          </p:cNvSpPr>
          <p:nvPr>
            <p:ph type="sldNum" sz="quarter" idx="10"/>
          </p:nvPr>
        </p:nvSpPr>
        <p:spPr/>
        <p:txBody>
          <a:bodyPr/>
          <a:lstStyle/>
          <a:p>
            <a:fld id="{9B09A7A4-D6A9-49AA-B6F5-9719E087584B}" type="slidenum">
              <a:rPr lang="es-ES" smtClean="0"/>
              <a:t>34</a:t>
            </a:fld>
            <a:endParaRPr lang="es-ES" dirty="0"/>
          </a:p>
        </p:txBody>
      </p:sp>
    </p:spTree>
    <p:extLst>
      <p:ext uri="{BB962C8B-B14F-4D97-AF65-F5344CB8AC3E}">
        <p14:creationId xmlns:p14="http://schemas.microsoft.com/office/powerpoint/2010/main" val="161971602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Barcelona.-Parc de l Estació del Nord</a:t>
            </a:r>
          </a:p>
          <a:p>
            <a:endParaRPr lang="es-ES" dirty="0"/>
          </a:p>
        </p:txBody>
      </p:sp>
      <p:sp>
        <p:nvSpPr>
          <p:cNvPr id="4" name="3 Marcador de número de diapositiva"/>
          <p:cNvSpPr>
            <a:spLocks noGrp="1"/>
          </p:cNvSpPr>
          <p:nvPr>
            <p:ph type="sldNum" sz="quarter" idx="10"/>
          </p:nvPr>
        </p:nvSpPr>
        <p:spPr/>
        <p:txBody>
          <a:bodyPr/>
          <a:lstStyle/>
          <a:p>
            <a:fld id="{9B09A7A4-D6A9-49AA-B6F5-9719E087584B}" type="slidenum">
              <a:rPr lang="es-ES" smtClean="0"/>
              <a:t>35</a:t>
            </a:fld>
            <a:endParaRPr lang="es-ES" dirty="0"/>
          </a:p>
        </p:txBody>
      </p:sp>
    </p:spTree>
    <p:extLst>
      <p:ext uri="{BB962C8B-B14F-4D97-AF65-F5344CB8AC3E}">
        <p14:creationId xmlns:p14="http://schemas.microsoft.com/office/powerpoint/2010/main" val="157984136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Barcelona.-Parc de l Estació del Nord</a:t>
            </a:r>
          </a:p>
        </p:txBody>
      </p:sp>
      <p:sp>
        <p:nvSpPr>
          <p:cNvPr id="4" name="3 Marcador de número de diapositiva"/>
          <p:cNvSpPr>
            <a:spLocks noGrp="1"/>
          </p:cNvSpPr>
          <p:nvPr>
            <p:ph type="sldNum" sz="quarter" idx="10"/>
          </p:nvPr>
        </p:nvSpPr>
        <p:spPr/>
        <p:txBody>
          <a:bodyPr/>
          <a:lstStyle/>
          <a:p>
            <a:fld id="{9B09A7A4-D6A9-49AA-B6F5-9719E087584B}" type="slidenum">
              <a:rPr lang="es-ES" smtClean="0"/>
              <a:t>36</a:t>
            </a:fld>
            <a:endParaRPr lang="es-ES" dirty="0"/>
          </a:p>
        </p:txBody>
      </p:sp>
    </p:spTree>
    <p:extLst>
      <p:ext uri="{BB962C8B-B14F-4D97-AF65-F5344CB8AC3E}">
        <p14:creationId xmlns:p14="http://schemas.microsoft.com/office/powerpoint/2010/main" val="238343296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Barcelona.-Parc de l Estació del Nord</a:t>
            </a:r>
          </a:p>
          <a:p>
            <a:endParaRPr lang="es-ES" dirty="0"/>
          </a:p>
        </p:txBody>
      </p:sp>
      <p:sp>
        <p:nvSpPr>
          <p:cNvPr id="4" name="3 Marcador de número de diapositiva"/>
          <p:cNvSpPr>
            <a:spLocks noGrp="1"/>
          </p:cNvSpPr>
          <p:nvPr>
            <p:ph type="sldNum" sz="quarter" idx="10"/>
          </p:nvPr>
        </p:nvSpPr>
        <p:spPr/>
        <p:txBody>
          <a:bodyPr/>
          <a:lstStyle/>
          <a:p>
            <a:fld id="{9B09A7A4-D6A9-49AA-B6F5-9719E087584B}" type="slidenum">
              <a:rPr lang="es-ES" smtClean="0"/>
              <a:t>37</a:t>
            </a:fld>
            <a:endParaRPr lang="es-ES" dirty="0"/>
          </a:p>
        </p:txBody>
      </p:sp>
    </p:spTree>
    <p:extLst>
      <p:ext uri="{BB962C8B-B14F-4D97-AF65-F5344CB8AC3E}">
        <p14:creationId xmlns:p14="http://schemas.microsoft.com/office/powerpoint/2010/main" val="31180796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Barcelona.-Parc de l Estació del Nord</a:t>
            </a:r>
          </a:p>
        </p:txBody>
      </p:sp>
      <p:sp>
        <p:nvSpPr>
          <p:cNvPr id="4" name="3 Marcador de número de diapositiva"/>
          <p:cNvSpPr>
            <a:spLocks noGrp="1"/>
          </p:cNvSpPr>
          <p:nvPr>
            <p:ph type="sldNum" sz="quarter" idx="10"/>
          </p:nvPr>
        </p:nvSpPr>
        <p:spPr/>
        <p:txBody>
          <a:bodyPr/>
          <a:lstStyle/>
          <a:p>
            <a:fld id="{9B09A7A4-D6A9-49AA-B6F5-9719E087584B}" type="slidenum">
              <a:rPr lang="es-ES" smtClean="0"/>
              <a:t>38</a:t>
            </a:fld>
            <a:endParaRPr lang="es-ES" dirty="0"/>
          </a:p>
        </p:txBody>
      </p:sp>
    </p:spTree>
    <p:extLst>
      <p:ext uri="{BB962C8B-B14F-4D97-AF65-F5344CB8AC3E}">
        <p14:creationId xmlns:p14="http://schemas.microsoft.com/office/powerpoint/2010/main" val="77111936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Barcelona.-Parc de l Estació del Nord</a:t>
            </a:r>
          </a:p>
        </p:txBody>
      </p:sp>
      <p:sp>
        <p:nvSpPr>
          <p:cNvPr id="4" name="3 Marcador de número de diapositiva"/>
          <p:cNvSpPr>
            <a:spLocks noGrp="1"/>
          </p:cNvSpPr>
          <p:nvPr>
            <p:ph type="sldNum" sz="quarter" idx="10"/>
          </p:nvPr>
        </p:nvSpPr>
        <p:spPr/>
        <p:txBody>
          <a:bodyPr/>
          <a:lstStyle/>
          <a:p>
            <a:fld id="{9B09A7A4-D6A9-49AA-B6F5-9719E087584B}" type="slidenum">
              <a:rPr lang="es-ES" smtClean="0"/>
              <a:t>39</a:t>
            </a:fld>
            <a:endParaRPr lang="es-ES" dirty="0"/>
          </a:p>
        </p:txBody>
      </p:sp>
    </p:spTree>
    <p:extLst>
      <p:ext uri="{BB962C8B-B14F-4D97-AF65-F5344CB8AC3E}">
        <p14:creationId xmlns:p14="http://schemas.microsoft.com/office/powerpoint/2010/main" val="108636286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Barcelona.-Parc de l Estació del Nord</a:t>
            </a:r>
          </a:p>
        </p:txBody>
      </p:sp>
      <p:sp>
        <p:nvSpPr>
          <p:cNvPr id="4" name="3 Marcador de número de diapositiva"/>
          <p:cNvSpPr>
            <a:spLocks noGrp="1"/>
          </p:cNvSpPr>
          <p:nvPr>
            <p:ph type="sldNum" sz="quarter" idx="10"/>
          </p:nvPr>
        </p:nvSpPr>
        <p:spPr/>
        <p:txBody>
          <a:bodyPr/>
          <a:lstStyle/>
          <a:p>
            <a:fld id="{9B09A7A4-D6A9-49AA-B6F5-9719E087584B}" type="slidenum">
              <a:rPr lang="es-ES" smtClean="0"/>
              <a:t>40</a:t>
            </a:fld>
            <a:endParaRPr lang="es-ES" dirty="0"/>
          </a:p>
        </p:txBody>
      </p:sp>
    </p:spTree>
    <p:extLst>
      <p:ext uri="{BB962C8B-B14F-4D97-AF65-F5344CB8AC3E}">
        <p14:creationId xmlns:p14="http://schemas.microsoft.com/office/powerpoint/2010/main" val="19766552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Barcelona.-Parc de l Estació del Nord</a:t>
            </a:r>
          </a:p>
          <a:p>
            <a:endParaRPr lang="es-ES" dirty="0"/>
          </a:p>
        </p:txBody>
      </p:sp>
      <p:sp>
        <p:nvSpPr>
          <p:cNvPr id="4" name="3 Marcador de número de diapositiva"/>
          <p:cNvSpPr>
            <a:spLocks noGrp="1"/>
          </p:cNvSpPr>
          <p:nvPr>
            <p:ph type="sldNum" sz="quarter" idx="10"/>
          </p:nvPr>
        </p:nvSpPr>
        <p:spPr/>
        <p:txBody>
          <a:bodyPr/>
          <a:lstStyle/>
          <a:p>
            <a:fld id="{9B09A7A4-D6A9-49AA-B6F5-9719E087584B}" type="slidenum">
              <a:rPr lang="es-ES" smtClean="0"/>
              <a:t>41</a:t>
            </a:fld>
            <a:endParaRPr lang="es-ES" dirty="0"/>
          </a:p>
        </p:txBody>
      </p:sp>
    </p:spTree>
    <p:extLst>
      <p:ext uri="{BB962C8B-B14F-4D97-AF65-F5344CB8AC3E}">
        <p14:creationId xmlns:p14="http://schemas.microsoft.com/office/powerpoint/2010/main" val="194047740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Barcelona.-Parc de l Estació del Nord</a:t>
            </a:r>
          </a:p>
        </p:txBody>
      </p:sp>
      <p:sp>
        <p:nvSpPr>
          <p:cNvPr id="4" name="3 Marcador de número de diapositiva"/>
          <p:cNvSpPr>
            <a:spLocks noGrp="1"/>
          </p:cNvSpPr>
          <p:nvPr>
            <p:ph type="sldNum" sz="quarter" idx="10"/>
          </p:nvPr>
        </p:nvSpPr>
        <p:spPr/>
        <p:txBody>
          <a:bodyPr/>
          <a:lstStyle/>
          <a:p>
            <a:fld id="{9B09A7A4-D6A9-49AA-B6F5-9719E087584B}" type="slidenum">
              <a:rPr lang="es-ES" smtClean="0"/>
              <a:t>42</a:t>
            </a:fld>
            <a:endParaRPr lang="es-ES" dirty="0"/>
          </a:p>
        </p:txBody>
      </p:sp>
    </p:spTree>
    <p:extLst>
      <p:ext uri="{BB962C8B-B14F-4D97-AF65-F5344CB8AC3E}">
        <p14:creationId xmlns:p14="http://schemas.microsoft.com/office/powerpoint/2010/main" val="308239683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Barcelona.-Parc de l Estació del Nord</a:t>
            </a:r>
          </a:p>
          <a:p>
            <a:endParaRPr lang="es-ES" dirty="0"/>
          </a:p>
        </p:txBody>
      </p:sp>
      <p:sp>
        <p:nvSpPr>
          <p:cNvPr id="4" name="3 Marcador de número de diapositiva"/>
          <p:cNvSpPr>
            <a:spLocks noGrp="1"/>
          </p:cNvSpPr>
          <p:nvPr>
            <p:ph type="sldNum" sz="quarter" idx="10"/>
          </p:nvPr>
        </p:nvSpPr>
        <p:spPr/>
        <p:txBody>
          <a:bodyPr/>
          <a:lstStyle/>
          <a:p>
            <a:fld id="{9B09A7A4-D6A9-49AA-B6F5-9719E087584B}" type="slidenum">
              <a:rPr lang="es-ES" smtClean="0"/>
              <a:t>43</a:t>
            </a:fld>
            <a:endParaRPr lang="es-ES" dirty="0"/>
          </a:p>
        </p:txBody>
      </p:sp>
    </p:spTree>
    <p:extLst>
      <p:ext uri="{BB962C8B-B14F-4D97-AF65-F5344CB8AC3E}">
        <p14:creationId xmlns:p14="http://schemas.microsoft.com/office/powerpoint/2010/main" val="91921131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Barcelona.-Parc de l Estació del Nord</a:t>
            </a:r>
          </a:p>
          <a:p>
            <a:endParaRPr lang="es-ES" dirty="0"/>
          </a:p>
        </p:txBody>
      </p:sp>
      <p:sp>
        <p:nvSpPr>
          <p:cNvPr id="4" name="3 Marcador de número de diapositiva"/>
          <p:cNvSpPr>
            <a:spLocks noGrp="1"/>
          </p:cNvSpPr>
          <p:nvPr>
            <p:ph type="sldNum" sz="quarter" idx="10"/>
          </p:nvPr>
        </p:nvSpPr>
        <p:spPr/>
        <p:txBody>
          <a:bodyPr/>
          <a:lstStyle/>
          <a:p>
            <a:fld id="{9B09A7A4-D6A9-49AA-B6F5-9719E087584B}" type="slidenum">
              <a:rPr lang="es-ES" smtClean="0"/>
              <a:t>44</a:t>
            </a:fld>
            <a:endParaRPr lang="es-ES" dirty="0"/>
          </a:p>
        </p:txBody>
      </p:sp>
    </p:spTree>
    <p:extLst>
      <p:ext uri="{BB962C8B-B14F-4D97-AF65-F5344CB8AC3E}">
        <p14:creationId xmlns:p14="http://schemas.microsoft.com/office/powerpoint/2010/main" val="190875251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Barcelona.-Parc de l Estació del Nord</a:t>
            </a:r>
          </a:p>
          <a:p>
            <a:endParaRPr lang="es-ES" dirty="0"/>
          </a:p>
        </p:txBody>
      </p:sp>
      <p:sp>
        <p:nvSpPr>
          <p:cNvPr id="4" name="3 Marcador de número de diapositiva"/>
          <p:cNvSpPr>
            <a:spLocks noGrp="1"/>
          </p:cNvSpPr>
          <p:nvPr>
            <p:ph type="sldNum" sz="quarter" idx="10"/>
          </p:nvPr>
        </p:nvSpPr>
        <p:spPr/>
        <p:txBody>
          <a:bodyPr/>
          <a:lstStyle/>
          <a:p>
            <a:fld id="{9B09A7A4-D6A9-49AA-B6F5-9719E087584B}" type="slidenum">
              <a:rPr lang="es-ES" smtClean="0"/>
              <a:t>45</a:t>
            </a:fld>
            <a:endParaRPr lang="es-ES" dirty="0"/>
          </a:p>
        </p:txBody>
      </p:sp>
    </p:spTree>
    <p:extLst>
      <p:ext uri="{BB962C8B-B14F-4D97-AF65-F5344CB8AC3E}">
        <p14:creationId xmlns:p14="http://schemas.microsoft.com/office/powerpoint/2010/main" val="37726159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Barcelona.-Parc de l Estació del Nord</a:t>
            </a:r>
          </a:p>
          <a:p>
            <a:endParaRPr lang="es-ES" dirty="0"/>
          </a:p>
        </p:txBody>
      </p:sp>
      <p:sp>
        <p:nvSpPr>
          <p:cNvPr id="4" name="3 Marcador de número de diapositiva"/>
          <p:cNvSpPr>
            <a:spLocks noGrp="1"/>
          </p:cNvSpPr>
          <p:nvPr>
            <p:ph type="sldNum" sz="quarter" idx="10"/>
          </p:nvPr>
        </p:nvSpPr>
        <p:spPr/>
        <p:txBody>
          <a:bodyPr/>
          <a:lstStyle/>
          <a:p>
            <a:fld id="{9B09A7A4-D6A9-49AA-B6F5-9719E087584B}" type="slidenum">
              <a:rPr lang="es-ES" smtClean="0"/>
              <a:t>46</a:t>
            </a:fld>
            <a:endParaRPr lang="es-ES" dirty="0"/>
          </a:p>
        </p:txBody>
      </p:sp>
    </p:spTree>
    <p:extLst>
      <p:ext uri="{BB962C8B-B14F-4D97-AF65-F5344CB8AC3E}">
        <p14:creationId xmlns:p14="http://schemas.microsoft.com/office/powerpoint/2010/main" val="1625459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Plaza Francèsc Maciá en Barcelona.-K</a:t>
            </a:r>
          </a:p>
        </p:txBody>
      </p:sp>
      <p:sp>
        <p:nvSpPr>
          <p:cNvPr id="4" name="3 Marcador de número de diapositiva"/>
          <p:cNvSpPr>
            <a:spLocks noGrp="1"/>
          </p:cNvSpPr>
          <p:nvPr>
            <p:ph type="sldNum" sz="quarter" idx="10"/>
          </p:nvPr>
        </p:nvSpPr>
        <p:spPr/>
        <p:txBody>
          <a:bodyPr/>
          <a:lstStyle/>
          <a:p>
            <a:fld id="{9B09A7A4-D6A9-49AA-B6F5-9719E087584B}" type="slidenum">
              <a:rPr lang="es-ES" smtClean="0"/>
              <a:t>50</a:t>
            </a:fld>
            <a:endParaRPr lang="es-ES" dirty="0"/>
          </a:p>
        </p:txBody>
      </p:sp>
    </p:spTree>
    <p:extLst>
      <p:ext uri="{BB962C8B-B14F-4D97-AF65-F5344CB8AC3E}">
        <p14:creationId xmlns:p14="http://schemas.microsoft.com/office/powerpoint/2010/main" val="397826847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Plaza Francèsc Maciá en Barcelona.-K</a:t>
            </a:r>
          </a:p>
        </p:txBody>
      </p:sp>
      <p:sp>
        <p:nvSpPr>
          <p:cNvPr id="4" name="3 Marcador de número de diapositiva"/>
          <p:cNvSpPr>
            <a:spLocks noGrp="1"/>
          </p:cNvSpPr>
          <p:nvPr>
            <p:ph type="sldNum" sz="quarter" idx="10"/>
          </p:nvPr>
        </p:nvSpPr>
        <p:spPr/>
        <p:txBody>
          <a:bodyPr/>
          <a:lstStyle/>
          <a:p>
            <a:fld id="{9B09A7A4-D6A9-49AA-B6F5-9719E087584B}" type="slidenum">
              <a:rPr lang="es-ES" smtClean="0"/>
              <a:t>51</a:t>
            </a:fld>
            <a:endParaRPr lang="es-ES" dirty="0"/>
          </a:p>
        </p:txBody>
      </p:sp>
    </p:spTree>
    <p:extLst>
      <p:ext uri="{BB962C8B-B14F-4D97-AF65-F5344CB8AC3E}">
        <p14:creationId xmlns:p14="http://schemas.microsoft.com/office/powerpoint/2010/main" val="36263587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Plaza Francèsc Maciá en Barcelona.-K</a:t>
            </a:r>
          </a:p>
        </p:txBody>
      </p:sp>
      <p:sp>
        <p:nvSpPr>
          <p:cNvPr id="4" name="3 Marcador de número de diapositiva"/>
          <p:cNvSpPr>
            <a:spLocks noGrp="1"/>
          </p:cNvSpPr>
          <p:nvPr>
            <p:ph type="sldNum" sz="quarter" idx="10"/>
          </p:nvPr>
        </p:nvSpPr>
        <p:spPr/>
        <p:txBody>
          <a:bodyPr/>
          <a:lstStyle/>
          <a:p>
            <a:fld id="{9B09A7A4-D6A9-49AA-B6F5-9719E087584B}" type="slidenum">
              <a:rPr lang="es-ES" smtClean="0"/>
              <a:t>52</a:t>
            </a:fld>
            <a:endParaRPr lang="es-ES" dirty="0"/>
          </a:p>
        </p:txBody>
      </p:sp>
    </p:spTree>
    <p:extLst>
      <p:ext uri="{BB962C8B-B14F-4D97-AF65-F5344CB8AC3E}">
        <p14:creationId xmlns:p14="http://schemas.microsoft.com/office/powerpoint/2010/main" val="374987512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Plaza Francèsc Maciá en Barcelona.-</a:t>
            </a:r>
          </a:p>
        </p:txBody>
      </p:sp>
      <p:sp>
        <p:nvSpPr>
          <p:cNvPr id="4" name="3 Marcador de número de diapositiva"/>
          <p:cNvSpPr>
            <a:spLocks noGrp="1"/>
          </p:cNvSpPr>
          <p:nvPr>
            <p:ph type="sldNum" sz="quarter" idx="10"/>
          </p:nvPr>
        </p:nvSpPr>
        <p:spPr/>
        <p:txBody>
          <a:bodyPr/>
          <a:lstStyle/>
          <a:p>
            <a:fld id="{9B09A7A4-D6A9-49AA-B6F5-9719E087584B}" type="slidenum">
              <a:rPr lang="es-ES" smtClean="0"/>
              <a:t>53</a:t>
            </a:fld>
            <a:endParaRPr lang="es-ES" dirty="0"/>
          </a:p>
        </p:txBody>
      </p:sp>
    </p:spTree>
    <p:extLst>
      <p:ext uri="{BB962C8B-B14F-4D97-AF65-F5344CB8AC3E}">
        <p14:creationId xmlns:p14="http://schemas.microsoft.com/office/powerpoint/2010/main" val="167139369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.-.President Macia.-</a:t>
            </a:r>
          </a:p>
        </p:txBody>
      </p:sp>
      <p:sp>
        <p:nvSpPr>
          <p:cNvPr id="4" name="3 Marcador de número de diapositiva"/>
          <p:cNvSpPr>
            <a:spLocks noGrp="1"/>
          </p:cNvSpPr>
          <p:nvPr>
            <p:ph type="sldNum" sz="quarter" idx="10"/>
          </p:nvPr>
        </p:nvSpPr>
        <p:spPr/>
        <p:txBody>
          <a:bodyPr/>
          <a:lstStyle/>
          <a:p>
            <a:fld id="{9B09A7A4-D6A9-49AA-B6F5-9719E087584B}" type="slidenum">
              <a:rPr lang="es-ES" smtClean="0"/>
              <a:t>55</a:t>
            </a:fld>
            <a:endParaRPr lang="es-ES" dirty="0"/>
          </a:p>
        </p:txBody>
      </p:sp>
    </p:spTree>
    <p:extLst>
      <p:ext uri="{BB962C8B-B14F-4D97-AF65-F5344CB8AC3E}">
        <p14:creationId xmlns:p14="http://schemas.microsoft.com/office/powerpoint/2010/main" val="420499803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.-.President Macia.-</a:t>
            </a:r>
          </a:p>
        </p:txBody>
      </p:sp>
      <p:sp>
        <p:nvSpPr>
          <p:cNvPr id="4" name="3 Marcador de número de diapositiva"/>
          <p:cNvSpPr>
            <a:spLocks noGrp="1"/>
          </p:cNvSpPr>
          <p:nvPr>
            <p:ph type="sldNum" sz="quarter" idx="10"/>
          </p:nvPr>
        </p:nvSpPr>
        <p:spPr/>
        <p:txBody>
          <a:bodyPr/>
          <a:lstStyle/>
          <a:p>
            <a:fld id="{9B09A7A4-D6A9-49AA-B6F5-9719E087584B}" type="slidenum">
              <a:rPr lang="es-ES" smtClean="0"/>
              <a:t>56</a:t>
            </a:fld>
            <a:endParaRPr lang="es-ES" dirty="0"/>
          </a:p>
        </p:txBody>
      </p:sp>
    </p:spTree>
    <p:extLst>
      <p:ext uri="{BB962C8B-B14F-4D97-AF65-F5344CB8AC3E}">
        <p14:creationId xmlns:p14="http://schemas.microsoft.com/office/powerpoint/2010/main" val="140270637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.-.President Macia.-</a:t>
            </a:r>
          </a:p>
        </p:txBody>
      </p:sp>
      <p:sp>
        <p:nvSpPr>
          <p:cNvPr id="4" name="3 Marcador de número de diapositiva"/>
          <p:cNvSpPr>
            <a:spLocks noGrp="1"/>
          </p:cNvSpPr>
          <p:nvPr>
            <p:ph type="sldNum" sz="quarter" idx="10"/>
          </p:nvPr>
        </p:nvSpPr>
        <p:spPr/>
        <p:txBody>
          <a:bodyPr/>
          <a:lstStyle/>
          <a:p>
            <a:fld id="{9B09A7A4-D6A9-49AA-B6F5-9719E087584B}" type="slidenum">
              <a:rPr lang="es-ES" smtClean="0"/>
              <a:t>57</a:t>
            </a:fld>
            <a:endParaRPr lang="es-ES" dirty="0"/>
          </a:p>
        </p:txBody>
      </p:sp>
    </p:spTree>
    <p:extLst>
      <p:ext uri="{BB962C8B-B14F-4D97-AF65-F5344CB8AC3E}">
        <p14:creationId xmlns:p14="http://schemas.microsoft.com/office/powerpoint/2010/main" val="1269378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Plaza Francèsc Maciá en Barcelona.-K</a:t>
            </a:r>
          </a:p>
        </p:txBody>
      </p:sp>
      <p:sp>
        <p:nvSpPr>
          <p:cNvPr id="4" name="3 Marcador de número de diapositiva"/>
          <p:cNvSpPr>
            <a:spLocks noGrp="1"/>
          </p:cNvSpPr>
          <p:nvPr>
            <p:ph type="sldNum" sz="quarter" idx="10"/>
          </p:nvPr>
        </p:nvSpPr>
        <p:spPr/>
        <p:txBody>
          <a:bodyPr/>
          <a:lstStyle/>
          <a:p>
            <a:fld id="{9B09A7A4-D6A9-49AA-B6F5-9719E087584B}" type="slidenum">
              <a:rPr lang="es-ES" smtClean="0"/>
              <a:t>58</a:t>
            </a:fld>
            <a:endParaRPr lang="es-ES" dirty="0"/>
          </a:p>
        </p:txBody>
      </p:sp>
    </p:spTree>
    <p:extLst>
      <p:ext uri="{BB962C8B-B14F-4D97-AF65-F5344CB8AC3E}">
        <p14:creationId xmlns:p14="http://schemas.microsoft.com/office/powerpoint/2010/main" val="224738576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Plaza Francèsc Maciá en Barcelona.-</a:t>
            </a:r>
          </a:p>
        </p:txBody>
      </p:sp>
      <p:sp>
        <p:nvSpPr>
          <p:cNvPr id="4" name="3 Marcador de número de diapositiva"/>
          <p:cNvSpPr>
            <a:spLocks noGrp="1"/>
          </p:cNvSpPr>
          <p:nvPr>
            <p:ph type="sldNum" sz="quarter" idx="10"/>
          </p:nvPr>
        </p:nvSpPr>
        <p:spPr/>
        <p:txBody>
          <a:bodyPr/>
          <a:lstStyle/>
          <a:p>
            <a:fld id="{9B09A7A4-D6A9-49AA-B6F5-9719E087584B}" type="slidenum">
              <a:rPr lang="es-ES" smtClean="0"/>
              <a:t>59</a:t>
            </a:fld>
            <a:endParaRPr lang="es-ES" dirty="0"/>
          </a:p>
        </p:txBody>
      </p:sp>
    </p:spTree>
    <p:extLst>
      <p:ext uri="{BB962C8B-B14F-4D97-AF65-F5344CB8AC3E}">
        <p14:creationId xmlns:p14="http://schemas.microsoft.com/office/powerpoint/2010/main" val="124136537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Plaza Francèsc Maciá en Barcelona.-</a:t>
            </a:r>
          </a:p>
          <a:p>
            <a:endParaRPr lang="es-ES" dirty="0"/>
          </a:p>
        </p:txBody>
      </p:sp>
      <p:sp>
        <p:nvSpPr>
          <p:cNvPr id="4" name="3 Marcador de número de diapositiva"/>
          <p:cNvSpPr>
            <a:spLocks noGrp="1"/>
          </p:cNvSpPr>
          <p:nvPr>
            <p:ph type="sldNum" sz="quarter" idx="10"/>
          </p:nvPr>
        </p:nvSpPr>
        <p:spPr/>
        <p:txBody>
          <a:bodyPr/>
          <a:lstStyle/>
          <a:p>
            <a:fld id="{9B09A7A4-D6A9-49AA-B6F5-9719E087584B}" type="slidenum">
              <a:rPr lang="es-ES" smtClean="0"/>
              <a:t>60</a:t>
            </a:fld>
            <a:endParaRPr lang="es-ES" dirty="0"/>
          </a:p>
        </p:txBody>
      </p:sp>
    </p:spTree>
    <p:extLst>
      <p:ext uri="{BB962C8B-B14F-4D97-AF65-F5344CB8AC3E}">
        <p14:creationId xmlns:p14="http://schemas.microsoft.com/office/powerpoint/2010/main" val="94997002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Plaza Francèsc Maciá en Barcelona.-</a:t>
            </a:r>
          </a:p>
          <a:p>
            <a:endParaRPr lang="es-ES" dirty="0"/>
          </a:p>
        </p:txBody>
      </p:sp>
      <p:sp>
        <p:nvSpPr>
          <p:cNvPr id="4" name="3 Marcador de número de diapositiva"/>
          <p:cNvSpPr>
            <a:spLocks noGrp="1"/>
          </p:cNvSpPr>
          <p:nvPr>
            <p:ph type="sldNum" sz="quarter" idx="10"/>
          </p:nvPr>
        </p:nvSpPr>
        <p:spPr/>
        <p:txBody>
          <a:bodyPr/>
          <a:lstStyle/>
          <a:p>
            <a:fld id="{9B09A7A4-D6A9-49AA-B6F5-9719E087584B}" type="slidenum">
              <a:rPr lang="es-ES" smtClean="0"/>
              <a:t>61</a:t>
            </a:fld>
            <a:endParaRPr lang="es-ES" dirty="0"/>
          </a:p>
        </p:txBody>
      </p:sp>
    </p:spTree>
    <p:extLst>
      <p:ext uri="{BB962C8B-B14F-4D97-AF65-F5344CB8AC3E}">
        <p14:creationId xmlns:p14="http://schemas.microsoft.com/office/powerpoint/2010/main" val="423997904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Barcelona.-Parc de les Aigües</a:t>
            </a:r>
          </a:p>
          <a:p>
            <a:endParaRPr lang="es-ES" dirty="0"/>
          </a:p>
        </p:txBody>
      </p:sp>
      <p:sp>
        <p:nvSpPr>
          <p:cNvPr id="4" name="3 Marcador de número de diapositiva"/>
          <p:cNvSpPr>
            <a:spLocks noGrp="1"/>
          </p:cNvSpPr>
          <p:nvPr>
            <p:ph type="sldNum" sz="quarter" idx="10"/>
          </p:nvPr>
        </p:nvSpPr>
        <p:spPr/>
        <p:txBody>
          <a:bodyPr/>
          <a:lstStyle/>
          <a:p>
            <a:fld id="{9B09A7A4-D6A9-49AA-B6F5-9719E087584B}" type="slidenum">
              <a:rPr lang="es-ES" smtClean="0"/>
              <a:t>65</a:t>
            </a:fld>
            <a:endParaRPr lang="es-ES" dirty="0"/>
          </a:p>
        </p:txBody>
      </p:sp>
    </p:spTree>
    <p:extLst>
      <p:ext uri="{BB962C8B-B14F-4D97-AF65-F5344CB8AC3E}">
        <p14:creationId xmlns:p14="http://schemas.microsoft.com/office/powerpoint/2010/main" val="29280277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Barcelona.-Parc de les Aigües</a:t>
            </a:r>
          </a:p>
        </p:txBody>
      </p:sp>
      <p:sp>
        <p:nvSpPr>
          <p:cNvPr id="4" name="3 Marcador de número de diapositiva"/>
          <p:cNvSpPr>
            <a:spLocks noGrp="1"/>
          </p:cNvSpPr>
          <p:nvPr>
            <p:ph type="sldNum" sz="quarter" idx="10"/>
          </p:nvPr>
        </p:nvSpPr>
        <p:spPr/>
        <p:txBody>
          <a:bodyPr/>
          <a:lstStyle/>
          <a:p>
            <a:fld id="{9B09A7A4-D6A9-49AA-B6F5-9719E087584B}" type="slidenum">
              <a:rPr lang="es-ES" smtClean="0"/>
              <a:t>66</a:t>
            </a:fld>
            <a:endParaRPr lang="es-ES" dirty="0"/>
          </a:p>
        </p:txBody>
      </p:sp>
    </p:spTree>
    <p:extLst>
      <p:ext uri="{BB962C8B-B14F-4D97-AF65-F5344CB8AC3E}">
        <p14:creationId xmlns:p14="http://schemas.microsoft.com/office/powerpoint/2010/main" val="31435434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Barcelona.-Parc de les Aigües</a:t>
            </a:r>
          </a:p>
          <a:p>
            <a:endParaRPr lang="es-ES" dirty="0"/>
          </a:p>
        </p:txBody>
      </p:sp>
      <p:sp>
        <p:nvSpPr>
          <p:cNvPr id="4" name="3 Marcador de número de diapositiva"/>
          <p:cNvSpPr>
            <a:spLocks noGrp="1"/>
          </p:cNvSpPr>
          <p:nvPr>
            <p:ph type="sldNum" sz="quarter" idx="10"/>
          </p:nvPr>
        </p:nvSpPr>
        <p:spPr/>
        <p:txBody>
          <a:bodyPr/>
          <a:lstStyle/>
          <a:p>
            <a:fld id="{9B09A7A4-D6A9-49AA-B6F5-9719E087584B}" type="slidenum">
              <a:rPr lang="es-ES" smtClean="0"/>
              <a:t>67</a:t>
            </a:fld>
            <a:endParaRPr lang="es-ES" dirty="0"/>
          </a:p>
        </p:txBody>
      </p:sp>
    </p:spTree>
    <p:extLst>
      <p:ext uri="{BB962C8B-B14F-4D97-AF65-F5344CB8AC3E}">
        <p14:creationId xmlns:p14="http://schemas.microsoft.com/office/powerpoint/2010/main" val="200095956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Barcelona.-Parc de les Aigües</a:t>
            </a:r>
          </a:p>
          <a:p>
            <a:endParaRPr lang="es-ES" dirty="0"/>
          </a:p>
        </p:txBody>
      </p:sp>
      <p:sp>
        <p:nvSpPr>
          <p:cNvPr id="4" name="3 Marcador de número de diapositiva"/>
          <p:cNvSpPr>
            <a:spLocks noGrp="1"/>
          </p:cNvSpPr>
          <p:nvPr>
            <p:ph type="sldNum" sz="quarter" idx="10"/>
          </p:nvPr>
        </p:nvSpPr>
        <p:spPr/>
        <p:txBody>
          <a:bodyPr/>
          <a:lstStyle/>
          <a:p>
            <a:fld id="{9B09A7A4-D6A9-49AA-B6F5-9719E087584B}" type="slidenum">
              <a:rPr lang="es-ES" smtClean="0"/>
              <a:t>68</a:t>
            </a:fld>
            <a:endParaRPr lang="es-ES" dirty="0"/>
          </a:p>
        </p:txBody>
      </p:sp>
    </p:spTree>
    <p:extLst>
      <p:ext uri="{BB962C8B-B14F-4D97-AF65-F5344CB8AC3E}">
        <p14:creationId xmlns:p14="http://schemas.microsoft.com/office/powerpoint/2010/main" val="276409947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Barcelona.-Parc de les Aigües</a:t>
            </a:r>
          </a:p>
        </p:txBody>
      </p:sp>
      <p:sp>
        <p:nvSpPr>
          <p:cNvPr id="4" name="3 Marcador de número de diapositiva"/>
          <p:cNvSpPr>
            <a:spLocks noGrp="1"/>
          </p:cNvSpPr>
          <p:nvPr>
            <p:ph type="sldNum" sz="quarter" idx="10"/>
          </p:nvPr>
        </p:nvSpPr>
        <p:spPr/>
        <p:txBody>
          <a:bodyPr/>
          <a:lstStyle/>
          <a:p>
            <a:fld id="{9B09A7A4-D6A9-49AA-B6F5-9719E087584B}" type="slidenum">
              <a:rPr lang="es-ES" smtClean="0"/>
              <a:t>69</a:t>
            </a:fld>
            <a:endParaRPr lang="es-ES" dirty="0"/>
          </a:p>
        </p:txBody>
      </p:sp>
    </p:spTree>
    <p:extLst>
      <p:ext uri="{BB962C8B-B14F-4D97-AF65-F5344CB8AC3E}">
        <p14:creationId xmlns:p14="http://schemas.microsoft.com/office/powerpoint/2010/main" val="3185490128"/>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Barcelona.-Parc de les Aigües</a:t>
            </a:r>
          </a:p>
          <a:p>
            <a:endParaRPr lang="es-ES" dirty="0"/>
          </a:p>
        </p:txBody>
      </p:sp>
      <p:sp>
        <p:nvSpPr>
          <p:cNvPr id="4" name="3 Marcador de número de diapositiva"/>
          <p:cNvSpPr>
            <a:spLocks noGrp="1"/>
          </p:cNvSpPr>
          <p:nvPr>
            <p:ph type="sldNum" sz="quarter" idx="10"/>
          </p:nvPr>
        </p:nvSpPr>
        <p:spPr/>
        <p:txBody>
          <a:bodyPr/>
          <a:lstStyle/>
          <a:p>
            <a:fld id="{9B09A7A4-D6A9-49AA-B6F5-9719E087584B}" type="slidenum">
              <a:rPr lang="es-ES" smtClean="0"/>
              <a:t>70</a:t>
            </a:fld>
            <a:endParaRPr lang="es-ES" dirty="0"/>
          </a:p>
        </p:txBody>
      </p:sp>
    </p:spTree>
    <p:extLst>
      <p:ext uri="{BB962C8B-B14F-4D97-AF65-F5344CB8AC3E}">
        <p14:creationId xmlns:p14="http://schemas.microsoft.com/office/powerpoint/2010/main" val="2574181739"/>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Barcelona.-Parc de les Aigües</a:t>
            </a:r>
          </a:p>
          <a:p>
            <a:endParaRPr lang="es-ES" dirty="0"/>
          </a:p>
        </p:txBody>
      </p:sp>
      <p:sp>
        <p:nvSpPr>
          <p:cNvPr id="4" name="3 Marcador de número de diapositiva"/>
          <p:cNvSpPr>
            <a:spLocks noGrp="1"/>
          </p:cNvSpPr>
          <p:nvPr>
            <p:ph type="sldNum" sz="quarter" idx="10"/>
          </p:nvPr>
        </p:nvSpPr>
        <p:spPr/>
        <p:txBody>
          <a:bodyPr/>
          <a:lstStyle/>
          <a:p>
            <a:fld id="{9B09A7A4-D6A9-49AA-B6F5-9719E087584B}" type="slidenum">
              <a:rPr lang="es-ES" smtClean="0"/>
              <a:t>71</a:t>
            </a:fld>
            <a:endParaRPr lang="es-ES" dirty="0"/>
          </a:p>
        </p:txBody>
      </p:sp>
    </p:spTree>
    <p:extLst>
      <p:ext uri="{BB962C8B-B14F-4D97-AF65-F5344CB8AC3E}">
        <p14:creationId xmlns:p14="http://schemas.microsoft.com/office/powerpoint/2010/main" val="101200875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0" i="0" u="none" strike="noStrike" kern="1200" cap="none" spc="0" normalizeH="0" baseline="0" noProof="0" dirty="0">
                <a:ln>
                  <a:noFill/>
                </a:ln>
                <a:solidFill>
                  <a:prstClr val="black"/>
                </a:solidFill>
                <a:effectLst/>
                <a:uLnTx/>
                <a:uFillTx/>
                <a:latin typeface="+mn-lt"/>
                <a:ea typeface="+mn-ea"/>
                <a:cs typeface="+mn-cs"/>
              </a:rPr>
              <a:t>Barcelona.-Parc de les Aigües</a:t>
            </a:r>
          </a:p>
          <a:p>
            <a:endParaRPr lang="es-ES" dirty="0"/>
          </a:p>
        </p:txBody>
      </p:sp>
      <p:sp>
        <p:nvSpPr>
          <p:cNvPr id="4" name="3 Marcador de número de diapositiva"/>
          <p:cNvSpPr>
            <a:spLocks noGrp="1"/>
          </p:cNvSpPr>
          <p:nvPr>
            <p:ph type="sldNum" sz="quarter" idx="10"/>
          </p:nvPr>
        </p:nvSpPr>
        <p:spPr/>
        <p:txBody>
          <a:bodyPr/>
          <a:lstStyle/>
          <a:p>
            <a:fld id="{9B09A7A4-D6A9-49AA-B6F5-9719E087584B}" type="slidenum">
              <a:rPr lang="es-ES" smtClean="0"/>
              <a:t>72</a:t>
            </a:fld>
            <a:endParaRPr lang="es-ES" dirty="0"/>
          </a:p>
        </p:txBody>
      </p:sp>
    </p:spTree>
    <p:extLst>
      <p:ext uri="{BB962C8B-B14F-4D97-AF65-F5344CB8AC3E}">
        <p14:creationId xmlns:p14="http://schemas.microsoft.com/office/powerpoint/2010/main" val="1065860032"/>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Barcelona.-Parc de les Aigües</a:t>
            </a:r>
          </a:p>
        </p:txBody>
      </p:sp>
      <p:sp>
        <p:nvSpPr>
          <p:cNvPr id="4" name="3 Marcador de número de diapositiva"/>
          <p:cNvSpPr>
            <a:spLocks noGrp="1"/>
          </p:cNvSpPr>
          <p:nvPr>
            <p:ph type="sldNum" sz="quarter" idx="10"/>
          </p:nvPr>
        </p:nvSpPr>
        <p:spPr/>
        <p:txBody>
          <a:bodyPr/>
          <a:lstStyle/>
          <a:p>
            <a:fld id="{9B09A7A4-D6A9-49AA-B6F5-9719E087584B}" type="slidenum">
              <a:rPr lang="es-ES" smtClean="0"/>
              <a:t>73</a:t>
            </a:fld>
            <a:endParaRPr lang="es-ES" dirty="0"/>
          </a:p>
        </p:txBody>
      </p:sp>
    </p:spTree>
    <p:extLst>
      <p:ext uri="{BB962C8B-B14F-4D97-AF65-F5344CB8AC3E}">
        <p14:creationId xmlns:p14="http://schemas.microsoft.com/office/powerpoint/2010/main" val="597209307"/>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Barcelona.-Parc de les Aigües</a:t>
            </a:r>
          </a:p>
          <a:p>
            <a:endParaRPr lang="es-ES" dirty="0"/>
          </a:p>
        </p:txBody>
      </p:sp>
      <p:sp>
        <p:nvSpPr>
          <p:cNvPr id="4" name="3 Marcador de número de diapositiva"/>
          <p:cNvSpPr>
            <a:spLocks noGrp="1"/>
          </p:cNvSpPr>
          <p:nvPr>
            <p:ph type="sldNum" sz="quarter" idx="10"/>
          </p:nvPr>
        </p:nvSpPr>
        <p:spPr/>
        <p:txBody>
          <a:bodyPr/>
          <a:lstStyle/>
          <a:p>
            <a:fld id="{9B09A7A4-D6A9-49AA-B6F5-9719E087584B}" type="slidenum">
              <a:rPr lang="es-ES" smtClean="0"/>
              <a:t>74</a:t>
            </a:fld>
            <a:endParaRPr lang="es-ES" dirty="0"/>
          </a:p>
        </p:txBody>
      </p:sp>
    </p:spTree>
    <p:extLst>
      <p:ext uri="{BB962C8B-B14F-4D97-AF65-F5344CB8AC3E}">
        <p14:creationId xmlns:p14="http://schemas.microsoft.com/office/powerpoint/2010/main" val="3479899816"/>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Barcelona.-Parc de les Aigües</a:t>
            </a:r>
          </a:p>
        </p:txBody>
      </p:sp>
      <p:sp>
        <p:nvSpPr>
          <p:cNvPr id="4" name="3 Marcador de número de diapositiva"/>
          <p:cNvSpPr>
            <a:spLocks noGrp="1"/>
          </p:cNvSpPr>
          <p:nvPr>
            <p:ph type="sldNum" sz="quarter" idx="10"/>
          </p:nvPr>
        </p:nvSpPr>
        <p:spPr/>
        <p:txBody>
          <a:bodyPr/>
          <a:lstStyle/>
          <a:p>
            <a:fld id="{9B09A7A4-D6A9-49AA-B6F5-9719E087584B}" type="slidenum">
              <a:rPr lang="es-ES" smtClean="0"/>
              <a:t>75</a:t>
            </a:fld>
            <a:endParaRPr lang="es-ES" dirty="0"/>
          </a:p>
        </p:txBody>
      </p:sp>
    </p:spTree>
    <p:extLst>
      <p:ext uri="{BB962C8B-B14F-4D97-AF65-F5344CB8AC3E}">
        <p14:creationId xmlns:p14="http://schemas.microsoft.com/office/powerpoint/2010/main" val="4255294972"/>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Barcelona.-Parc de les Aigües</a:t>
            </a:r>
          </a:p>
        </p:txBody>
      </p:sp>
      <p:sp>
        <p:nvSpPr>
          <p:cNvPr id="4" name="3 Marcador de número de diapositiva"/>
          <p:cNvSpPr>
            <a:spLocks noGrp="1"/>
          </p:cNvSpPr>
          <p:nvPr>
            <p:ph type="sldNum" sz="quarter" idx="10"/>
          </p:nvPr>
        </p:nvSpPr>
        <p:spPr/>
        <p:txBody>
          <a:bodyPr/>
          <a:lstStyle/>
          <a:p>
            <a:fld id="{9B09A7A4-D6A9-49AA-B6F5-9719E087584B}" type="slidenum">
              <a:rPr lang="es-ES" smtClean="0"/>
              <a:t>76</a:t>
            </a:fld>
            <a:endParaRPr lang="es-ES" dirty="0"/>
          </a:p>
        </p:txBody>
      </p:sp>
    </p:spTree>
    <p:extLst>
      <p:ext uri="{BB962C8B-B14F-4D97-AF65-F5344CB8AC3E}">
        <p14:creationId xmlns:p14="http://schemas.microsoft.com/office/powerpoint/2010/main" val="389365218"/>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Barcelona.-Parc de les Aigües</a:t>
            </a:r>
          </a:p>
          <a:p>
            <a:endParaRPr lang="es-ES" dirty="0"/>
          </a:p>
        </p:txBody>
      </p:sp>
      <p:sp>
        <p:nvSpPr>
          <p:cNvPr id="4" name="3 Marcador de número de diapositiva"/>
          <p:cNvSpPr>
            <a:spLocks noGrp="1"/>
          </p:cNvSpPr>
          <p:nvPr>
            <p:ph type="sldNum" sz="quarter" idx="10"/>
          </p:nvPr>
        </p:nvSpPr>
        <p:spPr/>
        <p:txBody>
          <a:bodyPr/>
          <a:lstStyle/>
          <a:p>
            <a:fld id="{9B09A7A4-D6A9-49AA-B6F5-9719E087584B}" type="slidenum">
              <a:rPr lang="es-ES" smtClean="0"/>
              <a:t>77</a:t>
            </a:fld>
            <a:endParaRPr lang="es-ES" dirty="0"/>
          </a:p>
        </p:txBody>
      </p:sp>
    </p:spTree>
    <p:extLst>
      <p:ext uri="{BB962C8B-B14F-4D97-AF65-F5344CB8AC3E}">
        <p14:creationId xmlns:p14="http://schemas.microsoft.com/office/powerpoint/2010/main" val="3997958322"/>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Barcelona.-Parc de les Aigües</a:t>
            </a:r>
          </a:p>
        </p:txBody>
      </p:sp>
      <p:sp>
        <p:nvSpPr>
          <p:cNvPr id="4" name="3 Marcador de número de diapositiva"/>
          <p:cNvSpPr>
            <a:spLocks noGrp="1"/>
          </p:cNvSpPr>
          <p:nvPr>
            <p:ph type="sldNum" sz="quarter" idx="10"/>
          </p:nvPr>
        </p:nvSpPr>
        <p:spPr/>
        <p:txBody>
          <a:bodyPr/>
          <a:lstStyle/>
          <a:p>
            <a:fld id="{9B09A7A4-D6A9-49AA-B6F5-9719E087584B}" type="slidenum">
              <a:rPr lang="es-ES" smtClean="0"/>
              <a:t>78</a:t>
            </a:fld>
            <a:endParaRPr lang="es-ES" dirty="0"/>
          </a:p>
        </p:txBody>
      </p:sp>
    </p:spTree>
    <p:extLst>
      <p:ext uri="{BB962C8B-B14F-4D97-AF65-F5344CB8AC3E}">
        <p14:creationId xmlns:p14="http://schemas.microsoft.com/office/powerpoint/2010/main" val="1115084257"/>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Barcelona.-Parc de les Aigües</a:t>
            </a:r>
          </a:p>
        </p:txBody>
      </p:sp>
      <p:sp>
        <p:nvSpPr>
          <p:cNvPr id="4" name="3 Marcador de número de diapositiva"/>
          <p:cNvSpPr>
            <a:spLocks noGrp="1"/>
          </p:cNvSpPr>
          <p:nvPr>
            <p:ph type="sldNum" sz="quarter" idx="10"/>
          </p:nvPr>
        </p:nvSpPr>
        <p:spPr/>
        <p:txBody>
          <a:bodyPr/>
          <a:lstStyle/>
          <a:p>
            <a:fld id="{9B09A7A4-D6A9-49AA-B6F5-9719E087584B}" type="slidenum">
              <a:rPr lang="es-ES" smtClean="0"/>
              <a:t>79</a:t>
            </a:fld>
            <a:endParaRPr lang="es-ES" dirty="0"/>
          </a:p>
        </p:txBody>
      </p:sp>
    </p:spTree>
    <p:extLst>
      <p:ext uri="{BB962C8B-B14F-4D97-AF65-F5344CB8AC3E}">
        <p14:creationId xmlns:p14="http://schemas.microsoft.com/office/powerpoint/2010/main" val="1493733218"/>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Barcelona.-Parc de les Aigües</a:t>
            </a:r>
          </a:p>
          <a:p>
            <a:endParaRPr lang="es-ES" dirty="0"/>
          </a:p>
        </p:txBody>
      </p:sp>
      <p:sp>
        <p:nvSpPr>
          <p:cNvPr id="4" name="3 Marcador de número de diapositiva"/>
          <p:cNvSpPr>
            <a:spLocks noGrp="1"/>
          </p:cNvSpPr>
          <p:nvPr>
            <p:ph type="sldNum" sz="quarter" idx="10"/>
          </p:nvPr>
        </p:nvSpPr>
        <p:spPr/>
        <p:txBody>
          <a:bodyPr/>
          <a:lstStyle/>
          <a:p>
            <a:fld id="{9B09A7A4-D6A9-49AA-B6F5-9719E087584B}" type="slidenum">
              <a:rPr lang="es-ES" smtClean="0"/>
              <a:t>80</a:t>
            </a:fld>
            <a:endParaRPr lang="es-ES" dirty="0"/>
          </a:p>
        </p:txBody>
      </p:sp>
    </p:spTree>
    <p:extLst>
      <p:ext uri="{BB962C8B-B14F-4D97-AF65-F5344CB8AC3E}">
        <p14:creationId xmlns:p14="http://schemas.microsoft.com/office/powerpoint/2010/main" val="881927946"/>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Barcelona.-Parc de les Aigües</a:t>
            </a:r>
          </a:p>
        </p:txBody>
      </p:sp>
      <p:sp>
        <p:nvSpPr>
          <p:cNvPr id="4" name="3 Marcador de número de diapositiva"/>
          <p:cNvSpPr>
            <a:spLocks noGrp="1"/>
          </p:cNvSpPr>
          <p:nvPr>
            <p:ph type="sldNum" sz="quarter" idx="10"/>
          </p:nvPr>
        </p:nvSpPr>
        <p:spPr/>
        <p:txBody>
          <a:bodyPr/>
          <a:lstStyle/>
          <a:p>
            <a:fld id="{9B09A7A4-D6A9-49AA-B6F5-9719E087584B}" type="slidenum">
              <a:rPr lang="es-ES" smtClean="0"/>
              <a:t>81</a:t>
            </a:fld>
            <a:endParaRPr lang="es-ES" dirty="0"/>
          </a:p>
        </p:txBody>
      </p:sp>
    </p:spTree>
    <p:extLst>
      <p:ext uri="{BB962C8B-B14F-4D97-AF65-F5344CB8AC3E}">
        <p14:creationId xmlns:p14="http://schemas.microsoft.com/office/powerpoint/2010/main" val="62192427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Barcelona.-Parc de les Aigües</a:t>
            </a:r>
          </a:p>
          <a:p>
            <a:endParaRPr lang="es-ES" dirty="0"/>
          </a:p>
        </p:txBody>
      </p:sp>
      <p:sp>
        <p:nvSpPr>
          <p:cNvPr id="4" name="3 Marcador de número de diapositiva"/>
          <p:cNvSpPr>
            <a:spLocks noGrp="1"/>
          </p:cNvSpPr>
          <p:nvPr>
            <p:ph type="sldNum" sz="quarter" idx="10"/>
          </p:nvPr>
        </p:nvSpPr>
        <p:spPr/>
        <p:txBody>
          <a:bodyPr/>
          <a:lstStyle/>
          <a:p>
            <a:fld id="{9B09A7A4-D6A9-49AA-B6F5-9719E087584B}" type="slidenum">
              <a:rPr lang="es-ES" smtClean="0"/>
              <a:t>82</a:t>
            </a:fld>
            <a:endParaRPr lang="es-ES" dirty="0"/>
          </a:p>
        </p:txBody>
      </p:sp>
    </p:spTree>
    <p:extLst>
      <p:ext uri="{BB962C8B-B14F-4D97-AF65-F5344CB8AC3E}">
        <p14:creationId xmlns:p14="http://schemas.microsoft.com/office/powerpoint/2010/main" val="2910924502"/>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Barcelona.-Parc de les Aigües</a:t>
            </a:r>
          </a:p>
          <a:p>
            <a:endParaRPr lang="es-ES" dirty="0"/>
          </a:p>
        </p:txBody>
      </p:sp>
      <p:sp>
        <p:nvSpPr>
          <p:cNvPr id="4" name="3 Marcador de número de diapositiva"/>
          <p:cNvSpPr>
            <a:spLocks noGrp="1"/>
          </p:cNvSpPr>
          <p:nvPr>
            <p:ph type="sldNum" sz="quarter" idx="10"/>
          </p:nvPr>
        </p:nvSpPr>
        <p:spPr/>
        <p:txBody>
          <a:bodyPr/>
          <a:lstStyle/>
          <a:p>
            <a:fld id="{9B09A7A4-D6A9-49AA-B6F5-9719E087584B}" type="slidenum">
              <a:rPr lang="es-ES" smtClean="0"/>
              <a:t>83</a:t>
            </a:fld>
            <a:endParaRPr lang="es-ES" dirty="0"/>
          </a:p>
        </p:txBody>
      </p:sp>
    </p:spTree>
    <p:extLst>
      <p:ext uri="{BB962C8B-B14F-4D97-AF65-F5344CB8AC3E}">
        <p14:creationId xmlns:p14="http://schemas.microsoft.com/office/powerpoint/2010/main" val="2441310950"/>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Barcelona.-Parc de les Aigües</a:t>
            </a:r>
          </a:p>
          <a:p>
            <a:endParaRPr lang="es-ES" dirty="0"/>
          </a:p>
        </p:txBody>
      </p:sp>
      <p:sp>
        <p:nvSpPr>
          <p:cNvPr id="4" name="3 Marcador de número de diapositiva"/>
          <p:cNvSpPr>
            <a:spLocks noGrp="1"/>
          </p:cNvSpPr>
          <p:nvPr>
            <p:ph type="sldNum" sz="quarter" idx="10"/>
          </p:nvPr>
        </p:nvSpPr>
        <p:spPr/>
        <p:txBody>
          <a:bodyPr/>
          <a:lstStyle/>
          <a:p>
            <a:fld id="{9B09A7A4-D6A9-49AA-B6F5-9719E087584B}" type="slidenum">
              <a:rPr lang="es-ES" smtClean="0"/>
              <a:t>84</a:t>
            </a:fld>
            <a:endParaRPr lang="es-ES" dirty="0"/>
          </a:p>
        </p:txBody>
      </p:sp>
    </p:spTree>
    <p:extLst>
      <p:ext uri="{BB962C8B-B14F-4D97-AF65-F5344CB8AC3E}">
        <p14:creationId xmlns:p14="http://schemas.microsoft.com/office/powerpoint/2010/main" val="251492928"/>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Barcelona.-Parc de les Aigües</a:t>
            </a:r>
          </a:p>
          <a:p>
            <a:endParaRPr lang="es-ES" dirty="0"/>
          </a:p>
        </p:txBody>
      </p:sp>
      <p:sp>
        <p:nvSpPr>
          <p:cNvPr id="4" name="3 Marcador de número de diapositiva"/>
          <p:cNvSpPr>
            <a:spLocks noGrp="1"/>
          </p:cNvSpPr>
          <p:nvPr>
            <p:ph type="sldNum" sz="quarter" idx="10"/>
          </p:nvPr>
        </p:nvSpPr>
        <p:spPr/>
        <p:txBody>
          <a:bodyPr/>
          <a:lstStyle/>
          <a:p>
            <a:fld id="{9B09A7A4-D6A9-49AA-B6F5-9719E087584B}" type="slidenum">
              <a:rPr lang="es-ES" smtClean="0"/>
              <a:t>85</a:t>
            </a:fld>
            <a:endParaRPr lang="es-ES" dirty="0"/>
          </a:p>
        </p:txBody>
      </p:sp>
    </p:spTree>
    <p:extLst>
      <p:ext uri="{BB962C8B-B14F-4D97-AF65-F5344CB8AC3E}">
        <p14:creationId xmlns:p14="http://schemas.microsoft.com/office/powerpoint/2010/main" val="939282526"/>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Barcelona.-Parc de les Aigües</a:t>
            </a:r>
          </a:p>
        </p:txBody>
      </p:sp>
      <p:sp>
        <p:nvSpPr>
          <p:cNvPr id="4" name="3 Marcador de número de diapositiva"/>
          <p:cNvSpPr>
            <a:spLocks noGrp="1"/>
          </p:cNvSpPr>
          <p:nvPr>
            <p:ph type="sldNum" sz="quarter" idx="10"/>
          </p:nvPr>
        </p:nvSpPr>
        <p:spPr/>
        <p:txBody>
          <a:bodyPr/>
          <a:lstStyle/>
          <a:p>
            <a:fld id="{9B09A7A4-D6A9-49AA-B6F5-9719E087584B}" type="slidenum">
              <a:rPr lang="es-ES" smtClean="0"/>
              <a:t>86</a:t>
            </a:fld>
            <a:endParaRPr lang="es-ES" dirty="0"/>
          </a:p>
        </p:txBody>
      </p:sp>
    </p:spTree>
    <p:extLst>
      <p:ext uri="{BB962C8B-B14F-4D97-AF65-F5344CB8AC3E}">
        <p14:creationId xmlns:p14="http://schemas.microsoft.com/office/powerpoint/2010/main" val="3015770922"/>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Barcelona.-Parc de les Aigües</a:t>
            </a:r>
          </a:p>
          <a:p>
            <a:endParaRPr lang="es-ES" dirty="0"/>
          </a:p>
        </p:txBody>
      </p:sp>
      <p:sp>
        <p:nvSpPr>
          <p:cNvPr id="4" name="3 Marcador de número de diapositiva"/>
          <p:cNvSpPr>
            <a:spLocks noGrp="1"/>
          </p:cNvSpPr>
          <p:nvPr>
            <p:ph type="sldNum" sz="quarter" idx="10"/>
          </p:nvPr>
        </p:nvSpPr>
        <p:spPr/>
        <p:txBody>
          <a:bodyPr/>
          <a:lstStyle/>
          <a:p>
            <a:fld id="{9B09A7A4-D6A9-49AA-B6F5-9719E087584B}" type="slidenum">
              <a:rPr lang="es-ES" smtClean="0"/>
              <a:t>87</a:t>
            </a:fld>
            <a:endParaRPr lang="es-ES" dirty="0"/>
          </a:p>
        </p:txBody>
      </p:sp>
    </p:spTree>
    <p:extLst>
      <p:ext uri="{BB962C8B-B14F-4D97-AF65-F5344CB8AC3E}">
        <p14:creationId xmlns:p14="http://schemas.microsoft.com/office/powerpoint/2010/main" val="2427113992"/>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Barcelona.-Parc de les Aigües</a:t>
            </a:r>
          </a:p>
          <a:p>
            <a:endParaRPr lang="es-ES" dirty="0"/>
          </a:p>
        </p:txBody>
      </p:sp>
      <p:sp>
        <p:nvSpPr>
          <p:cNvPr id="4" name="3 Marcador de número de diapositiva"/>
          <p:cNvSpPr>
            <a:spLocks noGrp="1"/>
          </p:cNvSpPr>
          <p:nvPr>
            <p:ph type="sldNum" sz="quarter" idx="10"/>
          </p:nvPr>
        </p:nvSpPr>
        <p:spPr/>
        <p:txBody>
          <a:bodyPr/>
          <a:lstStyle/>
          <a:p>
            <a:fld id="{9B09A7A4-D6A9-49AA-B6F5-9719E087584B}" type="slidenum">
              <a:rPr lang="es-ES" smtClean="0"/>
              <a:t>88</a:t>
            </a:fld>
            <a:endParaRPr lang="es-ES" dirty="0"/>
          </a:p>
        </p:txBody>
      </p:sp>
    </p:spTree>
    <p:extLst>
      <p:ext uri="{BB962C8B-B14F-4D97-AF65-F5344CB8AC3E}">
        <p14:creationId xmlns:p14="http://schemas.microsoft.com/office/powerpoint/2010/main" val="2225711732"/>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Barcelona.-Parc de les Aigües</a:t>
            </a:r>
          </a:p>
        </p:txBody>
      </p:sp>
      <p:sp>
        <p:nvSpPr>
          <p:cNvPr id="4" name="3 Marcador de número de diapositiva"/>
          <p:cNvSpPr>
            <a:spLocks noGrp="1"/>
          </p:cNvSpPr>
          <p:nvPr>
            <p:ph type="sldNum" sz="quarter" idx="10"/>
          </p:nvPr>
        </p:nvSpPr>
        <p:spPr/>
        <p:txBody>
          <a:bodyPr/>
          <a:lstStyle/>
          <a:p>
            <a:fld id="{9B09A7A4-D6A9-49AA-B6F5-9719E087584B}" type="slidenum">
              <a:rPr lang="es-ES" smtClean="0"/>
              <a:t>89</a:t>
            </a:fld>
            <a:endParaRPr lang="es-ES" dirty="0"/>
          </a:p>
        </p:txBody>
      </p:sp>
    </p:spTree>
    <p:extLst>
      <p:ext uri="{BB962C8B-B14F-4D97-AF65-F5344CB8AC3E}">
        <p14:creationId xmlns:p14="http://schemas.microsoft.com/office/powerpoint/2010/main" val="1286590707"/>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Barcelona.-Parc de les Aigües</a:t>
            </a:r>
          </a:p>
          <a:p>
            <a:endParaRPr lang="es-ES" dirty="0"/>
          </a:p>
        </p:txBody>
      </p:sp>
      <p:sp>
        <p:nvSpPr>
          <p:cNvPr id="4" name="3 Marcador de número de diapositiva"/>
          <p:cNvSpPr>
            <a:spLocks noGrp="1"/>
          </p:cNvSpPr>
          <p:nvPr>
            <p:ph type="sldNum" sz="quarter" idx="10"/>
          </p:nvPr>
        </p:nvSpPr>
        <p:spPr/>
        <p:txBody>
          <a:bodyPr/>
          <a:lstStyle/>
          <a:p>
            <a:fld id="{9B09A7A4-D6A9-49AA-B6F5-9719E087584B}" type="slidenum">
              <a:rPr lang="es-ES" smtClean="0"/>
              <a:t>90</a:t>
            </a:fld>
            <a:endParaRPr lang="es-ES" dirty="0"/>
          </a:p>
        </p:txBody>
      </p:sp>
    </p:spTree>
    <p:extLst>
      <p:ext uri="{BB962C8B-B14F-4D97-AF65-F5344CB8AC3E}">
        <p14:creationId xmlns:p14="http://schemas.microsoft.com/office/powerpoint/2010/main" val="542830577"/>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Barcelona.-Parc de les Aigües</a:t>
            </a:r>
          </a:p>
          <a:p>
            <a:endParaRPr lang="es-ES" dirty="0"/>
          </a:p>
        </p:txBody>
      </p:sp>
      <p:sp>
        <p:nvSpPr>
          <p:cNvPr id="4" name="3 Marcador de número de diapositiva"/>
          <p:cNvSpPr>
            <a:spLocks noGrp="1"/>
          </p:cNvSpPr>
          <p:nvPr>
            <p:ph type="sldNum" sz="quarter" idx="10"/>
          </p:nvPr>
        </p:nvSpPr>
        <p:spPr/>
        <p:txBody>
          <a:bodyPr/>
          <a:lstStyle/>
          <a:p>
            <a:fld id="{9B09A7A4-D6A9-49AA-B6F5-9719E087584B}" type="slidenum">
              <a:rPr lang="es-ES" smtClean="0"/>
              <a:t>91</a:t>
            </a:fld>
            <a:endParaRPr lang="es-ES" dirty="0"/>
          </a:p>
        </p:txBody>
      </p:sp>
    </p:spTree>
    <p:extLst>
      <p:ext uri="{BB962C8B-B14F-4D97-AF65-F5344CB8AC3E}">
        <p14:creationId xmlns:p14="http://schemas.microsoft.com/office/powerpoint/2010/main" val="1585260573"/>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Barcelona.-Parc de les Aigües</a:t>
            </a:r>
          </a:p>
          <a:p>
            <a:endParaRPr lang="es-ES" dirty="0"/>
          </a:p>
        </p:txBody>
      </p:sp>
      <p:sp>
        <p:nvSpPr>
          <p:cNvPr id="4" name="3 Marcador de número de diapositiva"/>
          <p:cNvSpPr>
            <a:spLocks noGrp="1"/>
          </p:cNvSpPr>
          <p:nvPr>
            <p:ph type="sldNum" sz="quarter" idx="10"/>
          </p:nvPr>
        </p:nvSpPr>
        <p:spPr/>
        <p:txBody>
          <a:bodyPr/>
          <a:lstStyle/>
          <a:p>
            <a:fld id="{9B09A7A4-D6A9-49AA-B6F5-9719E087584B}" type="slidenum">
              <a:rPr lang="es-ES" smtClean="0"/>
              <a:t>92</a:t>
            </a:fld>
            <a:endParaRPr lang="es-ES" dirty="0"/>
          </a:p>
        </p:txBody>
      </p:sp>
    </p:spTree>
    <p:extLst>
      <p:ext uri="{BB962C8B-B14F-4D97-AF65-F5344CB8AC3E}">
        <p14:creationId xmlns:p14="http://schemas.microsoft.com/office/powerpoint/2010/main" val="358953980"/>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Barcelona.-Parc de les Aigües</a:t>
            </a:r>
          </a:p>
        </p:txBody>
      </p:sp>
      <p:sp>
        <p:nvSpPr>
          <p:cNvPr id="4" name="3 Marcador de número de diapositiva"/>
          <p:cNvSpPr>
            <a:spLocks noGrp="1"/>
          </p:cNvSpPr>
          <p:nvPr>
            <p:ph type="sldNum" sz="quarter" idx="10"/>
          </p:nvPr>
        </p:nvSpPr>
        <p:spPr/>
        <p:txBody>
          <a:bodyPr/>
          <a:lstStyle/>
          <a:p>
            <a:fld id="{9B09A7A4-D6A9-49AA-B6F5-9719E087584B}" type="slidenum">
              <a:rPr lang="es-ES" smtClean="0"/>
              <a:t>93</a:t>
            </a:fld>
            <a:endParaRPr lang="es-ES" dirty="0"/>
          </a:p>
        </p:txBody>
      </p:sp>
    </p:spTree>
    <p:extLst>
      <p:ext uri="{BB962C8B-B14F-4D97-AF65-F5344CB8AC3E}">
        <p14:creationId xmlns:p14="http://schemas.microsoft.com/office/powerpoint/2010/main" val="2212035239"/>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Barcelona.-Parc de les Aigües</a:t>
            </a:r>
          </a:p>
          <a:p>
            <a:endParaRPr lang="es-ES" dirty="0"/>
          </a:p>
        </p:txBody>
      </p:sp>
      <p:sp>
        <p:nvSpPr>
          <p:cNvPr id="4" name="3 Marcador de número de diapositiva"/>
          <p:cNvSpPr>
            <a:spLocks noGrp="1"/>
          </p:cNvSpPr>
          <p:nvPr>
            <p:ph type="sldNum" sz="quarter" idx="10"/>
          </p:nvPr>
        </p:nvSpPr>
        <p:spPr/>
        <p:txBody>
          <a:bodyPr/>
          <a:lstStyle/>
          <a:p>
            <a:fld id="{9B09A7A4-D6A9-49AA-B6F5-9719E087584B}" type="slidenum">
              <a:rPr lang="es-ES" smtClean="0"/>
              <a:t>94</a:t>
            </a:fld>
            <a:endParaRPr lang="es-ES" dirty="0"/>
          </a:p>
        </p:txBody>
      </p:sp>
    </p:spTree>
    <p:extLst>
      <p:ext uri="{BB962C8B-B14F-4D97-AF65-F5344CB8AC3E}">
        <p14:creationId xmlns:p14="http://schemas.microsoft.com/office/powerpoint/2010/main" val="1466505899"/>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Barcelona.-Parc de les Aigües</a:t>
            </a:r>
          </a:p>
        </p:txBody>
      </p:sp>
      <p:sp>
        <p:nvSpPr>
          <p:cNvPr id="4" name="3 Marcador de número de diapositiva"/>
          <p:cNvSpPr>
            <a:spLocks noGrp="1"/>
          </p:cNvSpPr>
          <p:nvPr>
            <p:ph type="sldNum" sz="quarter" idx="10"/>
          </p:nvPr>
        </p:nvSpPr>
        <p:spPr/>
        <p:txBody>
          <a:bodyPr/>
          <a:lstStyle/>
          <a:p>
            <a:fld id="{9B09A7A4-D6A9-49AA-B6F5-9719E087584B}" type="slidenum">
              <a:rPr lang="es-ES" smtClean="0"/>
              <a:t>95</a:t>
            </a:fld>
            <a:endParaRPr lang="es-ES" dirty="0"/>
          </a:p>
        </p:txBody>
      </p:sp>
    </p:spTree>
    <p:extLst>
      <p:ext uri="{BB962C8B-B14F-4D97-AF65-F5344CB8AC3E}">
        <p14:creationId xmlns:p14="http://schemas.microsoft.com/office/powerpoint/2010/main" val="104355153"/>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Barcelona.-Jardins de la Maternitat</a:t>
            </a:r>
          </a:p>
        </p:txBody>
      </p:sp>
      <p:sp>
        <p:nvSpPr>
          <p:cNvPr id="4" name="3 Marcador de número de diapositiva"/>
          <p:cNvSpPr>
            <a:spLocks noGrp="1"/>
          </p:cNvSpPr>
          <p:nvPr>
            <p:ph type="sldNum" sz="quarter" idx="10"/>
          </p:nvPr>
        </p:nvSpPr>
        <p:spPr/>
        <p:txBody>
          <a:bodyPr/>
          <a:lstStyle/>
          <a:p>
            <a:fld id="{9B09A7A4-D6A9-49AA-B6F5-9719E087584B}" type="slidenum">
              <a:rPr lang="es-ES" smtClean="0"/>
              <a:t>105</a:t>
            </a:fld>
            <a:endParaRPr lang="es-ES" dirty="0"/>
          </a:p>
        </p:txBody>
      </p:sp>
    </p:spTree>
    <p:extLst>
      <p:ext uri="{BB962C8B-B14F-4D97-AF65-F5344CB8AC3E}">
        <p14:creationId xmlns:p14="http://schemas.microsoft.com/office/powerpoint/2010/main" val="1874314271"/>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Barcelona.-Jardins de la Maternitat.-Pabellon Central</a:t>
            </a:r>
          </a:p>
        </p:txBody>
      </p:sp>
      <p:sp>
        <p:nvSpPr>
          <p:cNvPr id="4" name="3 Marcador de número de diapositiva"/>
          <p:cNvSpPr>
            <a:spLocks noGrp="1"/>
          </p:cNvSpPr>
          <p:nvPr>
            <p:ph type="sldNum" sz="quarter" idx="10"/>
          </p:nvPr>
        </p:nvSpPr>
        <p:spPr/>
        <p:txBody>
          <a:bodyPr/>
          <a:lstStyle/>
          <a:p>
            <a:fld id="{9B09A7A4-D6A9-49AA-B6F5-9719E087584B}" type="slidenum">
              <a:rPr lang="es-ES" smtClean="0"/>
              <a:t>106</a:t>
            </a:fld>
            <a:endParaRPr lang="es-ES" dirty="0"/>
          </a:p>
        </p:txBody>
      </p:sp>
    </p:spTree>
    <p:extLst>
      <p:ext uri="{BB962C8B-B14F-4D97-AF65-F5344CB8AC3E}">
        <p14:creationId xmlns:p14="http://schemas.microsoft.com/office/powerpoint/2010/main" val="539822190"/>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Barcelona.-Jardins de la Maternitat.-</a:t>
            </a:r>
            <a:r>
              <a:rPr lang="es-ES" dirty="0" err="1"/>
              <a:t>Nuestra_Señora_embarazada,_Vicenç_Navarro</a:t>
            </a:r>
            <a:endParaRPr lang="es-ES" dirty="0"/>
          </a:p>
        </p:txBody>
      </p:sp>
      <p:sp>
        <p:nvSpPr>
          <p:cNvPr id="4" name="3 Marcador de número de diapositiva"/>
          <p:cNvSpPr>
            <a:spLocks noGrp="1"/>
          </p:cNvSpPr>
          <p:nvPr>
            <p:ph type="sldNum" sz="quarter" idx="10"/>
          </p:nvPr>
        </p:nvSpPr>
        <p:spPr/>
        <p:txBody>
          <a:bodyPr/>
          <a:lstStyle/>
          <a:p>
            <a:fld id="{9B09A7A4-D6A9-49AA-B6F5-9719E087584B}" type="slidenum">
              <a:rPr lang="es-ES" smtClean="0"/>
              <a:t>108</a:t>
            </a:fld>
            <a:endParaRPr lang="es-ES" dirty="0"/>
          </a:p>
        </p:txBody>
      </p:sp>
    </p:spTree>
    <p:extLst>
      <p:ext uri="{BB962C8B-B14F-4D97-AF65-F5344CB8AC3E}">
        <p14:creationId xmlns:p14="http://schemas.microsoft.com/office/powerpoint/2010/main" val="3930976331"/>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Barcelona.-Jardins de la Maternitat.</a:t>
            </a:r>
          </a:p>
        </p:txBody>
      </p:sp>
      <p:sp>
        <p:nvSpPr>
          <p:cNvPr id="4" name="3 Marcador de número de diapositiva"/>
          <p:cNvSpPr>
            <a:spLocks noGrp="1"/>
          </p:cNvSpPr>
          <p:nvPr>
            <p:ph type="sldNum" sz="quarter" idx="10"/>
          </p:nvPr>
        </p:nvSpPr>
        <p:spPr/>
        <p:txBody>
          <a:bodyPr/>
          <a:lstStyle/>
          <a:p>
            <a:fld id="{9B09A7A4-D6A9-49AA-B6F5-9719E087584B}" type="slidenum">
              <a:rPr lang="es-ES" smtClean="0"/>
              <a:t>109</a:t>
            </a:fld>
            <a:endParaRPr lang="es-ES" dirty="0"/>
          </a:p>
        </p:txBody>
      </p:sp>
    </p:spTree>
    <p:extLst>
      <p:ext uri="{BB962C8B-B14F-4D97-AF65-F5344CB8AC3E}">
        <p14:creationId xmlns:p14="http://schemas.microsoft.com/office/powerpoint/2010/main" val="2598967023"/>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Barcelona.-Jardins de la Maternitat.-</a:t>
            </a:r>
            <a:r>
              <a:rPr lang="es-ES" dirty="0" err="1"/>
              <a:t>Maternitat,_Ayuda_al_desvalido</a:t>
            </a:r>
            <a:endParaRPr lang="es-ES" dirty="0"/>
          </a:p>
        </p:txBody>
      </p:sp>
      <p:sp>
        <p:nvSpPr>
          <p:cNvPr id="4" name="3 Marcador de número de diapositiva"/>
          <p:cNvSpPr>
            <a:spLocks noGrp="1"/>
          </p:cNvSpPr>
          <p:nvPr>
            <p:ph type="sldNum" sz="quarter" idx="10"/>
          </p:nvPr>
        </p:nvSpPr>
        <p:spPr/>
        <p:txBody>
          <a:bodyPr/>
          <a:lstStyle/>
          <a:p>
            <a:fld id="{9B09A7A4-D6A9-49AA-B6F5-9719E087584B}" type="slidenum">
              <a:rPr lang="es-ES" smtClean="0"/>
              <a:t>110</a:t>
            </a:fld>
            <a:endParaRPr lang="es-ES" dirty="0"/>
          </a:p>
        </p:txBody>
      </p:sp>
    </p:spTree>
    <p:extLst>
      <p:ext uri="{BB962C8B-B14F-4D97-AF65-F5344CB8AC3E}">
        <p14:creationId xmlns:p14="http://schemas.microsoft.com/office/powerpoint/2010/main" val="1467732107"/>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Barcelona.-Jardins de la Maternitat.</a:t>
            </a:r>
          </a:p>
          <a:p>
            <a:endParaRPr lang="es-ES" dirty="0"/>
          </a:p>
        </p:txBody>
      </p:sp>
      <p:sp>
        <p:nvSpPr>
          <p:cNvPr id="4" name="3 Marcador de número de diapositiva"/>
          <p:cNvSpPr>
            <a:spLocks noGrp="1"/>
          </p:cNvSpPr>
          <p:nvPr>
            <p:ph type="sldNum" sz="quarter" idx="10"/>
          </p:nvPr>
        </p:nvSpPr>
        <p:spPr/>
        <p:txBody>
          <a:bodyPr/>
          <a:lstStyle/>
          <a:p>
            <a:fld id="{9B09A7A4-D6A9-49AA-B6F5-9719E087584B}" type="slidenum">
              <a:rPr lang="es-ES" smtClean="0"/>
              <a:t>111</a:t>
            </a:fld>
            <a:endParaRPr lang="es-ES" dirty="0"/>
          </a:p>
        </p:txBody>
      </p:sp>
    </p:spTree>
    <p:extLst>
      <p:ext uri="{BB962C8B-B14F-4D97-AF65-F5344CB8AC3E}">
        <p14:creationId xmlns:p14="http://schemas.microsoft.com/office/powerpoint/2010/main" val="339225317"/>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Barcelona.-Jardins de la Maternitat.Maternitat_-_</a:t>
            </a:r>
            <a:r>
              <a:rPr lang="fr-FR" dirty="0" err="1"/>
              <a:t>Sagrat_Cor</a:t>
            </a:r>
            <a:endParaRPr lang="es-ES" dirty="0"/>
          </a:p>
        </p:txBody>
      </p:sp>
      <p:sp>
        <p:nvSpPr>
          <p:cNvPr id="4" name="3 Marcador de número de diapositiva"/>
          <p:cNvSpPr>
            <a:spLocks noGrp="1"/>
          </p:cNvSpPr>
          <p:nvPr>
            <p:ph type="sldNum" sz="quarter" idx="10"/>
          </p:nvPr>
        </p:nvSpPr>
        <p:spPr/>
        <p:txBody>
          <a:bodyPr/>
          <a:lstStyle/>
          <a:p>
            <a:fld id="{9B09A7A4-D6A9-49AA-B6F5-9719E087584B}" type="slidenum">
              <a:rPr lang="es-ES" smtClean="0"/>
              <a:t>112</a:t>
            </a:fld>
            <a:endParaRPr lang="es-ES" dirty="0"/>
          </a:p>
        </p:txBody>
      </p:sp>
    </p:spTree>
    <p:extLst>
      <p:ext uri="{BB962C8B-B14F-4D97-AF65-F5344CB8AC3E}">
        <p14:creationId xmlns:p14="http://schemas.microsoft.com/office/powerpoint/2010/main" val="2536645107"/>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Barcelona.-Jardins de la Maternitat.-Nuestra_Señora_embarazada,_Vicenç_Navarro</a:t>
            </a:r>
          </a:p>
        </p:txBody>
      </p:sp>
      <p:sp>
        <p:nvSpPr>
          <p:cNvPr id="4" name="3 Marcador de número de diapositiva"/>
          <p:cNvSpPr>
            <a:spLocks noGrp="1"/>
          </p:cNvSpPr>
          <p:nvPr>
            <p:ph type="sldNum" sz="quarter" idx="10"/>
          </p:nvPr>
        </p:nvSpPr>
        <p:spPr/>
        <p:txBody>
          <a:bodyPr/>
          <a:lstStyle/>
          <a:p>
            <a:fld id="{9B09A7A4-D6A9-49AA-B6F5-9719E087584B}" type="slidenum">
              <a:rPr lang="es-ES" smtClean="0"/>
              <a:t>113</a:t>
            </a:fld>
            <a:endParaRPr lang="es-ES" dirty="0"/>
          </a:p>
        </p:txBody>
      </p:sp>
    </p:spTree>
    <p:extLst>
      <p:ext uri="{BB962C8B-B14F-4D97-AF65-F5344CB8AC3E}">
        <p14:creationId xmlns:p14="http://schemas.microsoft.com/office/powerpoint/2010/main" val="3875623388"/>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Barcelona.-Jardins de la Maternitat.</a:t>
            </a:r>
          </a:p>
        </p:txBody>
      </p:sp>
      <p:sp>
        <p:nvSpPr>
          <p:cNvPr id="4" name="3 Marcador de número de diapositiva"/>
          <p:cNvSpPr>
            <a:spLocks noGrp="1"/>
          </p:cNvSpPr>
          <p:nvPr>
            <p:ph type="sldNum" sz="quarter" idx="10"/>
          </p:nvPr>
        </p:nvSpPr>
        <p:spPr/>
        <p:txBody>
          <a:bodyPr/>
          <a:lstStyle/>
          <a:p>
            <a:fld id="{9B09A7A4-D6A9-49AA-B6F5-9719E087584B}" type="slidenum">
              <a:rPr lang="es-ES" smtClean="0"/>
              <a:t>114</a:t>
            </a:fld>
            <a:endParaRPr lang="es-ES" dirty="0"/>
          </a:p>
        </p:txBody>
      </p:sp>
    </p:spTree>
    <p:extLst>
      <p:ext uri="{BB962C8B-B14F-4D97-AF65-F5344CB8AC3E}">
        <p14:creationId xmlns:p14="http://schemas.microsoft.com/office/powerpoint/2010/main" val="922380164"/>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Barcelona.-Jardins de la Maternitat</a:t>
            </a:r>
          </a:p>
        </p:txBody>
      </p:sp>
      <p:sp>
        <p:nvSpPr>
          <p:cNvPr id="4" name="3 Marcador de número de diapositiva"/>
          <p:cNvSpPr>
            <a:spLocks noGrp="1"/>
          </p:cNvSpPr>
          <p:nvPr>
            <p:ph type="sldNum" sz="quarter" idx="10"/>
          </p:nvPr>
        </p:nvSpPr>
        <p:spPr/>
        <p:txBody>
          <a:bodyPr/>
          <a:lstStyle/>
          <a:p>
            <a:fld id="{9B09A7A4-D6A9-49AA-B6F5-9719E087584B}" type="slidenum">
              <a:rPr lang="es-ES" smtClean="0"/>
              <a:t>115</a:t>
            </a:fld>
            <a:endParaRPr lang="es-ES" dirty="0"/>
          </a:p>
        </p:txBody>
      </p:sp>
    </p:spTree>
    <p:extLst>
      <p:ext uri="{BB962C8B-B14F-4D97-AF65-F5344CB8AC3E}">
        <p14:creationId xmlns:p14="http://schemas.microsoft.com/office/powerpoint/2010/main" val="2340875024"/>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Barcelona.-Jardins de la Maternitat</a:t>
            </a:r>
          </a:p>
        </p:txBody>
      </p:sp>
      <p:sp>
        <p:nvSpPr>
          <p:cNvPr id="4" name="3 Marcador de número de diapositiva"/>
          <p:cNvSpPr>
            <a:spLocks noGrp="1"/>
          </p:cNvSpPr>
          <p:nvPr>
            <p:ph type="sldNum" sz="quarter" idx="10"/>
          </p:nvPr>
        </p:nvSpPr>
        <p:spPr/>
        <p:txBody>
          <a:bodyPr/>
          <a:lstStyle/>
          <a:p>
            <a:fld id="{9B09A7A4-D6A9-49AA-B6F5-9719E087584B}" type="slidenum">
              <a:rPr lang="es-ES" smtClean="0"/>
              <a:t>116</a:t>
            </a:fld>
            <a:endParaRPr lang="es-ES" dirty="0"/>
          </a:p>
        </p:txBody>
      </p:sp>
    </p:spTree>
    <p:extLst>
      <p:ext uri="{BB962C8B-B14F-4D97-AF65-F5344CB8AC3E}">
        <p14:creationId xmlns:p14="http://schemas.microsoft.com/office/powerpoint/2010/main" val="2853433432"/>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Barcelona.-Jardins de la Maternitat.</a:t>
            </a:r>
          </a:p>
        </p:txBody>
      </p:sp>
      <p:sp>
        <p:nvSpPr>
          <p:cNvPr id="4" name="3 Marcador de número de diapositiva"/>
          <p:cNvSpPr>
            <a:spLocks noGrp="1"/>
          </p:cNvSpPr>
          <p:nvPr>
            <p:ph type="sldNum" sz="quarter" idx="10"/>
          </p:nvPr>
        </p:nvSpPr>
        <p:spPr/>
        <p:txBody>
          <a:bodyPr/>
          <a:lstStyle/>
          <a:p>
            <a:fld id="{9B09A7A4-D6A9-49AA-B6F5-9719E087584B}" type="slidenum">
              <a:rPr lang="es-ES" smtClean="0"/>
              <a:t>117</a:t>
            </a:fld>
            <a:endParaRPr lang="es-ES" dirty="0"/>
          </a:p>
        </p:txBody>
      </p:sp>
    </p:spTree>
    <p:extLst>
      <p:ext uri="{BB962C8B-B14F-4D97-AF65-F5344CB8AC3E}">
        <p14:creationId xmlns:p14="http://schemas.microsoft.com/office/powerpoint/2010/main" val="3839548153"/>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Barcelona.-Jardins de la Maternitat.</a:t>
            </a:r>
          </a:p>
        </p:txBody>
      </p:sp>
      <p:sp>
        <p:nvSpPr>
          <p:cNvPr id="4" name="3 Marcador de número de diapositiva"/>
          <p:cNvSpPr>
            <a:spLocks noGrp="1"/>
          </p:cNvSpPr>
          <p:nvPr>
            <p:ph type="sldNum" sz="quarter" idx="10"/>
          </p:nvPr>
        </p:nvSpPr>
        <p:spPr/>
        <p:txBody>
          <a:bodyPr/>
          <a:lstStyle/>
          <a:p>
            <a:fld id="{9B09A7A4-D6A9-49AA-B6F5-9719E087584B}" type="slidenum">
              <a:rPr lang="es-ES" smtClean="0"/>
              <a:t>118</a:t>
            </a:fld>
            <a:endParaRPr lang="es-ES" dirty="0"/>
          </a:p>
        </p:txBody>
      </p:sp>
    </p:spTree>
    <p:extLst>
      <p:ext uri="{BB962C8B-B14F-4D97-AF65-F5344CB8AC3E}">
        <p14:creationId xmlns:p14="http://schemas.microsoft.com/office/powerpoint/2010/main" val="3261170173"/>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Barcelona.-Jardins de la Maternitat.</a:t>
            </a:r>
          </a:p>
          <a:p>
            <a:endParaRPr lang="es-ES" dirty="0"/>
          </a:p>
        </p:txBody>
      </p:sp>
      <p:sp>
        <p:nvSpPr>
          <p:cNvPr id="4" name="3 Marcador de número de diapositiva"/>
          <p:cNvSpPr>
            <a:spLocks noGrp="1"/>
          </p:cNvSpPr>
          <p:nvPr>
            <p:ph type="sldNum" sz="quarter" idx="10"/>
          </p:nvPr>
        </p:nvSpPr>
        <p:spPr/>
        <p:txBody>
          <a:bodyPr/>
          <a:lstStyle/>
          <a:p>
            <a:fld id="{9B09A7A4-D6A9-49AA-B6F5-9719E087584B}" type="slidenum">
              <a:rPr lang="es-ES" smtClean="0"/>
              <a:t>119</a:t>
            </a:fld>
            <a:endParaRPr lang="es-ES" dirty="0"/>
          </a:p>
        </p:txBody>
      </p:sp>
    </p:spTree>
    <p:extLst>
      <p:ext uri="{BB962C8B-B14F-4D97-AF65-F5344CB8AC3E}">
        <p14:creationId xmlns:p14="http://schemas.microsoft.com/office/powerpoint/2010/main" val="4030014037"/>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Barcelona.-Jardins de la Maternitat.</a:t>
            </a:r>
          </a:p>
        </p:txBody>
      </p:sp>
      <p:sp>
        <p:nvSpPr>
          <p:cNvPr id="4" name="3 Marcador de número de diapositiva"/>
          <p:cNvSpPr>
            <a:spLocks noGrp="1"/>
          </p:cNvSpPr>
          <p:nvPr>
            <p:ph type="sldNum" sz="quarter" idx="10"/>
          </p:nvPr>
        </p:nvSpPr>
        <p:spPr/>
        <p:txBody>
          <a:bodyPr/>
          <a:lstStyle/>
          <a:p>
            <a:fld id="{9B09A7A4-D6A9-49AA-B6F5-9719E087584B}" type="slidenum">
              <a:rPr lang="es-ES" smtClean="0"/>
              <a:t>120</a:t>
            </a:fld>
            <a:endParaRPr lang="es-ES" dirty="0"/>
          </a:p>
        </p:txBody>
      </p:sp>
    </p:spTree>
    <p:extLst>
      <p:ext uri="{BB962C8B-B14F-4D97-AF65-F5344CB8AC3E}">
        <p14:creationId xmlns:p14="http://schemas.microsoft.com/office/powerpoint/2010/main" val="1635088362"/>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Barcelona.-Jardins de la Maternitat.</a:t>
            </a:r>
          </a:p>
          <a:p>
            <a:endParaRPr lang="es-ES" dirty="0"/>
          </a:p>
        </p:txBody>
      </p:sp>
      <p:sp>
        <p:nvSpPr>
          <p:cNvPr id="4" name="3 Marcador de número de diapositiva"/>
          <p:cNvSpPr>
            <a:spLocks noGrp="1"/>
          </p:cNvSpPr>
          <p:nvPr>
            <p:ph type="sldNum" sz="quarter" idx="10"/>
          </p:nvPr>
        </p:nvSpPr>
        <p:spPr/>
        <p:txBody>
          <a:bodyPr/>
          <a:lstStyle/>
          <a:p>
            <a:fld id="{9B09A7A4-D6A9-49AA-B6F5-9719E087584B}" type="slidenum">
              <a:rPr lang="es-ES" smtClean="0"/>
              <a:t>121</a:t>
            </a:fld>
            <a:endParaRPr lang="es-ES" dirty="0"/>
          </a:p>
        </p:txBody>
      </p:sp>
    </p:spTree>
    <p:extLst>
      <p:ext uri="{BB962C8B-B14F-4D97-AF65-F5344CB8AC3E}">
        <p14:creationId xmlns:p14="http://schemas.microsoft.com/office/powerpoint/2010/main" val="31488685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fld id="{E6F9B8CD-342D-4579-98EC-A8FD6B7370E1}" type="datetimeFigureOut">
              <a:rPr lang="en-US" smtClean="0">
                <a:solidFill>
                  <a:srgbClr val="FFF39D"/>
                </a:solidFill>
              </a:rPr>
              <a:pPr/>
              <a:t>3/10/2018</a:t>
            </a:fld>
            <a:endParaRPr lang="en-US" dirty="0">
              <a:solidFill>
                <a:srgbClr val="FFF39D"/>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lang="en-US" dirty="0">
              <a:solidFill>
                <a:srgbClr val="FFF39D"/>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28 Marcador de número de diapositiva"/>
          <p:cNvSpPr>
            <a:spLocks noGrp="1"/>
          </p:cNvSpPr>
          <p:nvPr>
            <p:ph type="sldNum" sz="quarter" idx="12"/>
          </p:nvPr>
        </p:nvSpPr>
        <p:spPr bwMode="auto">
          <a:xfrm>
            <a:off x="1325544"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8035602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3/10/2018</a:t>
            </a:fld>
            <a:endParaRPr lang="en-US" dirty="0">
              <a:solidFill>
                <a:srgbClr val="FFF39D"/>
              </a:solidFill>
            </a:endParaRPr>
          </a:p>
        </p:txBody>
      </p:sp>
      <p:sp>
        <p:nvSpPr>
          <p:cNvPr id="9" name="8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10" name="9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39434951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fld id="{E6F9B8CD-342D-4579-98EC-A8FD6B7370E1}" type="datetimeFigureOut">
              <a:rPr lang="en-US" smtClean="0">
                <a:solidFill>
                  <a:srgbClr val="FFF39D"/>
                </a:solidFill>
              </a:rPr>
              <a:pPr/>
              <a:t>3/10/2018</a:t>
            </a:fld>
            <a:endParaRPr lang="en-US" dirty="0">
              <a:solidFill>
                <a:srgbClr val="FFF39D"/>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lang="en-US" dirty="0">
              <a:solidFill>
                <a:srgbClr val="FFF39D"/>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6" name="5 Marcador de número de diapositiva"/>
          <p:cNvSpPr>
            <a:spLocks noGrp="1"/>
          </p:cNvSpPr>
          <p:nvPr>
            <p:ph type="sldNum" sz="quarter" idx="12"/>
          </p:nvPr>
        </p:nvSpPr>
        <p:spPr bwMode="auto">
          <a:xfrm>
            <a:off x="1340616"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3549315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fld id="{E6F9B8CD-342D-4579-98EC-A8FD6B7370E1}" type="datetimeFigureOut">
              <a:rPr lang="en-US" smtClean="0">
                <a:solidFill>
                  <a:srgbClr val="FFF39D"/>
                </a:solidFill>
              </a:rPr>
              <a:pPr/>
              <a:t>3/10/2018</a:t>
            </a:fld>
            <a:endParaRPr lang="en-US" dirty="0">
              <a:solidFill>
                <a:srgbClr val="FFF39D"/>
              </a:solidFill>
            </a:endParaRPr>
          </a:p>
        </p:txBody>
      </p:sp>
      <p:sp>
        <p:nvSpPr>
          <p:cNvPr id="6" name="5 Marcador de pie de página"/>
          <p:cNvSpPr>
            <a:spLocks noGrp="1"/>
          </p:cNvSpPr>
          <p:nvPr>
            <p:ph type="ftr" sz="quarter" idx="11"/>
          </p:nvPr>
        </p:nvSpPr>
        <p:spPr/>
        <p:txBody>
          <a:bodyPr/>
          <a:lstStyle/>
          <a:p>
            <a:endParaRPr lang="en-US" dirty="0">
              <a:solidFill>
                <a:srgbClr val="FFF39D"/>
              </a:solidFill>
            </a:endParaRPr>
          </a:p>
        </p:txBody>
      </p:sp>
      <p:sp>
        <p:nvSpPr>
          <p:cNvPr id="7" name="6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extLst>
      <p:ext uri="{BB962C8B-B14F-4D97-AF65-F5344CB8AC3E}">
        <p14:creationId xmlns:p14="http://schemas.microsoft.com/office/powerpoint/2010/main" val="21580552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fld id="{E6F9B8CD-342D-4579-98EC-A8FD6B7370E1}" type="datetimeFigureOut">
              <a:rPr lang="en-US" smtClean="0">
                <a:solidFill>
                  <a:srgbClr val="FFF39D"/>
                </a:solidFill>
              </a:rPr>
              <a:pPr/>
              <a:t>3/10/2018</a:t>
            </a:fld>
            <a:endParaRPr lang="en-US" dirty="0">
              <a:solidFill>
                <a:srgbClr val="FFF39D"/>
              </a:solidFill>
            </a:endParaRPr>
          </a:p>
        </p:txBody>
      </p:sp>
      <p:sp>
        <p:nvSpPr>
          <p:cNvPr id="8" name="7 Marcador de pie de página"/>
          <p:cNvSpPr>
            <a:spLocks noGrp="1"/>
          </p:cNvSpPr>
          <p:nvPr>
            <p:ph type="ftr" sz="quarter" idx="11"/>
          </p:nvPr>
        </p:nvSpPr>
        <p:spPr/>
        <p:txBody>
          <a:bodyPr/>
          <a:lstStyle/>
          <a:p>
            <a:endParaRPr lang="en-US" dirty="0">
              <a:solidFill>
                <a:srgbClr val="FFF39D"/>
              </a:solidFill>
            </a:endParaRPr>
          </a:p>
        </p:txBody>
      </p:sp>
      <p:sp>
        <p:nvSpPr>
          <p:cNvPr id="9" name="8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extLst>
      <p:ext uri="{BB962C8B-B14F-4D97-AF65-F5344CB8AC3E}">
        <p14:creationId xmlns:p14="http://schemas.microsoft.com/office/powerpoint/2010/main" val="41301682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3/10/2018</a:t>
            </a:fld>
            <a:endParaRPr lang="en-US" dirty="0">
              <a:solidFill>
                <a:srgbClr val="FFF39D"/>
              </a:solidFill>
            </a:endParaRPr>
          </a:p>
        </p:txBody>
      </p:sp>
      <p:sp>
        <p:nvSpPr>
          <p:cNvPr id="7" name="6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8" name="7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16551662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6F9B8CD-342D-4579-98EC-A8FD6B7370E1}" type="datetimeFigureOut">
              <a:rPr lang="en-US" smtClean="0">
                <a:solidFill>
                  <a:srgbClr val="FFF39D"/>
                </a:solidFill>
              </a:rPr>
              <a:pPr/>
              <a:t>3/10/2018</a:t>
            </a:fld>
            <a:endParaRPr lang="en-US" dirty="0">
              <a:solidFill>
                <a:srgbClr val="FFF39D"/>
              </a:solidFill>
            </a:endParaRPr>
          </a:p>
        </p:txBody>
      </p:sp>
      <p:sp>
        <p:nvSpPr>
          <p:cNvPr id="3" name="2 Marcador de pie de página"/>
          <p:cNvSpPr>
            <a:spLocks noGrp="1"/>
          </p:cNvSpPr>
          <p:nvPr>
            <p:ph type="ftr" sz="quarter" idx="11"/>
          </p:nvPr>
        </p:nvSpPr>
        <p:spPr/>
        <p:txBody>
          <a:bodyPr/>
          <a:lstStyle/>
          <a:p>
            <a:endParaRPr lang="en-US" dirty="0">
              <a:solidFill>
                <a:srgbClr val="FFF39D"/>
              </a:solidFill>
            </a:endParaRPr>
          </a:p>
        </p:txBody>
      </p:sp>
      <p:sp>
        <p:nvSpPr>
          <p:cNvPr id="4" name="3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4444023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3/10/2018</a:t>
            </a:fld>
            <a:endParaRPr lang="en-US" dirty="0">
              <a:solidFill>
                <a:srgbClr val="FFF39D"/>
              </a:solidFill>
            </a:endParaRPr>
          </a:p>
        </p:txBody>
      </p:sp>
      <p:sp>
        <p:nvSpPr>
          <p:cNvPr id="22" name="21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23" name="22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9073040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3/10/2018</a:t>
            </a:fld>
            <a:endParaRPr lang="en-US" dirty="0">
              <a:solidFill>
                <a:srgbClr val="FFF39D"/>
              </a:solidFill>
            </a:endParaRPr>
          </a:p>
        </p:txBody>
      </p:sp>
      <p:sp>
        <p:nvSpPr>
          <p:cNvPr id="18" name="17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21" name="20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11419741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3/10/2018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908814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3/10/2018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002215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E6F9B8CD-342D-4579-98EC-A8FD6B7370E1}" type="datetimeFigureOut">
              <a:rPr lang="en-US" smtClean="0">
                <a:solidFill>
                  <a:srgbClr val="FFF39D"/>
                </a:solidFill>
              </a:rPr>
              <a:pPr/>
              <a:t>3/10/2018</a:t>
            </a:fld>
            <a:endParaRPr lang="en-US" dirty="0">
              <a:solidFill>
                <a:srgbClr val="FFF39D"/>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dirty="0">
              <a:solidFill>
                <a:srgbClr val="FFF39D"/>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172328979"/>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4.jpg"/></Relationships>
</file>

<file path=ppt/slides/_rels/slide1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8.jpg"/></Relationships>
</file>

<file path=ppt/slides/_rels/slide14.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15.jpg"/><Relationship Id="rId5" Type="http://schemas.openxmlformats.org/officeDocument/2006/relationships/image" Target="../media/image14.jpg"/><Relationship Id="rId4" Type="http://schemas.openxmlformats.org/officeDocument/2006/relationships/image" Target="../media/image13.jpg"/></Relationships>
</file>

<file path=ppt/slides/_rels/slide18.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19.jpg"/><Relationship Id="rId5" Type="http://schemas.openxmlformats.org/officeDocument/2006/relationships/image" Target="../media/image18.jpg"/><Relationship Id="rId4" Type="http://schemas.openxmlformats.org/officeDocument/2006/relationships/image" Target="../media/image17.jpg"/></Relationships>
</file>

<file path=ppt/slides/_rels/slide1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6.xml"/><Relationship Id="rId1" Type="http://schemas.openxmlformats.org/officeDocument/2006/relationships/slideLayout" Target="../slideLayouts/slideLayout7.xml"/><Relationship Id="rId5" Type="http://schemas.openxmlformats.org/officeDocument/2006/relationships/image" Target="../media/image34.jpeg"/><Relationship Id="rId4" Type="http://schemas.openxmlformats.org/officeDocument/2006/relationships/image" Target="../media/image33.jpg"/></Relationships>
</file>

<file path=ppt/slides/_rels/slide36.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32.xml"/><Relationship Id="rId1" Type="http://schemas.openxmlformats.org/officeDocument/2006/relationships/slideLayout" Target="../slideLayouts/slideLayout7.xml"/><Relationship Id="rId4" Type="http://schemas.openxmlformats.org/officeDocument/2006/relationships/image" Target="../media/image39.jpg"/></Relationships>
</file>

<file path=ppt/slides/_rels/slide42.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37.xml"/><Relationship Id="rId1" Type="http://schemas.openxmlformats.org/officeDocument/2006/relationships/slideLayout" Target="../slideLayouts/slideLayout7.xml"/><Relationship Id="rId4" Type="http://schemas.openxmlformats.org/officeDocument/2006/relationships/image" Target="../media/image45.jp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48.xml"/><Relationship Id="rId1" Type="http://schemas.openxmlformats.org/officeDocument/2006/relationships/slideLayout" Target="../slideLayouts/slideLayout7.xml"/><Relationship Id="rId5" Type="http://schemas.openxmlformats.org/officeDocument/2006/relationships/image" Target="../media/image59.jpg"/><Relationship Id="rId4" Type="http://schemas.openxmlformats.org/officeDocument/2006/relationships/image" Target="../media/image58.jp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54.xml"/><Relationship Id="rId1" Type="http://schemas.openxmlformats.org/officeDocument/2006/relationships/slideLayout" Target="../slideLayouts/slideLayout7.xml"/><Relationship Id="rId4" Type="http://schemas.openxmlformats.org/officeDocument/2006/relationships/image" Target="../media/image66.jpg"/></Relationships>
</file>

<file path=ppt/slides/_rels/slide71.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56.xml"/><Relationship Id="rId1" Type="http://schemas.openxmlformats.org/officeDocument/2006/relationships/slideLayout" Target="../slideLayouts/slideLayout7.xml"/><Relationship Id="rId4" Type="http://schemas.openxmlformats.org/officeDocument/2006/relationships/image" Target="../media/image69.jpg"/></Relationships>
</file>

<file path=ppt/slides/_rels/slide73.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73.xml"/><Relationship Id="rId1" Type="http://schemas.openxmlformats.org/officeDocument/2006/relationships/slideLayout" Target="../slideLayouts/slideLayout7.xml"/><Relationship Id="rId6" Type="http://schemas.openxmlformats.org/officeDocument/2006/relationships/image" Target="../media/image83.jpg"/><Relationship Id="rId5" Type="http://schemas.openxmlformats.org/officeDocument/2006/relationships/image" Target="../media/image73.jpg"/><Relationship Id="rId4" Type="http://schemas.openxmlformats.org/officeDocument/2006/relationships/image" Target="../media/image64.jpg"/></Relationships>
</file>

<file path=ppt/slides/_rels/slide90.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2" Type="http://schemas.openxmlformats.org/officeDocument/2006/relationships/image" Target="../media/image93.jpg"/><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image" Target="../media/image94.jpg"/><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2" Type="http://schemas.openxmlformats.org/officeDocument/2006/relationships/image" Target="../media/image97.jpg"/><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100.JP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notesSlide" Target="../notesSlides/notesSlide85.xml"/><Relationship Id="rId1" Type="http://schemas.openxmlformats.org/officeDocument/2006/relationships/slideLayout" Target="../slideLayouts/slideLayout7.xml"/><Relationship Id="rId5" Type="http://schemas.openxmlformats.org/officeDocument/2006/relationships/image" Target="../media/image100.JPG"/><Relationship Id="rId4" Type="http://schemas.openxmlformats.org/officeDocument/2006/relationships/image" Target="../media/image102.jpg"/></Relationships>
</file>

<file path=ppt/slides/_rels/slide112.xml.rels><?xml version="1.0" encoding="UTF-8" standalone="yes"?>
<Relationships xmlns="http://schemas.openxmlformats.org/package/2006/relationships"><Relationship Id="rId3" Type="http://schemas.openxmlformats.org/officeDocument/2006/relationships/image" Target="../media/image103.JP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104.JP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105.jp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106.jp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107.jp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108.jp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109.jp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110.jp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111.JP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3" Type="http://schemas.openxmlformats.org/officeDocument/2006/relationships/image" Target="../media/image112.jp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1835696" y="1268760"/>
            <a:ext cx="6946304" cy="2808312"/>
          </a:xfrm>
        </p:spPr>
        <p:txBody>
          <a:bodyPr>
            <a:normAutofit fontScale="90000"/>
          </a:bodyPr>
          <a:lstStyle/>
          <a:p>
            <a:r>
              <a:rPr lang="es-ES" dirty="0"/>
              <a:t>EUROPA.-LA VUELTA AL MUNDO EN 885 JARDINES.-ESPAÑA.-BARCELONA.- Barcelona.-Parc de l'Estació del Nord.-Plaza de Francesc Macià .-Parc de les Aigües.-Jardins de la Maternitat.</a:t>
            </a:r>
            <a:br>
              <a:rPr lang="es-ES" dirty="0"/>
            </a:br>
            <a:br>
              <a:rPr lang="es-ES" dirty="0"/>
            </a:br>
            <a:endParaRPr lang="es-ES" dirty="0"/>
          </a:p>
        </p:txBody>
      </p:sp>
      <p:sp>
        <p:nvSpPr>
          <p:cNvPr id="3" name="2 Subtítulo"/>
          <p:cNvSpPr>
            <a:spLocks noGrp="1"/>
          </p:cNvSpPr>
          <p:nvPr>
            <p:ph type="subTitle" idx="1"/>
          </p:nvPr>
        </p:nvSpPr>
        <p:spPr>
          <a:xfrm>
            <a:off x="2915816" y="4941168"/>
            <a:ext cx="4464496" cy="1371600"/>
          </a:xfrm>
        </p:spPr>
        <p:txBody>
          <a:bodyPr>
            <a:normAutofit fontScale="92500"/>
          </a:bodyPr>
          <a:lstStyle/>
          <a:p>
            <a:r>
              <a:rPr lang="es-ES" dirty="0"/>
              <a:t>Selección de textos y fotografías por</a:t>
            </a:r>
          </a:p>
          <a:p>
            <a:r>
              <a:rPr lang="es-ES" sz="2800" dirty="0"/>
              <a:t>JOSE ELIAS BONELLS</a:t>
            </a:r>
          </a:p>
          <a:p>
            <a:endParaRPr lang="es-ES" sz="2800" dirty="0"/>
          </a:p>
          <a:p>
            <a:endParaRPr lang="es-ES" dirty="0"/>
          </a:p>
        </p:txBody>
      </p:sp>
    </p:spTree>
    <p:extLst>
      <p:ext uri="{BB962C8B-B14F-4D97-AF65-F5344CB8AC3E}">
        <p14:creationId xmlns:p14="http://schemas.microsoft.com/office/powerpoint/2010/main" val="6986198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Parc de l'Estació del Nord</a:t>
            </a:r>
          </a:p>
        </p:txBody>
      </p:sp>
      <p:sp>
        <p:nvSpPr>
          <p:cNvPr id="3" name="2 Marcador de contenido"/>
          <p:cNvSpPr>
            <a:spLocks noGrp="1"/>
          </p:cNvSpPr>
          <p:nvPr>
            <p:ph sz="quarter" idx="1"/>
          </p:nvPr>
        </p:nvSpPr>
        <p:spPr/>
        <p:txBody>
          <a:bodyPr>
            <a:normAutofit lnSpcReduction="10000"/>
          </a:bodyPr>
          <a:lstStyle/>
          <a:p>
            <a:r>
              <a:rPr lang="es-ES" dirty="0"/>
              <a:t>Este parque, espacioso y soleado, es una pieza notable de land art que se organiza en torno a una gran escultura de cerámica azul que se alza en medio de un inmenso parterre de césped. Una combinación de arte y naturaleza de características únicas en Barcelona por el peculiar maridaje entre jardinería, árboles y cerámica.</a:t>
            </a:r>
          </a:p>
          <a:p>
            <a:r>
              <a:rPr lang="es-ES" dirty="0"/>
              <a:t>Difícilmente se puede describir este parque sin referirse al arte que contiene. Así, la entrada principal por la calle Almogàvers está flanqueada por dos altísimas paredes de cerámica blanca que delimitan los largos taludes, muy suaves y sembrados de césped, que hay a ambos lados. </a:t>
            </a:r>
          </a:p>
        </p:txBody>
      </p:sp>
    </p:spTree>
    <p:extLst>
      <p:ext uri="{BB962C8B-B14F-4D97-AF65-F5344CB8AC3E}">
        <p14:creationId xmlns:p14="http://schemas.microsoft.com/office/powerpoint/2010/main" val="34836040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Constituyen una atalaya que permite contemplar con perspectiva el conjunto del espacio. Pequeños caminos hechos con traviesas de madera facilitan el ascenso.</a:t>
            </a:r>
          </a:p>
          <a:p>
            <a:r>
              <a:rPr lang="es-ES" dirty="0"/>
              <a:t>La cerámica se repite en las dos esculturas que determinan la organización del parque, y que se convierten en protagonistas indiscutibles. Cerca del edificio de la antigua estación de ferrocarril que le da nombre, se extiende sobre el césped un gran lienzo de cerámica azul. Es el Cielo caído. Más allá, junto al puente de la calle Sardenya donde finaliza esta primera parte del parque (vale la pena subir para ver las esculturas), se hunde la Espiral arbolada, llena a rebosar de tilos.</a:t>
            </a:r>
          </a:p>
          <a:p>
            <a:endParaRPr lang="es-ES" dirty="0"/>
          </a:p>
        </p:txBody>
      </p:sp>
    </p:spTree>
    <p:extLst>
      <p:ext uri="{BB962C8B-B14F-4D97-AF65-F5344CB8AC3E}">
        <p14:creationId xmlns:p14="http://schemas.microsoft.com/office/powerpoint/2010/main" val="10173156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lnSpcReduction="10000"/>
          </a:bodyPr>
          <a:lstStyle/>
          <a:p>
            <a:r>
              <a:rPr lang="es-ES" dirty="0"/>
              <a:t>A pesar de la modernidad de su trazado, el Parque de la Estación del Norte cuenta con espacios más tradicionales, recogidos y sombreados, algunos situados junto a la calle Nápoles y que recorren una buena parte de la reja del parque. Aquí, los árboles plantados en amplios parterres separados por caminos serpenteantes de tierra forman una especie de bosque que protege los que quieren sentarse en un banco al abrigo del sol.</a:t>
            </a:r>
          </a:p>
          <a:p>
            <a:r>
              <a:rPr lang="es-ES" dirty="0"/>
              <a:t>Más allá del puente de la calle Sardenya el parque se extiende alargado, pasa por debajo del puente de Marina y finaliza en la calle de Lepanto. En esta zona, también muy amplia, es donde se han instalado los servicios: un área de juegos infantiles y una gran área de recreo para perros.</a:t>
            </a:r>
          </a:p>
        </p:txBody>
      </p:sp>
    </p:spTree>
    <p:extLst>
      <p:ext uri="{BB962C8B-B14F-4D97-AF65-F5344CB8AC3E}">
        <p14:creationId xmlns:p14="http://schemas.microsoft.com/office/powerpoint/2010/main" val="30481876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lnSpcReduction="10000"/>
          </a:bodyPr>
          <a:lstStyle/>
          <a:p>
            <a:r>
              <a:rPr lang="es-ES" dirty="0"/>
              <a:t>Aunque el elemento vegetal más destacado de este parque, por extenso, son los grandes parterres y los taludes de césped -donde siempre hay alguien tomando el sol-, lo cierto es que el arbolado es importante. Esto se debe, más que a la variedad de especies, deliberadamente limitada por no quitar protagonismo a las esculturas, a su desarrollo, que les permite destacar. Así, el Cielo caído está flanqueado por un pequeño grupo de pinos piñoneros (Pinus pinea) en un lado, y por altísimos chopos (Populus nigra italica) a otro. En esta zona del parque son numerosos los grandes ejemplares de álamo (Populus alba nivea y Populus alba pyramidalis) con unas hojas plateadas preciosas, y también los chopos de Canadá (Populus X canadensis y Populus X canadensis pyramidalis). </a:t>
            </a:r>
          </a:p>
        </p:txBody>
      </p:sp>
    </p:spTree>
    <p:extLst>
      <p:ext uri="{BB962C8B-B14F-4D97-AF65-F5344CB8AC3E}">
        <p14:creationId xmlns:p14="http://schemas.microsoft.com/office/powerpoint/2010/main" val="15647920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normAutofit lnSpcReduction="10000"/>
          </a:bodyPr>
          <a:lstStyle/>
          <a:p>
            <a:r>
              <a:rPr lang="es-ES" dirty="0"/>
              <a:t>Destaca, por centenario y por su magnífico puerto, un chopo de Canadá que forma parte del Catálogo de Árboles de Interés Local de Barcelona. Llenando la Espiral arbolada, una notable plantación de tilos (Tilia tormentosa).</a:t>
            </a:r>
          </a:p>
          <a:p>
            <a:r>
              <a:rPr lang="es-ES" dirty="0"/>
              <a:t>En la zona junto a la calle Nápoles el arbolado se convierte en una especie de bosque donde abundan las encinas (Quercus ilex) y los cipreses de Lambert (Cupressus macrocarpa), y donde también hay algunos álamos. Más allá de la calle Cerdeña, donde están los servicios del parque, los grandes parterres de césped -también los hay- comparten protagonismo con arbustos como el taray (Tamarix gallica), el madroño (Arbutus unedo), el pitosporo (Pittosporum tobira), el durillo (Viburnum tinus) y la retama (Spartium junceum), </a:t>
            </a:r>
          </a:p>
        </p:txBody>
      </p:sp>
    </p:spTree>
    <p:extLst>
      <p:ext uri="{BB962C8B-B14F-4D97-AF65-F5344CB8AC3E}">
        <p14:creationId xmlns:p14="http://schemas.microsoft.com/office/powerpoint/2010/main" val="38260035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y también con los árboles: almeces (Celtis australis) alrededor del área de juego infantil y, formando pequeños grupitos, sóforas (Sophora japonica), acacias (Robinia pseudoacacia) y mimosas floribundas (Acacia retinodes).</a:t>
            </a:r>
          </a:p>
          <a:p>
            <a:r>
              <a:rPr lang="es-ES" dirty="0"/>
              <a:t>El Parque de la Estación del Norte se puede considerar el único ejemplo construido en Barcelona de land art o arte tierra, una corriente que surgió hacia finales de la década de 1960 en Estados Unidos y en Europa, y que pretendía trasladar el trabajo artístico los espacios naturales para que se convirtiesen el soporte. En este parque el land art está representado por la cerámica sobre paisaje, con dos esculturas de Beverly Peppers: Cielo caído y Espiral arbolada.</a:t>
            </a:r>
          </a:p>
        </p:txBody>
      </p:sp>
    </p:spTree>
    <p:extLst>
      <p:ext uri="{BB962C8B-B14F-4D97-AF65-F5344CB8AC3E}">
        <p14:creationId xmlns:p14="http://schemas.microsoft.com/office/powerpoint/2010/main" val="4471069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Este parque fue construido sobre una parte de los terrenos ocupados por la antigua la Estación del Norte. Esta fue construida en 1861 y era el punto de llegada de los trenes de la línea de Lleida. Perdidas sus funciones ferroviarias en 1972, el recinto acoge hoy la estación central de autobuses de Barcelona y el polideportivo municipal más grande de la ciudad.</a:t>
            </a:r>
          </a:p>
        </p:txBody>
      </p:sp>
    </p:spTree>
    <p:extLst>
      <p:ext uri="{BB962C8B-B14F-4D97-AF65-F5344CB8AC3E}">
        <p14:creationId xmlns:p14="http://schemas.microsoft.com/office/powerpoint/2010/main" val="3539766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64592"/>
            <a:ext cx="9144000" cy="6528816"/>
          </a:xfrm>
          <a:prstGeom prst="rect">
            <a:avLst/>
          </a:prstGeom>
        </p:spPr>
      </p:pic>
    </p:spTree>
    <p:extLst>
      <p:ext uri="{BB962C8B-B14F-4D97-AF65-F5344CB8AC3E}">
        <p14:creationId xmlns:p14="http://schemas.microsoft.com/office/powerpoint/2010/main" val="26721495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128"/>
            <a:ext cx="5092065" cy="6858000"/>
          </a:xfrm>
          <a:prstGeom prst="rect">
            <a:avLst/>
          </a:prstGeom>
        </p:spPr>
      </p:pic>
      <p:pic>
        <p:nvPicPr>
          <p:cNvPr id="4" name="3 Imagen"/>
          <p:cNvPicPr>
            <a:picLocks noChangeAspect="1"/>
          </p:cNvPicPr>
          <p:nvPr/>
        </p:nvPicPr>
        <p:blipFill rotWithShape="1">
          <a:blip r:embed="rId4">
            <a:extLst>
              <a:ext uri="{28A0092B-C50C-407E-A947-70E740481C1C}">
                <a14:useLocalDpi xmlns:a14="http://schemas.microsoft.com/office/drawing/2010/main" val="0"/>
              </a:ext>
            </a:extLst>
          </a:blip>
          <a:srcRect r="53385" b="5000"/>
          <a:stretch/>
        </p:blipFill>
        <p:spPr>
          <a:xfrm>
            <a:off x="5092065" y="0"/>
            <a:ext cx="4029660" cy="6858000"/>
          </a:xfrm>
          <a:prstGeom prst="rect">
            <a:avLst/>
          </a:prstGeom>
        </p:spPr>
      </p:pic>
    </p:spTree>
    <p:extLst>
      <p:ext uri="{BB962C8B-B14F-4D97-AF65-F5344CB8AC3E}">
        <p14:creationId xmlns:p14="http://schemas.microsoft.com/office/powerpoint/2010/main" val="28250320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39861132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6857999"/>
          </a:xfrm>
          <a:prstGeom prst="rect">
            <a:avLst/>
          </a:prstGeom>
        </p:spPr>
      </p:pic>
    </p:spTree>
    <p:extLst>
      <p:ext uri="{BB962C8B-B14F-4D97-AF65-F5344CB8AC3E}">
        <p14:creationId xmlns:p14="http://schemas.microsoft.com/office/powerpoint/2010/main" val="16769479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16632"/>
            <a:ext cx="9144000" cy="393192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212975"/>
            <a:ext cx="9144000" cy="3653581"/>
          </a:xfrm>
          <a:prstGeom prst="rect">
            <a:avLst/>
          </a:prstGeom>
        </p:spPr>
      </p:pic>
    </p:spTree>
    <p:extLst>
      <p:ext uri="{BB962C8B-B14F-4D97-AF65-F5344CB8AC3E}">
        <p14:creationId xmlns:p14="http://schemas.microsoft.com/office/powerpoint/2010/main" val="31692456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071338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504" y="0"/>
            <a:ext cx="9036496" cy="6858000"/>
          </a:xfrm>
          <a:prstGeom prst="rect">
            <a:avLst/>
          </a:prstGeom>
        </p:spPr>
      </p:pic>
    </p:spTree>
    <p:extLst>
      <p:ext uri="{BB962C8B-B14F-4D97-AF65-F5344CB8AC3E}">
        <p14:creationId xmlns:p14="http://schemas.microsoft.com/office/powerpoint/2010/main" val="38444519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2794309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875" y="-13147"/>
            <a:ext cx="4537125" cy="3514155"/>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469" y="3476625"/>
            <a:ext cx="4520531" cy="3381375"/>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72000" y="0"/>
            <a:ext cx="4572000" cy="3501007"/>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572000" y="3461567"/>
            <a:ext cx="4663827" cy="3381375"/>
          </a:xfrm>
          <a:prstGeom prst="rect">
            <a:avLst/>
          </a:prstGeom>
        </p:spPr>
      </p:pic>
    </p:spTree>
    <p:extLst>
      <p:ext uri="{BB962C8B-B14F-4D97-AF65-F5344CB8AC3E}">
        <p14:creationId xmlns:p14="http://schemas.microsoft.com/office/powerpoint/2010/main" val="126755420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47624"/>
            <a:ext cx="4572000" cy="3381375"/>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 y="3494335"/>
            <a:ext cx="4572000" cy="3381375"/>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499992" y="3476625"/>
            <a:ext cx="4644008" cy="3381375"/>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499992" y="0"/>
            <a:ext cx="4644008" cy="3476625"/>
          </a:xfrm>
          <a:prstGeom prst="rect">
            <a:avLst/>
          </a:prstGeom>
        </p:spPr>
      </p:pic>
    </p:spTree>
    <p:extLst>
      <p:ext uri="{BB962C8B-B14F-4D97-AF65-F5344CB8AC3E}">
        <p14:creationId xmlns:p14="http://schemas.microsoft.com/office/powerpoint/2010/main" val="28424713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123969141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3388442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294751232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411454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6501503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0265327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5899081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1242697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5386645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8228430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2076627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319391258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7504" y="0"/>
            <a:ext cx="9036496" cy="6858000"/>
          </a:xfrm>
          <a:prstGeom prst="rect">
            <a:avLst/>
          </a:prstGeom>
        </p:spPr>
      </p:pic>
    </p:spTree>
    <p:extLst>
      <p:ext uri="{BB962C8B-B14F-4D97-AF65-F5344CB8AC3E}">
        <p14:creationId xmlns:p14="http://schemas.microsoft.com/office/powerpoint/2010/main" val="74940668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4195247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7348832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0416194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4697408" cy="1654492"/>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654492"/>
            <a:ext cx="9144000" cy="5203508"/>
          </a:xfrm>
          <a:prstGeom prst="rect">
            <a:avLst/>
          </a:prstGeom>
        </p:spPr>
      </p:pic>
      <p:pic>
        <p:nvPicPr>
          <p:cNvPr id="5" name="4 Imagen"/>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572000" y="-125721"/>
            <a:ext cx="4572000" cy="1780213"/>
          </a:xfrm>
          <a:prstGeom prst="rect">
            <a:avLst/>
          </a:prstGeom>
        </p:spPr>
      </p:pic>
    </p:spTree>
    <p:extLst>
      <p:ext uri="{BB962C8B-B14F-4D97-AF65-F5344CB8AC3E}">
        <p14:creationId xmlns:p14="http://schemas.microsoft.com/office/powerpoint/2010/main" val="279168614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3836278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51795656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066394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07534903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l="1718" t="3149" r="2813" b="5726"/>
          <a:stretch/>
        </p:blipFill>
        <p:spPr>
          <a:xfrm>
            <a:off x="0" y="0"/>
            <a:ext cx="9144000" cy="6858000"/>
          </a:xfrm>
          <a:prstGeom prst="rect">
            <a:avLst/>
          </a:prstGeom>
        </p:spPr>
      </p:pic>
    </p:spTree>
    <p:extLst>
      <p:ext uri="{BB962C8B-B14F-4D97-AF65-F5344CB8AC3E}">
        <p14:creationId xmlns:p14="http://schemas.microsoft.com/office/powerpoint/2010/main" val="230587597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3549015"/>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435" y="3549015"/>
            <a:ext cx="9144000" cy="3308985"/>
          </a:xfrm>
          <a:prstGeom prst="rect">
            <a:avLst/>
          </a:prstGeom>
        </p:spPr>
      </p:pic>
    </p:spTree>
    <p:extLst>
      <p:ext uri="{BB962C8B-B14F-4D97-AF65-F5344CB8AC3E}">
        <p14:creationId xmlns:p14="http://schemas.microsoft.com/office/powerpoint/2010/main" val="83811010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5593848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6319841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7839239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6038267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139" y="0"/>
            <a:ext cx="9144000" cy="3717032"/>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139" y="3717032"/>
            <a:ext cx="9284643" cy="3320415"/>
          </a:xfrm>
          <a:prstGeom prst="rect">
            <a:avLst/>
          </a:prstGeom>
        </p:spPr>
      </p:pic>
    </p:spTree>
    <p:extLst>
      <p:ext uri="{BB962C8B-B14F-4D97-AF65-F5344CB8AC3E}">
        <p14:creationId xmlns:p14="http://schemas.microsoft.com/office/powerpoint/2010/main" val="214054329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Plaza de Francesc Macià </a:t>
            </a:r>
          </a:p>
        </p:txBody>
      </p:sp>
      <p:sp>
        <p:nvSpPr>
          <p:cNvPr id="3" name="2 Marcador de contenido"/>
          <p:cNvSpPr>
            <a:spLocks noGrp="1"/>
          </p:cNvSpPr>
          <p:nvPr>
            <p:ph sz="quarter" idx="1"/>
          </p:nvPr>
        </p:nvSpPr>
        <p:spPr/>
        <p:txBody>
          <a:bodyPr>
            <a:normAutofit/>
          </a:bodyPr>
          <a:lstStyle/>
          <a:p>
            <a:r>
              <a:rPr lang="es-ES" dirty="0"/>
              <a:t>La plaza de Francesc Macià (plaça de Francesc Macià en catalán) está situada en Barcelona (Catalunya) y es una de las más transitadas de la ciudad al estar ubicada en uno de los puntos clave de entrada y salida, además de estar junto a grandes bloques de oficinas de la avenida Diagonal. Otras calles como Josep Tarradellas, conde de Urgel y la avenida de Pau Casals también desembocan en este punto. La parte central, que no es accesible, consta de un pequeño estanque que adopta la forma de Menorca, isla donde nació el arquitecto Nicolau María Rubió i Tudurí. </a:t>
            </a:r>
          </a:p>
        </p:txBody>
      </p:sp>
    </p:spTree>
    <p:extLst>
      <p:ext uri="{BB962C8B-B14F-4D97-AF65-F5344CB8AC3E}">
        <p14:creationId xmlns:p14="http://schemas.microsoft.com/office/powerpoint/2010/main" val="228299128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a:bodyPr>
          <a:lstStyle/>
          <a:p>
            <a:r>
              <a:rPr lang="es-ES" dirty="0"/>
              <a:t>También posee una figura femenina llamada "Joventut" (juventud), diseñada por Josep Manuel Benedicto en 1953.</a:t>
            </a:r>
          </a:p>
          <a:p>
            <a:r>
              <a:rPr lang="es-ES" dirty="0"/>
              <a:t>La obra fue diseñada por el citado arquitecto menorquín Nicolau Rubió a principios de la década de 1930 bajo el «Proyecto de Urbanización de la Avenida de Alfonso XIII, entre la calle Urgel, desde el Palacio Real hasta el límite del término municipal». A lo largo de los años, la plaza ha sido rebautizada varias veces hasta llegar al actual y oficial nombre que se mantiene desde el 20 de diciembre de 1979, en honor al ex presidente de la Generalidad de Cataluña, Francesc Macià. En 1932, se nombró por primer vez bajo el nombre Alcalá Zamora, en honor al presidente de la Segunda República Española. </a:t>
            </a:r>
          </a:p>
        </p:txBody>
      </p:sp>
    </p:spTree>
    <p:extLst>
      <p:ext uri="{BB962C8B-B14F-4D97-AF65-F5344CB8AC3E}">
        <p14:creationId xmlns:p14="http://schemas.microsoft.com/office/powerpoint/2010/main" val="268551315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908720"/>
            <a:ext cx="7467600" cy="5565232"/>
          </a:xfrm>
        </p:spPr>
        <p:txBody>
          <a:bodyPr/>
          <a:lstStyle/>
          <a:p>
            <a:r>
              <a:rPr lang="es-ES" dirty="0"/>
              <a:t>Cuatro años más tarde, en 1936 se rebautizó como Hermanos Badía, para recordar a Josep y Miquel Badia, miembros de Estat Català asesinados por la FAI el 28 de abril de ese mismo año, como represalia a la campaña en contra del pistolerismo anarquista que éste había llevado a cabo como máximo responsable del orden público en Cataluña. En 1939 cambió su nombre por Calvo Sotelo, considerado Protomártir de la Cruzada por la dictadura de Franco.</a:t>
            </a:r>
          </a:p>
          <a:p>
            <a:endParaRPr lang="es-ES" dirty="0"/>
          </a:p>
        </p:txBody>
      </p:sp>
    </p:spTree>
    <p:extLst>
      <p:ext uri="{BB962C8B-B14F-4D97-AF65-F5344CB8AC3E}">
        <p14:creationId xmlns:p14="http://schemas.microsoft.com/office/powerpoint/2010/main" val="262942723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2927337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7029400"/>
          </a:xfrm>
          <a:prstGeom prst="rect">
            <a:avLst/>
          </a:prstGeom>
        </p:spPr>
      </p:pic>
    </p:spTree>
    <p:extLst>
      <p:ext uri="{BB962C8B-B14F-4D97-AF65-F5344CB8AC3E}">
        <p14:creationId xmlns:p14="http://schemas.microsoft.com/office/powerpoint/2010/main" val="56453501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1836856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3394328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3084975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3244296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3702230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0855851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185722191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9412900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2090615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574" y="0"/>
            <a:ext cx="9115425" cy="3943350"/>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2586" y="3789040"/>
            <a:ext cx="4533700" cy="3046660"/>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86286" y="3789041"/>
            <a:ext cx="4557713" cy="3068960"/>
          </a:xfrm>
          <a:prstGeom prst="rect">
            <a:avLst/>
          </a:prstGeom>
        </p:spPr>
      </p:pic>
    </p:spTree>
    <p:extLst>
      <p:ext uri="{BB962C8B-B14F-4D97-AF65-F5344CB8AC3E}">
        <p14:creationId xmlns:p14="http://schemas.microsoft.com/office/powerpoint/2010/main" val="333827335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Barcelona.-Parc de les Aigües</a:t>
            </a:r>
          </a:p>
        </p:txBody>
      </p:sp>
      <p:sp>
        <p:nvSpPr>
          <p:cNvPr id="3" name="2 Marcador de contenido"/>
          <p:cNvSpPr>
            <a:spLocks noGrp="1"/>
          </p:cNvSpPr>
          <p:nvPr>
            <p:ph sz="quarter" idx="1"/>
          </p:nvPr>
        </p:nvSpPr>
        <p:spPr/>
        <p:txBody>
          <a:bodyPr>
            <a:normAutofit fontScale="92500" lnSpcReduction="10000"/>
          </a:bodyPr>
          <a:lstStyle/>
          <a:p>
            <a:r>
              <a:rPr lang="es-ES" dirty="0"/>
              <a:t>Isla verde que aleja sonora y visualmente una parte de las viviendas del barrio del Baix Guinardó del tráfico intenso que soporta la plaza Alfons X el Savi. Es un lugar perfecto para el descanso, la lectura y la conversación.</a:t>
            </a:r>
          </a:p>
          <a:p>
            <a:r>
              <a:rPr lang="es-ES" dirty="0"/>
              <a:t>Por su ubicación, constituye una isla montañosa con una estructura escalonada, con terrazas independientes que están separadas por muros de piedra y caminos. Cada una de estas terrazas tiene una función diferente. Aunque la mayoría son zonas para estar y relajarse, con numerosos bancos, también hay tres áreas de juegos infantiles, una pequeña pista polideportiva y otra de petanca, sin olvidar una de zona de picnic debidamente acotada y con sombra asegurada para el verano.</a:t>
            </a:r>
          </a:p>
        </p:txBody>
      </p:sp>
    </p:spTree>
    <p:extLst>
      <p:ext uri="{BB962C8B-B14F-4D97-AF65-F5344CB8AC3E}">
        <p14:creationId xmlns:p14="http://schemas.microsoft.com/office/powerpoint/2010/main" val="52599307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lnSpcReduction="10000"/>
          </a:bodyPr>
          <a:lstStyle/>
          <a:p>
            <a:r>
              <a:rPr lang="es-ES" dirty="0"/>
              <a:t>El origen de este parque, abierto en 1978, son los jardines y viveros de la residencia de la Companyia d'Aigües de Barcelona, construida a finales del siglo XIX. Se construyó sobre la cubierta de dos grandes depósitos de agua, conjuntamente con la residencia del que era el presidente de la compañía, que quería un espacio verde en el que convivieran el jardín y la agricultura.</a:t>
            </a:r>
          </a:p>
          <a:p>
            <a:r>
              <a:rPr lang="es-ES" dirty="0"/>
              <a:t>El recinto tiene en la vegetación un elemento distintivo. Precisamente debido a su origen caprichoso, cuenta con una gran variedad de árboles frutales, como naranjos (Citrus aurantium) e higueras (Ficus carica), éstas últimas excepcionales por la edad y la textura de los troncos.).</a:t>
            </a:r>
          </a:p>
        </p:txBody>
      </p:sp>
    </p:spTree>
    <p:extLst>
      <p:ext uri="{BB962C8B-B14F-4D97-AF65-F5344CB8AC3E}">
        <p14:creationId xmlns:p14="http://schemas.microsoft.com/office/powerpoint/2010/main" val="170175845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lstStyle/>
          <a:p>
            <a:r>
              <a:rPr lang="es-ES" dirty="0"/>
              <a:t>También destacan las agrupaciones de cipreses (Cupressus sempervirens), cipreses de Lambert (Cupressus macrocarpa) y de yucas (Yucca elephantipes), además de laureles (Laurus nobilis) y uno de los ejemplares más grandes de Barcelona de ombú (Phytolacca dioica</a:t>
            </a:r>
          </a:p>
        </p:txBody>
      </p:sp>
    </p:spTree>
    <p:extLst>
      <p:ext uri="{BB962C8B-B14F-4D97-AF65-F5344CB8AC3E}">
        <p14:creationId xmlns:p14="http://schemas.microsoft.com/office/powerpoint/2010/main" val="333539876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420854546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390350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55491"/>
            <a:ext cx="9144000" cy="6547017"/>
          </a:xfrm>
          <a:prstGeom prst="rect">
            <a:avLst/>
          </a:prstGeom>
        </p:spPr>
      </p:pic>
    </p:spTree>
    <p:extLst>
      <p:ext uri="{BB962C8B-B14F-4D97-AF65-F5344CB8AC3E}">
        <p14:creationId xmlns:p14="http://schemas.microsoft.com/office/powerpoint/2010/main" val="197773485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5677866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6509761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5"/>
            <a:ext cx="4572000" cy="6857975"/>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0" y="25"/>
            <a:ext cx="4572000" cy="6847681"/>
          </a:xfrm>
          <a:prstGeom prst="rect">
            <a:avLst/>
          </a:prstGeom>
        </p:spPr>
      </p:pic>
    </p:spTree>
    <p:extLst>
      <p:ext uri="{BB962C8B-B14F-4D97-AF65-F5344CB8AC3E}">
        <p14:creationId xmlns:p14="http://schemas.microsoft.com/office/powerpoint/2010/main" val="69891988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8296895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12" y="1"/>
            <a:ext cx="4491980"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99992" y="2"/>
            <a:ext cx="4644008" cy="6826572"/>
          </a:xfrm>
          <a:prstGeom prst="rect">
            <a:avLst/>
          </a:prstGeom>
        </p:spPr>
      </p:pic>
    </p:spTree>
    <p:extLst>
      <p:ext uri="{BB962C8B-B14F-4D97-AF65-F5344CB8AC3E}">
        <p14:creationId xmlns:p14="http://schemas.microsoft.com/office/powerpoint/2010/main" val="322804651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2261822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07030798"/>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3006269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14690883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504" y="0"/>
            <a:ext cx="9036496" cy="6858000"/>
          </a:xfrm>
          <a:prstGeom prst="rect">
            <a:avLst/>
          </a:prstGeom>
        </p:spPr>
      </p:pic>
    </p:spTree>
    <p:extLst>
      <p:ext uri="{BB962C8B-B14F-4D97-AF65-F5344CB8AC3E}">
        <p14:creationId xmlns:p14="http://schemas.microsoft.com/office/powerpoint/2010/main" val="3069908509"/>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3418997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2270442471"/>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264401793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2688011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3049903710"/>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336978617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81123188"/>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736959011"/>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57805814"/>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3582184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60757646"/>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572000" cy="3501008"/>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429000"/>
            <a:ext cx="4572000" cy="3524250"/>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72000" y="3501008"/>
            <a:ext cx="4572000" cy="3356992"/>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572000" y="34280"/>
            <a:ext cx="4663827" cy="3466728"/>
          </a:xfrm>
          <a:prstGeom prst="rect">
            <a:avLst/>
          </a:prstGeom>
        </p:spPr>
      </p:pic>
    </p:spTree>
    <p:extLst>
      <p:ext uri="{BB962C8B-B14F-4D97-AF65-F5344CB8AC3E}">
        <p14:creationId xmlns:p14="http://schemas.microsoft.com/office/powerpoint/2010/main" val="346033159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66232213"/>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78552200"/>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39556112"/>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1664222613"/>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5625" t="5625" r="3437" b="4167"/>
          <a:stretch/>
        </p:blipFill>
        <p:spPr>
          <a:xfrm>
            <a:off x="0" y="0"/>
            <a:ext cx="9252520" cy="6858000"/>
          </a:xfrm>
          <a:prstGeom prst="rect">
            <a:avLst/>
          </a:prstGeom>
        </p:spPr>
      </p:pic>
    </p:spTree>
    <p:extLst>
      <p:ext uri="{BB962C8B-B14F-4D97-AF65-F5344CB8AC3E}">
        <p14:creationId xmlns:p14="http://schemas.microsoft.com/office/powerpoint/2010/main" val="3400625881"/>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b="5833"/>
          <a:stretch/>
        </p:blipFill>
        <p:spPr>
          <a:xfrm>
            <a:off x="0" y="0"/>
            <a:ext cx="9144000" cy="6858000"/>
          </a:xfrm>
          <a:prstGeom prst="rect">
            <a:avLst/>
          </a:prstGeom>
        </p:spPr>
      </p:pic>
    </p:spTree>
    <p:extLst>
      <p:ext uri="{BB962C8B-B14F-4D97-AF65-F5344CB8AC3E}">
        <p14:creationId xmlns:p14="http://schemas.microsoft.com/office/powerpoint/2010/main" val="1026129325"/>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a:extLst>
              <a:ext uri="{28A0092B-C50C-407E-A947-70E740481C1C}">
                <a14:useLocalDpi xmlns:a14="http://schemas.microsoft.com/office/drawing/2010/main" val="0"/>
              </a:ext>
            </a:extLst>
          </a:blip>
          <a:srcRect b="5769"/>
          <a:stretch/>
        </p:blipFill>
        <p:spPr>
          <a:xfrm>
            <a:off x="107504" y="1"/>
            <a:ext cx="9036496" cy="6858000"/>
          </a:xfrm>
          <a:prstGeom prst="rect">
            <a:avLst/>
          </a:prstGeom>
        </p:spPr>
      </p:pic>
    </p:spTree>
    <p:extLst>
      <p:ext uri="{BB962C8B-B14F-4D97-AF65-F5344CB8AC3E}">
        <p14:creationId xmlns:p14="http://schemas.microsoft.com/office/powerpoint/2010/main" val="2013680130"/>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Barcelona.-Jardins de la Maternitat.</a:t>
            </a:r>
          </a:p>
        </p:txBody>
      </p:sp>
      <p:sp>
        <p:nvSpPr>
          <p:cNvPr id="3" name="2 Marcador de contenido"/>
          <p:cNvSpPr>
            <a:spLocks noGrp="1"/>
          </p:cNvSpPr>
          <p:nvPr>
            <p:ph sz="quarter" idx="1"/>
          </p:nvPr>
        </p:nvSpPr>
        <p:spPr/>
        <p:txBody>
          <a:bodyPr/>
          <a:lstStyle/>
          <a:p>
            <a:r>
              <a:rPr lang="es-ES" dirty="0"/>
              <a:t>Estos jardines constituyen un espacio donde el visitante puede gozar del ambiente de tranquilidad por el que fueron creados: hacer más agradable un complejo asistencial construido a finales del siglo XIX. Grandes áreas de césped, a ambos lados de anchos caminos de tierra, unen de una manera muy armoniosa tanto los pabellones como los accesos al recinto.</a:t>
            </a:r>
          </a:p>
          <a:p>
            <a:r>
              <a:rPr lang="es-ES" dirty="0"/>
              <a:t>Si contemplamos la perspectiva de los jardines desde arriba, las superficies verdes de césped, muy bien cuidadas, dan una sensación de gran amplitud</a:t>
            </a:r>
          </a:p>
        </p:txBody>
      </p:sp>
    </p:spTree>
    <p:extLst>
      <p:ext uri="{BB962C8B-B14F-4D97-AF65-F5344CB8AC3E}">
        <p14:creationId xmlns:p14="http://schemas.microsoft.com/office/powerpoint/2010/main" val="3353356716"/>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lstStyle/>
          <a:p>
            <a:r>
              <a:rPr lang="es-ES" dirty="0"/>
              <a:t> Como el espacio está organizado siguiendo un eje longitudinal que, bajando por la avenida de Joan XXIII y entrando por la calle Doctor Salvador Cardenal, conecta la Diagonal con la Travessera de Les Corts, son muchos los vecinos y vecinas que a menudo utilizan los caminos del jardín, ya sea para desplazarse a pie o en bicicleta cuando recorren esta zona de la ciudad.</a:t>
            </a:r>
          </a:p>
          <a:p>
            <a:r>
              <a:rPr lang="es-ES" dirty="0"/>
              <a:t>Los jardines de la Maternidad son un espacio ideal para descansar en alguno de los numerosos bancos que hay en ambos lados de los caminos. Invitan a sentarse a leer tranquilamente o, sencillamente, a contemplar el bellísimo entorno, ya que la afluencia de usuarios es más bien escasa.</a:t>
            </a:r>
          </a:p>
        </p:txBody>
      </p:sp>
    </p:spTree>
    <p:extLst>
      <p:ext uri="{BB962C8B-B14F-4D97-AF65-F5344CB8AC3E}">
        <p14:creationId xmlns:p14="http://schemas.microsoft.com/office/powerpoint/2010/main" val="3641788324"/>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lnSpcReduction="10000"/>
          </a:bodyPr>
          <a:lstStyle/>
          <a:p>
            <a:r>
              <a:rPr lang="es-ES" dirty="0"/>
              <a:t>Los niños y niñas disponen de dos áreas de juegos infantiles. Una está situada en una depresión que hay aproximadamente en medio de los jardines, rodeada de melias y con una gran sófora en medio del césped, cerca de los juegos. La otra área de juegos infantiles está en la parte de arriba, resguardada por un pequeño muro.</a:t>
            </a:r>
          </a:p>
          <a:p>
            <a:r>
              <a:rPr lang="es-ES" dirty="0"/>
              <a:t>Mirándolo bien, hay otro aspecto a añadir a estos jardines, y es su ubicación al lado del Camp Nou, que los convierten en un lugar ideal para pasar un rato antes de que empiece el partido de fútbol.</a:t>
            </a:r>
          </a:p>
          <a:p>
            <a:r>
              <a:rPr lang="es-ES" dirty="0"/>
              <a:t>Debido a la gran variedad de especies vegetales, sobre todo de árboles, que hay en los jardines de la Maternidad, éste es un buen lugar para los aficionados a la botánica, ya que podrán contemplar en él ejemplares de unas dimensiones y una calidad no demasiado habituales.</a:t>
            </a:r>
          </a:p>
        </p:txBody>
      </p:sp>
    </p:spTree>
    <p:extLst>
      <p:ext uri="{BB962C8B-B14F-4D97-AF65-F5344CB8AC3E}">
        <p14:creationId xmlns:p14="http://schemas.microsoft.com/office/powerpoint/2010/main" val="2837394132"/>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a:bodyPr>
          <a:lstStyle/>
          <a:p>
            <a:pPr marL="0" indent="0">
              <a:buNone/>
            </a:pPr>
            <a:endParaRPr lang="es-ES" dirty="0"/>
          </a:p>
          <a:p>
            <a:r>
              <a:rPr lang="es-ES" dirty="0"/>
              <a:t>Muchos de los grandes árboles dispersos que hay plantados en los espaciosos parterres de césped son muy ornamentales, de floración espectacular, como por ejemplo los árboles del amor, con sus abundantes y pequeñas flores de un color rosado intenso que aparecen a principios de primavera, o los ciruelos rojos de hojas rojo púrpura.</a:t>
            </a:r>
          </a:p>
          <a:p>
            <a:r>
              <a:rPr lang="es-ES" dirty="0"/>
              <a:t>En los jardines de la Maternidad también encontramos eucaliptos, moreras, olivos, pimenteros falsos, cipreses y enormes pinos de diferentes especies, acacias, tipuanas, sóforas, castaños de Indias, sauces, higueras, ombús, chopos y otros muchos árboles, con una variedad de hasta 40 especies diferentes.</a:t>
            </a:r>
          </a:p>
          <a:p>
            <a:pPr marL="0" indent="0">
              <a:buNone/>
            </a:pPr>
            <a:endParaRPr lang="es-ES" dirty="0"/>
          </a:p>
        </p:txBody>
      </p:sp>
    </p:spTree>
    <p:extLst>
      <p:ext uri="{BB962C8B-B14F-4D97-AF65-F5344CB8AC3E}">
        <p14:creationId xmlns:p14="http://schemas.microsoft.com/office/powerpoint/2010/main" val="2232501361"/>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lnSpcReduction="10000"/>
          </a:bodyPr>
          <a:lstStyle/>
          <a:p>
            <a:r>
              <a:rPr lang="es-ES" dirty="0"/>
              <a:t>Hay dos elementos a destacar: las altísimas palmeras datileras y de las Canarias, y tres magnolias de un tamaño más que excepcional, sobre todo una de ellas, gigante, probablemente la más grande de Barcelona, con más de 12 m de altura y una anchura que supera largamente los 15 m. Los jardines de la Maternidad forman parte de un complejo que cuenta con edificios de gran valor. Construido en la finca de Can Cavaller, el proyecto inicial de la estructura del recinto y de los pabellones -la mayoría modernistas- se encargó a Camil Oliveres i Cansaran, entonces arquitecto de la Diputación, que distribuyó los edificios de manera independiente por el recinto siguiendo los cánones sanitarios más avanzados de aquella época. </a:t>
            </a:r>
          </a:p>
        </p:txBody>
      </p:sp>
    </p:spTree>
    <p:extLst>
      <p:ext uri="{BB962C8B-B14F-4D97-AF65-F5344CB8AC3E}">
        <p14:creationId xmlns:p14="http://schemas.microsoft.com/office/powerpoint/2010/main" val="4173155565"/>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lstStyle/>
          <a:p>
            <a:r>
              <a:rPr lang="es-ES" dirty="0"/>
              <a:t>Después de su muerte, el proyecto lo continuaron otros arquitectos.</a:t>
            </a:r>
          </a:p>
          <a:p>
            <a:r>
              <a:rPr lang="es-ES" dirty="0"/>
              <a:t>Los pabellones de la lactancia y el Ave Maria, situados cerca de la entrada de la Travessera de Les Corts, son obra de Oliveres. Josep Obrí i Cansaran continuó los trabajos con la construcción del Pabellón Prat de La Riba.</a:t>
            </a:r>
          </a:p>
          <a:p>
            <a:r>
              <a:rPr lang="es-ES" dirty="0"/>
              <a:t> En el año 1924, Joan Rubió i Bellver y Josep Godall i Casals realizaron el Pabellón Rosa, y Godall el Pabellón Azul. A finales de los años 50, Manuel Baldrich i Tubau construyó el Pabellón Cambó, que da a la Travessera.</a:t>
            </a:r>
          </a:p>
          <a:p>
            <a:r>
              <a:rPr lang="es-ES" dirty="0"/>
              <a:t>Actualmente, los edificios acogen el IES Les Corts, la emisora COM Ràdio y dependencias de la Diputación y de la Universidad de Barcelona.</a:t>
            </a:r>
          </a:p>
        </p:txBody>
      </p:sp>
    </p:spTree>
    <p:extLst>
      <p:ext uri="{BB962C8B-B14F-4D97-AF65-F5344CB8AC3E}">
        <p14:creationId xmlns:p14="http://schemas.microsoft.com/office/powerpoint/2010/main" val="2112887130"/>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787208" cy="6069288"/>
          </a:xfrm>
        </p:spPr>
        <p:txBody>
          <a:bodyPr>
            <a:normAutofit lnSpcReduction="10000"/>
          </a:bodyPr>
          <a:lstStyle/>
          <a:p>
            <a:r>
              <a:rPr lang="es-ES" dirty="0"/>
              <a:t>El valioso patrimonio arquitectónico que hay en el recinto de los jardines de la Maternidad está vinculado a las necesidades asistenciales y sanitarias de la población más desfavorecida: el cuidado de los niños abandonados, la maternidad secreta y la atención médica. Éste fue el motivo por el que, entre los años 1889 y 1898, la Diputación de Barcelona inició la creación de la Casa Provincial de Maternidad y Expósitos, de carácter benéfico.</a:t>
            </a:r>
          </a:p>
          <a:p>
            <a:r>
              <a:rPr lang="es-ES" dirty="0"/>
              <a:t>Debido a la destinación asistencial por la que se construyó el complejo y su amplitud, los jardines fueron diseñados para que pudiesen tener entidad propia, esponjando el espacio que ocupan los pabellones y haciendo más agradable tanto el reposo de las personas usuarias como los desplazamientos dentro del recinto y entre los diferentes edificios.</a:t>
            </a:r>
          </a:p>
        </p:txBody>
      </p:sp>
    </p:spTree>
    <p:extLst>
      <p:ext uri="{BB962C8B-B14F-4D97-AF65-F5344CB8AC3E}">
        <p14:creationId xmlns:p14="http://schemas.microsoft.com/office/powerpoint/2010/main" val="91134319"/>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a:extLst>
              <a:ext uri="{28A0092B-C50C-407E-A947-70E740481C1C}">
                <a14:useLocalDpi xmlns:a14="http://schemas.microsoft.com/office/drawing/2010/main" val="0"/>
              </a:ext>
            </a:extLst>
          </a:blip>
          <a:srcRect b="4167"/>
          <a:stretch/>
        </p:blipFill>
        <p:spPr>
          <a:xfrm>
            <a:off x="0" y="0"/>
            <a:ext cx="9144000" cy="6858000"/>
          </a:xfrm>
          <a:prstGeom prst="rect">
            <a:avLst/>
          </a:prstGeom>
        </p:spPr>
      </p:pic>
    </p:spTree>
    <p:extLst>
      <p:ext uri="{BB962C8B-B14F-4D97-AF65-F5344CB8AC3E}">
        <p14:creationId xmlns:p14="http://schemas.microsoft.com/office/powerpoint/2010/main" val="1813310713"/>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4167"/>
          <a:stretch/>
        </p:blipFill>
        <p:spPr>
          <a:xfrm>
            <a:off x="0" y="0"/>
            <a:ext cx="9144000" cy="6858000"/>
          </a:xfrm>
          <a:prstGeom prst="rect">
            <a:avLst/>
          </a:prstGeom>
        </p:spPr>
      </p:pic>
    </p:spTree>
    <p:extLst>
      <p:ext uri="{BB962C8B-B14F-4D97-AF65-F5344CB8AC3E}">
        <p14:creationId xmlns:p14="http://schemas.microsoft.com/office/powerpoint/2010/main" val="584541455"/>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4167"/>
          <a:stretch/>
        </p:blipFill>
        <p:spPr>
          <a:xfrm>
            <a:off x="0" y="0"/>
            <a:ext cx="9144000" cy="6858000"/>
          </a:xfrm>
          <a:prstGeom prst="rect">
            <a:avLst/>
          </a:prstGeom>
        </p:spPr>
      </p:pic>
    </p:spTree>
    <p:extLst>
      <p:ext uri="{BB962C8B-B14F-4D97-AF65-F5344CB8AC3E}">
        <p14:creationId xmlns:p14="http://schemas.microsoft.com/office/powerpoint/2010/main" val="872976285"/>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83561652"/>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97536556"/>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05325902"/>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59589855"/>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571999" cy="3429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0" y="0"/>
            <a:ext cx="4547990" cy="6915149"/>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3457575"/>
            <a:ext cx="4571999" cy="3457574"/>
          </a:xfrm>
          <a:prstGeom prst="rect">
            <a:avLst/>
          </a:prstGeom>
        </p:spPr>
      </p:pic>
    </p:spTree>
    <p:extLst>
      <p:ext uri="{BB962C8B-B14F-4D97-AF65-F5344CB8AC3E}">
        <p14:creationId xmlns:p14="http://schemas.microsoft.com/office/powerpoint/2010/main" val="132676832"/>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92673969"/>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15652169"/>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4167"/>
          <a:stretch/>
        </p:blipFill>
        <p:spPr>
          <a:xfrm>
            <a:off x="0" y="0"/>
            <a:ext cx="9144000" cy="6858000"/>
          </a:xfrm>
          <a:prstGeom prst="rect">
            <a:avLst/>
          </a:prstGeom>
        </p:spPr>
      </p:pic>
    </p:spTree>
    <p:extLst>
      <p:ext uri="{BB962C8B-B14F-4D97-AF65-F5344CB8AC3E}">
        <p14:creationId xmlns:p14="http://schemas.microsoft.com/office/powerpoint/2010/main" val="669971292"/>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4383"/>
          <a:stretch/>
        </p:blipFill>
        <p:spPr>
          <a:xfrm>
            <a:off x="0" y="234315"/>
            <a:ext cx="9144000" cy="6623685"/>
          </a:xfrm>
          <a:prstGeom prst="rect">
            <a:avLst/>
          </a:prstGeom>
        </p:spPr>
      </p:pic>
    </p:spTree>
    <p:extLst>
      <p:ext uri="{BB962C8B-B14F-4D97-AF65-F5344CB8AC3E}">
        <p14:creationId xmlns:p14="http://schemas.microsoft.com/office/powerpoint/2010/main" val="2384711045"/>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2793181079"/>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85723"/>
            <a:ext cx="9144000" cy="6772277"/>
          </a:xfrm>
          <a:prstGeom prst="rect">
            <a:avLst/>
          </a:prstGeom>
        </p:spPr>
      </p:pic>
    </p:spTree>
    <p:extLst>
      <p:ext uri="{BB962C8B-B14F-4D97-AF65-F5344CB8AC3E}">
        <p14:creationId xmlns:p14="http://schemas.microsoft.com/office/powerpoint/2010/main" val="196815042"/>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51952969"/>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94741133"/>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59278901"/>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0482605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1_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275</TotalTime>
  <Words>3213</Words>
  <Application>Microsoft Office PowerPoint</Application>
  <PresentationFormat>Presentación en pantalla (4:3)</PresentationFormat>
  <Paragraphs>235</Paragraphs>
  <Slides>121</Slides>
  <Notes>95</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121</vt:i4>
      </vt:variant>
    </vt:vector>
  </HeadingPairs>
  <TitlesOfParts>
    <vt:vector size="126" baseType="lpstr">
      <vt:lpstr>Calibri</vt:lpstr>
      <vt:lpstr>Century Schoolbook</vt:lpstr>
      <vt:lpstr>Wingdings</vt:lpstr>
      <vt:lpstr>Wingdings 2</vt:lpstr>
      <vt:lpstr>1_Default Theme</vt:lpstr>
      <vt:lpstr>EUROPA.-LA VUELTA AL MUNDO EN 885 JARDINES.-ESPAÑA.-BARCELONA.- Barcelona.-Parc de l'Estació del Nord.-Plaza de Francesc Macià .-Parc de les Aigües.-Jardins de la Maternitat.  </vt:lpstr>
      <vt:lpstr>Parc de l'Estació del Nord</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Plaza de Francesc Macià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Barcelona.-Parc de les Aigües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Barcelona.-Jardins de la Maternitat.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EUROPA.-LA VUELTA AL MUNDO EN 385 JARDINES.-ESPAÑA.-BARCELONA.-Parc</dc:title>
  <dc:creator>Josep</dc:creator>
  <cp:lastModifiedBy>Usuario</cp:lastModifiedBy>
  <cp:revision>15</cp:revision>
  <dcterms:created xsi:type="dcterms:W3CDTF">2016-01-05T15:58:40Z</dcterms:created>
  <dcterms:modified xsi:type="dcterms:W3CDTF">2018-03-10T08:51:57Z</dcterms:modified>
</cp:coreProperties>
</file>