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0"/>
  </p:notesMasterIdLst>
  <p:sldIdLst>
    <p:sldId id="257" r:id="rId2"/>
    <p:sldId id="258" r:id="rId3"/>
    <p:sldId id="259" r:id="rId4"/>
    <p:sldId id="260" r:id="rId5"/>
    <p:sldId id="261" r:id="rId6"/>
    <p:sldId id="263" r:id="rId7"/>
    <p:sldId id="273" r:id="rId8"/>
    <p:sldId id="355" r:id="rId9"/>
    <p:sldId id="330" r:id="rId10"/>
    <p:sldId id="331" r:id="rId11"/>
    <p:sldId id="262" r:id="rId12"/>
    <p:sldId id="264" r:id="rId13"/>
    <p:sldId id="351" r:id="rId14"/>
    <p:sldId id="353" r:id="rId15"/>
    <p:sldId id="354" r:id="rId16"/>
    <p:sldId id="270" r:id="rId17"/>
    <p:sldId id="346" r:id="rId18"/>
    <p:sldId id="266" r:id="rId19"/>
    <p:sldId id="278" r:id="rId20"/>
    <p:sldId id="269" r:id="rId21"/>
    <p:sldId id="282" r:id="rId22"/>
    <p:sldId id="283" r:id="rId23"/>
    <p:sldId id="356" r:id="rId24"/>
    <p:sldId id="284" r:id="rId25"/>
    <p:sldId id="267" r:id="rId26"/>
    <p:sldId id="268" r:id="rId27"/>
    <p:sldId id="287" r:id="rId28"/>
    <p:sldId id="322" r:id="rId29"/>
    <p:sldId id="302" r:id="rId30"/>
    <p:sldId id="274" r:id="rId31"/>
    <p:sldId id="347" r:id="rId32"/>
    <p:sldId id="265" r:id="rId33"/>
    <p:sldId id="275" r:id="rId34"/>
    <p:sldId id="285" r:id="rId35"/>
    <p:sldId id="277" r:id="rId36"/>
    <p:sldId id="280" r:id="rId37"/>
    <p:sldId id="286" r:id="rId38"/>
    <p:sldId id="289" r:id="rId39"/>
    <p:sldId id="290" r:id="rId40"/>
    <p:sldId id="291" r:id="rId41"/>
    <p:sldId id="292" r:id="rId42"/>
    <p:sldId id="293" r:id="rId43"/>
    <p:sldId id="294" r:id="rId44"/>
    <p:sldId id="295" r:id="rId45"/>
    <p:sldId id="318" r:id="rId46"/>
    <p:sldId id="321" r:id="rId47"/>
    <p:sldId id="329" r:id="rId48"/>
    <p:sldId id="326" r:id="rId49"/>
    <p:sldId id="296" r:id="rId50"/>
    <p:sldId id="298" r:id="rId51"/>
    <p:sldId id="311" r:id="rId52"/>
    <p:sldId id="335" r:id="rId53"/>
    <p:sldId id="313" r:id="rId54"/>
    <p:sldId id="307" r:id="rId55"/>
    <p:sldId id="303" r:id="rId56"/>
    <p:sldId id="299" r:id="rId57"/>
    <p:sldId id="316" r:id="rId58"/>
    <p:sldId id="317" r:id="rId59"/>
    <p:sldId id="297" r:id="rId60"/>
    <p:sldId id="300" r:id="rId61"/>
    <p:sldId id="301" r:id="rId62"/>
    <p:sldId id="304" r:id="rId63"/>
    <p:sldId id="305" r:id="rId64"/>
    <p:sldId id="306" r:id="rId65"/>
    <p:sldId id="312" r:id="rId66"/>
    <p:sldId id="314" r:id="rId67"/>
    <p:sldId id="315" r:id="rId68"/>
    <p:sldId id="319" r:id="rId69"/>
    <p:sldId id="323" r:id="rId70"/>
    <p:sldId id="324" r:id="rId71"/>
    <p:sldId id="325" r:id="rId72"/>
    <p:sldId id="327" r:id="rId73"/>
    <p:sldId id="328" r:id="rId74"/>
    <p:sldId id="332" r:id="rId75"/>
    <p:sldId id="333" r:id="rId76"/>
    <p:sldId id="334" r:id="rId77"/>
    <p:sldId id="336" r:id="rId78"/>
    <p:sldId id="337" r:id="rId79"/>
    <p:sldId id="357" r:id="rId80"/>
    <p:sldId id="358" r:id="rId81"/>
    <p:sldId id="340" r:id="rId82"/>
    <p:sldId id="341" r:id="rId83"/>
    <p:sldId id="342" r:id="rId84"/>
    <p:sldId id="343" r:id="rId85"/>
    <p:sldId id="344" r:id="rId86"/>
    <p:sldId id="345" r:id="rId87"/>
    <p:sldId id="359" r:id="rId88"/>
    <p:sldId id="360" r:id="rId89"/>
    <p:sldId id="361" r:id="rId90"/>
    <p:sldId id="362" r:id="rId91"/>
    <p:sldId id="363" r:id="rId92"/>
    <p:sldId id="364" r:id="rId93"/>
    <p:sldId id="365" r:id="rId94"/>
    <p:sldId id="366" r:id="rId95"/>
    <p:sldId id="367" r:id="rId96"/>
    <p:sldId id="368" r:id="rId97"/>
    <p:sldId id="369" r:id="rId98"/>
    <p:sldId id="370"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51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B96E6-D1F8-423D-8343-18D065D22847}"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8C207F-9DD3-4E42-8E9C-3333964D11FD}" type="slidenum">
              <a:rPr lang="es-ES" smtClean="0"/>
              <a:t>‹Nº›</a:t>
            </a:fld>
            <a:endParaRPr lang="es-ES" dirty="0"/>
          </a:p>
        </p:txBody>
      </p:sp>
    </p:spTree>
    <p:extLst>
      <p:ext uri="{BB962C8B-B14F-4D97-AF65-F5344CB8AC3E}">
        <p14:creationId xmlns:p14="http://schemas.microsoft.com/office/powerpoint/2010/main" val="29248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a:t>
            </a:fld>
            <a:endParaRPr lang="es-ES" dirty="0"/>
          </a:p>
        </p:txBody>
      </p:sp>
    </p:spTree>
    <p:extLst>
      <p:ext uri="{BB962C8B-B14F-4D97-AF65-F5344CB8AC3E}">
        <p14:creationId xmlns:p14="http://schemas.microsoft.com/office/powerpoint/2010/main" val="4148908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a:t>
            </a:fld>
            <a:endParaRPr lang="es-ES" dirty="0"/>
          </a:p>
        </p:txBody>
      </p:sp>
    </p:spTree>
    <p:extLst>
      <p:ext uri="{BB962C8B-B14F-4D97-AF65-F5344CB8AC3E}">
        <p14:creationId xmlns:p14="http://schemas.microsoft.com/office/powerpoint/2010/main" val="891787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9</a:t>
            </a:fld>
            <a:endParaRPr lang="es-ES" dirty="0"/>
          </a:p>
        </p:txBody>
      </p:sp>
    </p:spTree>
    <p:extLst>
      <p:ext uri="{BB962C8B-B14F-4D97-AF65-F5344CB8AC3E}">
        <p14:creationId xmlns:p14="http://schemas.microsoft.com/office/powerpoint/2010/main" val="1101311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10</a:t>
            </a:fld>
            <a:endParaRPr lang="es-ES" dirty="0"/>
          </a:p>
        </p:txBody>
      </p:sp>
    </p:spTree>
    <p:extLst>
      <p:ext uri="{BB962C8B-B14F-4D97-AF65-F5344CB8AC3E}">
        <p14:creationId xmlns:p14="http://schemas.microsoft.com/office/powerpoint/2010/main" val="2285486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13</a:t>
            </a:fld>
            <a:endParaRPr lang="es-ES" dirty="0"/>
          </a:p>
        </p:txBody>
      </p:sp>
    </p:spTree>
    <p:extLst>
      <p:ext uri="{BB962C8B-B14F-4D97-AF65-F5344CB8AC3E}">
        <p14:creationId xmlns:p14="http://schemas.microsoft.com/office/powerpoint/2010/main" val="3105277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14</a:t>
            </a:fld>
            <a:endParaRPr lang="es-ES" dirty="0"/>
          </a:p>
        </p:txBody>
      </p:sp>
    </p:spTree>
    <p:extLst>
      <p:ext uri="{BB962C8B-B14F-4D97-AF65-F5344CB8AC3E}">
        <p14:creationId xmlns:p14="http://schemas.microsoft.com/office/powerpoint/2010/main" val="2111735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15</a:t>
            </a:fld>
            <a:endParaRPr lang="es-ES" dirty="0"/>
          </a:p>
        </p:txBody>
      </p:sp>
    </p:spTree>
    <p:extLst>
      <p:ext uri="{BB962C8B-B14F-4D97-AF65-F5344CB8AC3E}">
        <p14:creationId xmlns:p14="http://schemas.microsoft.com/office/powerpoint/2010/main" val="3527557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16</a:t>
            </a:fld>
            <a:endParaRPr lang="es-ES" dirty="0"/>
          </a:p>
        </p:txBody>
      </p:sp>
    </p:spTree>
    <p:extLst>
      <p:ext uri="{BB962C8B-B14F-4D97-AF65-F5344CB8AC3E}">
        <p14:creationId xmlns:p14="http://schemas.microsoft.com/office/powerpoint/2010/main" val="3527557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17</a:t>
            </a:fld>
            <a:endParaRPr lang="es-ES" dirty="0"/>
          </a:p>
        </p:txBody>
      </p:sp>
    </p:spTree>
    <p:extLst>
      <p:ext uri="{BB962C8B-B14F-4D97-AF65-F5344CB8AC3E}">
        <p14:creationId xmlns:p14="http://schemas.microsoft.com/office/powerpoint/2010/main" val="3105277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18</a:t>
            </a:fld>
            <a:endParaRPr lang="es-ES" dirty="0"/>
          </a:p>
        </p:txBody>
      </p:sp>
    </p:spTree>
    <p:extLst>
      <p:ext uri="{BB962C8B-B14F-4D97-AF65-F5344CB8AC3E}">
        <p14:creationId xmlns:p14="http://schemas.microsoft.com/office/powerpoint/2010/main" val="3034148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19</a:t>
            </a:fld>
            <a:endParaRPr lang="es-ES" dirty="0"/>
          </a:p>
        </p:txBody>
      </p:sp>
    </p:spTree>
    <p:extLst>
      <p:ext uri="{BB962C8B-B14F-4D97-AF65-F5344CB8AC3E}">
        <p14:creationId xmlns:p14="http://schemas.microsoft.com/office/powerpoint/2010/main" val="255608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20</a:t>
            </a:fld>
            <a:endParaRPr lang="es-ES" dirty="0"/>
          </a:p>
        </p:txBody>
      </p:sp>
    </p:spTree>
    <p:extLst>
      <p:ext uri="{BB962C8B-B14F-4D97-AF65-F5344CB8AC3E}">
        <p14:creationId xmlns:p14="http://schemas.microsoft.com/office/powerpoint/2010/main" val="2733778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21</a:t>
            </a:fld>
            <a:endParaRPr lang="es-ES" dirty="0"/>
          </a:p>
        </p:txBody>
      </p:sp>
    </p:spTree>
    <p:extLst>
      <p:ext uri="{BB962C8B-B14F-4D97-AF65-F5344CB8AC3E}">
        <p14:creationId xmlns:p14="http://schemas.microsoft.com/office/powerpoint/2010/main" val="440536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22</a:t>
            </a:fld>
            <a:endParaRPr lang="es-ES" dirty="0"/>
          </a:p>
        </p:txBody>
      </p:sp>
    </p:spTree>
    <p:extLst>
      <p:ext uri="{BB962C8B-B14F-4D97-AF65-F5344CB8AC3E}">
        <p14:creationId xmlns:p14="http://schemas.microsoft.com/office/powerpoint/2010/main" val="3697642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23</a:t>
            </a:fld>
            <a:endParaRPr lang="es-ES" dirty="0"/>
          </a:p>
        </p:txBody>
      </p:sp>
    </p:spTree>
    <p:extLst>
      <p:ext uri="{BB962C8B-B14F-4D97-AF65-F5344CB8AC3E}">
        <p14:creationId xmlns:p14="http://schemas.microsoft.com/office/powerpoint/2010/main" val="3986350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24</a:t>
            </a:fld>
            <a:endParaRPr lang="es-ES" dirty="0"/>
          </a:p>
        </p:txBody>
      </p:sp>
    </p:spTree>
    <p:extLst>
      <p:ext uri="{BB962C8B-B14F-4D97-AF65-F5344CB8AC3E}">
        <p14:creationId xmlns:p14="http://schemas.microsoft.com/office/powerpoint/2010/main" val="2605152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25</a:t>
            </a:fld>
            <a:endParaRPr lang="es-ES" dirty="0"/>
          </a:p>
        </p:txBody>
      </p:sp>
    </p:spTree>
    <p:extLst>
      <p:ext uri="{BB962C8B-B14F-4D97-AF65-F5344CB8AC3E}">
        <p14:creationId xmlns:p14="http://schemas.microsoft.com/office/powerpoint/2010/main" val="3410648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26</a:t>
            </a:fld>
            <a:endParaRPr lang="es-ES" dirty="0"/>
          </a:p>
        </p:txBody>
      </p:sp>
    </p:spTree>
    <p:extLst>
      <p:ext uri="{BB962C8B-B14F-4D97-AF65-F5344CB8AC3E}">
        <p14:creationId xmlns:p14="http://schemas.microsoft.com/office/powerpoint/2010/main" val="2089938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27</a:t>
            </a:fld>
            <a:endParaRPr lang="es-ES" dirty="0"/>
          </a:p>
        </p:txBody>
      </p:sp>
    </p:spTree>
    <p:extLst>
      <p:ext uri="{BB962C8B-B14F-4D97-AF65-F5344CB8AC3E}">
        <p14:creationId xmlns:p14="http://schemas.microsoft.com/office/powerpoint/2010/main" val="3274153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28</a:t>
            </a:fld>
            <a:endParaRPr lang="es-ES" dirty="0"/>
          </a:p>
        </p:txBody>
      </p:sp>
    </p:spTree>
    <p:extLst>
      <p:ext uri="{BB962C8B-B14F-4D97-AF65-F5344CB8AC3E}">
        <p14:creationId xmlns:p14="http://schemas.microsoft.com/office/powerpoint/2010/main" val="4241373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30</a:t>
            </a:fld>
            <a:endParaRPr lang="es-ES" dirty="0"/>
          </a:p>
        </p:txBody>
      </p:sp>
    </p:spTree>
    <p:extLst>
      <p:ext uri="{BB962C8B-B14F-4D97-AF65-F5344CB8AC3E}">
        <p14:creationId xmlns:p14="http://schemas.microsoft.com/office/powerpoint/2010/main" val="1667603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31</a:t>
            </a:fld>
            <a:endParaRPr lang="es-ES" dirty="0"/>
          </a:p>
        </p:txBody>
      </p:sp>
    </p:spTree>
    <p:extLst>
      <p:ext uri="{BB962C8B-B14F-4D97-AF65-F5344CB8AC3E}">
        <p14:creationId xmlns:p14="http://schemas.microsoft.com/office/powerpoint/2010/main" val="506788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32</a:t>
            </a:fld>
            <a:endParaRPr lang="es-ES" dirty="0"/>
          </a:p>
        </p:txBody>
      </p:sp>
    </p:spTree>
    <p:extLst>
      <p:ext uri="{BB962C8B-B14F-4D97-AF65-F5344CB8AC3E}">
        <p14:creationId xmlns:p14="http://schemas.microsoft.com/office/powerpoint/2010/main" val="1356764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33</a:t>
            </a:fld>
            <a:endParaRPr lang="es-ES" dirty="0"/>
          </a:p>
        </p:txBody>
      </p:sp>
    </p:spTree>
    <p:extLst>
      <p:ext uri="{BB962C8B-B14F-4D97-AF65-F5344CB8AC3E}">
        <p14:creationId xmlns:p14="http://schemas.microsoft.com/office/powerpoint/2010/main" val="419895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34</a:t>
            </a:fld>
            <a:endParaRPr lang="es-ES" dirty="0"/>
          </a:p>
        </p:txBody>
      </p:sp>
    </p:spTree>
    <p:extLst>
      <p:ext uri="{BB962C8B-B14F-4D97-AF65-F5344CB8AC3E}">
        <p14:creationId xmlns:p14="http://schemas.microsoft.com/office/powerpoint/2010/main" val="3389115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35</a:t>
            </a:fld>
            <a:endParaRPr lang="es-ES" dirty="0"/>
          </a:p>
        </p:txBody>
      </p:sp>
    </p:spTree>
    <p:extLst>
      <p:ext uri="{BB962C8B-B14F-4D97-AF65-F5344CB8AC3E}">
        <p14:creationId xmlns:p14="http://schemas.microsoft.com/office/powerpoint/2010/main" val="3134199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36</a:t>
            </a:fld>
            <a:endParaRPr lang="es-ES" dirty="0"/>
          </a:p>
        </p:txBody>
      </p:sp>
    </p:spTree>
    <p:extLst>
      <p:ext uri="{BB962C8B-B14F-4D97-AF65-F5344CB8AC3E}">
        <p14:creationId xmlns:p14="http://schemas.microsoft.com/office/powerpoint/2010/main" val="2234711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37</a:t>
            </a:fld>
            <a:endParaRPr lang="es-ES" dirty="0"/>
          </a:p>
        </p:txBody>
      </p:sp>
    </p:spTree>
    <p:extLst>
      <p:ext uri="{BB962C8B-B14F-4D97-AF65-F5344CB8AC3E}">
        <p14:creationId xmlns:p14="http://schemas.microsoft.com/office/powerpoint/2010/main" val="3916307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38</a:t>
            </a:fld>
            <a:endParaRPr lang="es-ES" dirty="0"/>
          </a:p>
        </p:txBody>
      </p:sp>
    </p:spTree>
    <p:extLst>
      <p:ext uri="{BB962C8B-B14F-4D97-AF65-F5344CB8AC3E}">
        <p14:creationId xmlns:p14="http://schemas.microsoft.com/office/powerpoint/2010/main" val="3113507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39</a:t>
            </a:fld>
            <a:endParaRPr lang="es-ES" dirty="0"/>
          </a:p>
        </p:txBody>
      </p:sp>
    </p:spTree>
    <p:extLst>
      <p:ext uri="{BB962C8B-B14F-4D97-AF65-F5344CB8AC3E}">
        <p14:creationId xmlns:p14="http://schemas.microsoft.com/office/powerpoint/2010/main" val="13857628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40</a:t>
            </a:fld>
            <a:endParaRPr lang="es-ES" dirty="0"/>
          </a:p>
        </p:txBody>
      </p:sp>
    </p:spTree>
    <p:extLst>
      <p:ext uri="{BB962C8B-B14F-4D97-AF65-F5344CB8AC3E}">
        <p14:creationId xmlns:p14="http://schemas.microsoft.com/office/powerpoint/2010/main" val="3954915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41</a:t>
            </a:fld>
            <a:endParaRPr lang="es-ES" dirty="0"/>
          </a:p>
        </p:txBody>
      </p:sp>
    </p:spTree>
    <p:extLst>
      <p:ext uri="{BB962C8B-B14F-4D97-AF65-F5344CB8AC3E}">
        <p14:creationId xmlns:p14="http://schemas.microsoft.com/office/powerpoint/2010/main" val="41723092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42</a:t>
            </a:fld>
            <a:endParaRPr lang="es-ES" dirty="0"/>
          </a:p>
        </p:txBody>
      </p:sp>
    </p:spTree>
    <p:extLst>
      <p:ext uri="{BB962C8B-B14F-4D97-AF65-F5344CB8AC3E}">
        <p14:creationId xmlns:p14="http://schemas.microsoft.com/office/powerpoint/2010/main" val="39863500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43</a:t>
            </a:fld>
            <a:endParaRPr lang="es-ES" dirty="0"/>
          </a:p>
        </p:txBody>
      </p:sp>
    </p:spTree>
    <p:extLst>
      <p:ext uri="{BB962C8B-B14F-4D97-AF65-F5344CB8AC3E}">
        <p14:creationId xmlns:p14="http://schemas.microsoft.com/office/powerpoint/2010/main" val="268559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44</a:t>
            </a:fld>
            <a:endParaRPr lang="es-ES" dirty="0"/>
          </a:p>
        </p:txBody>
      </p:sp>
    </p:spTree>
    <p:extLst>
      <p:ext uri="{BB962C8B-B14F-4D97-AF65-F5344CB8AC3E}">
        <p14:creationId xmlns:p14="http://schemas.microsoft.com/office/powerpoint/2010/main" val="16468217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45</a:t>
            </a:fld>
            <a:endParaRPr lang="es-ES" dirty="0"/>
          </a:p>
        </p:txBody>
      </p:sp>
    </p:spTree>
    <p:extLst>
      <p:ext uri="{BB962C8B-B14F-4D97-AF65-F5344CB8AC3E}">
        <p14:creationId xmlns:p14="http://schemas.microsoft.com/office/powerpoint/2010/main" val="3261433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46</a:t>
            </a:fld>
            <a:endParaRPr lang="es-ES" dirty="0"/>
          </a:p>
        </p:txBody>
      </p:sp>
    </p:spTree>
    <p:extLst>
      <p:ext uri="{BB962C8B-B14F-4D97-AF65-F5344CB8AC3E}">
        <p14:creationId xmlns:p14="http://schemas.microsoft.com/office/powerpoint/2010/main" val="42528263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47</a:t>
            </a:fld>
            <a:endParaRPr lang="es-ES" dirty="0"/>
          </a:p>
        </p:txBody>
      </p:sp>
    </p:spTree>
    <p:extLst>
      <p:ext uri="{BB962C8B-B14F-4D97-AF65-F5344CB8AC3E}">
        <p14:creationId xmlns:p14="http://schemas.microsoft.com/office/powerpoint/2010/main" val="37207766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48</a:t>
            </a:fld>
            <a:endParaRPr lang="es-ES" dirty="0"/>
          </a:p>
        </p:txBody>
      </p:sp>
    </p:spTree>
    <p:extLst>
      <p:ext uri="{BB962C8B-B14F-4D97-AF65-F5344CB8AC3E}">
        <p14:creationId xmlns:p14="http://schemas.microsoft.com/office/powerpoint/2010/main" val="4031053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49</a:t>
            </a:fld>
            <a:endParaRPr lang="es-ES" dirty="0"/>
          </a:p>
        </p:txBody>
      </p:sp>
    </p:spTree>
    <p:extLst>
      <p:ext uri="{BB962C8B-B14F-4D97-AF65-F5344CB8AC3E}">
        <p14:creationId xmlns:p14="http://schemas.microsoft.com/office/powerpoint/2010/main" val="2896599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50</a:t>
            </a:fld>
            <a:endParaRPr lang="es-ES" dirty="0"/>
          </a:p>
        </p:txBody>
      </p:sp>
    </p:spTree>
    <p:extLst>
      <p:ext uri="{BB962C8B-B14F-4D97-AF65-F5344CB8AC3E}">
        <p14:creationId xmlns:p14="http://schemas.microsoft.com/office/powerpoint/2010/main" val="3967099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51</a:t>
            </a:fld>
            <a:endParaRPr lang="es-ES" dirty="0"/>
          </a:p>
        </p:txBody>
      </p:sp>
    </p:spTree>
    <p:extLst>
      <p:ext uri="{BB962C8B-B14F-4D97-AF65-F5344CB8AC3E}">
        <p14:creationId xmlns:p14="http://schemas.microsoft.com/office/powerpoint/2010/main" val="19568124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52</a:t>
            </a:fld>
            <a:endParaRPr lang="es-ES" dirty="0"/>
          </a:p>
        </p:txBody>
      </p:sp>
    </p:spTree>
    <p:extLst>
      <p:ext uri="{BB962C8B-B14F-4D97-AF65-F5344CB8AC3E}">
        <p14:creationId xmlns:p14="http://schemas.microsoft.com/office/powerpoint/2010/main" val="24855606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53</a:t>
            </a:fld>
            <a:endParaRPr lang="es-ES" dirty="0"/>
          </a:p>
        </p:txBody>
      </p:sp>
    </p:spTree>
    <p:extLst>
      <p:ext uri="{BB962C8B-B14F-4D97-AF65-F5344CB8AC3E}">
        <p14:creationId xmlns:p14="http://schemas.microsoft.com/office/powerpoint/2010/main" val="33531417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54</a:t>
            </a:fld>
            <a:endParaRPr lang="es-ES" dirty="0"/>
          </a:p>
        </p:txBody>
      </p:sp>
    </p:spTree>
    <p:extLst>
      <p:ext uri="{BB962C8B-B14F-4D97-AF65-F5344CB8AC3E}">
        <p14:creationId xmlns:p14="http://schemas.microsoft.com/office/powerpoint/2010/main" val="38884066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55</a:t>
            </a:fld>
            <a:endParaRPr lang="es-ES" dirty="0"/>
          </a:p>
        </p:txBody>
      </p:sp>
    </p:spTree>
    <p:extLst>
      <p:ext uri="{BB962C8B-B14F-4D97-AF65-F5344CB8AC3E}">
        <p14:creationId xmlns:p14="http://schemas.microsoft.com/office/powerpoint/2010/main" val="20549987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56</a:t>
            </a:fld>
            <a:endParaRPr lang="es-ES" dirty="0"/>
          </a:p>
        </p:txBody>
      </p:sp>
    </p:spTree>
    <p:extLst>
      <p:ext uri="{BB962C8B-B14F-4D97-AF65-F5344CB8AC3E}">
        <p14:creationId xmlns:p14="http://schemas.microsoft.com/office/powerpoint/2010/main" val="2503670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57</a:t>
            </a:fld>
            <a:endParaRPr lang="es-ES" dirty="0"/>
          </a:p>
        </p:txBody>
      </p:sp>
    </p:spTree>
    <p:extLst>
      <p:ext uri="{BB962C8B-B14F-4D97-AF65-F5344CB8AC3E}">
        <p14:creationId xmlns:p14="http://schemas.microsoft.com/office/powerpoint/2010/main" val="39604958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58</a:t>
            </a:fld>
            <a:endParaRPr lang="es-ES" dirty="0"/>
          </a:p>
        </p:txBody>
      </p:sp>
    </p:spTree>
    <p:extLst>
      <p:ext uri="{BB962C8B-B14F-4D97-AF65-F5344CB8AC3E}">
        <p14:creationId xmlns:p14="http://schemas.microsoft.com/office/powerpoint/2010/main" val="42362615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59</a:t>
            </a:fld>
            <a:endParaRPr lang="es-ES" dirty="0"/>
          </a:p>
        </p:txBody>
      </p:sp>
    </p:spTree>
    <p:extLst>
      <p:ext uri="{BB962C8B-B14F-4D97-AF65-F5344CB8AC3E}">
        <p14:creationId xmlns:p14="http://schemas.microsoft.com/office/powerpoint/2010/main" val="4814366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60</a:t>
            </a:fld>
            <a:endParaRPr lang="es-ES" dirty="0"/>
          </a:p>
        </p:txBody>
      </p:sp>
    </p:spTree>
    <p:extLst>
      <p:ext uri="{BB962C8B-B14F-4D97-AF65-F5344CB8AC3E}">
        <p14:creationId xmlns:p14="http://schemas.microsoft.com/office/powerpoint/2010/main" val="32404309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61</a:t>
            </a:fld>
            <a:endParaRPr lang="es-ES" dirty="0"/>
          </a:p>
        </p:txBody>
      </p:sp>
    </p:spTree>
    <p:extLst>
      <p:ext uri="{BB962C8B-B14F-4D97-AF65-F5344CB8AC3E}">
        <p14:creationId xmlns:p14="http://schemas.microsoft.com/office/powerpoint/2010/main" val="33771648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62</a:t>
            </a:fld>
            <a:endParaRPr lang="es-ES" dirty="0"/>
          </a:p>
        </p:txBody>
      </p:sp>
    </p:spTree>
    <p:extLst>
      <p:ext uri="{BB962C8B-B14F-4D97-AF65-F5344CB8AC3E}">
        <p14:creationId xmlns:p14="http://schemas.microsoft.com/office/powerpoint/2010/main" val="23738433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63</a:t>
            </a:fld>
            <a:endParaRPr lang="es-ES" dirty="0"/>
          </a:p>
        </p:txBody>
      </p:sp>
    </p:spTree>
    <p:extLst>
      <p:ext uri="{BB962C8B-B14F-4D97-AF65-F5344CB8AC3E}">
        <p14:creationId xmlns:p14="http://schemas.microsoft.com/office/powerpoint/2010/main" val="13526893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64</a:t>
            </a:fld>
            <a:endParaRPr lang="es-ES" dirty="0"/>
          </a:p>
        </p:txBody>
      </p:sp>
    </p:spTree>
    <p:extLst>
      <p:ext uri="{BB962C8B-B14F-4D97-AF65-F5344CB8AC3E}">
        <p14:creationId xmlns:p14="http://schemas.microsoft.com/office/powerpoint/2010/main" val="33680787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65</a:t>
            </a:fld>
            <a:endParaRPr lang="es-ES" dirty="0"/>
          </a:p>
        </p:txBody>
      </p:sp>
    </p:spTree>
    <p:extLst>
      <p:ext uri="{BB962C8B-B14F-4D97-AF65-F5344CB8AC3E}">
        <p14:creationId xmlns:p14="http://schemas.microsoft.com/office/powerpoint/2010/main" val="34787031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66</a:t>
            </a:fld>
            <a:endParaRPr lang="es-ES" dirty="0"/>
          </a:p>
        </p:txBody>
      </p:sp>
    </p:spTree>
    <p:extLst>
      <p:ext uri="{BB962C8B-B14F-4D97-AF65-F5344CB8AC3E}">
        <p14:creationId xmlns:p14="http://schemas.microsoft.com/office/powerpoint/2010/main" val="26407472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67</a:t>
            </a:fld>
            <a:endParaRPr lang="es-ES" dirty="0"/>
          </a:p>
        </p:txBody>
      </p:sp>
    </p:spTree>
    <p:extLst>
      <p:ext uri="{BB962C8B-B14F-4D97-AF65-F5344CB8AC3E}">
        <p14:creationId xmlns:p14="http://schemas.microsoft.com/office/powerpoint/2010/main" val="15364995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68</a:t>
            </a:fld>
            <a:endParaRPr lang="es-ES" dirty="0"/>
          </a:p>
        </p:txBody>
      </p:sp>
    </p:spTree>
    <p:extLst>
      <p:ext uri="{BB962C8B-B14F-4D97-AF65-F5344CB8AC3E}">
        <p14:creationId xmlns:p14="http://schemas.microsoft.com/office/powerpoint/2010/main" val="25480037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69</a:t>
            </a:fld>
            <a:endParaRPr lang="es-ES" dirty="0"/>
          </a:p>
        </p:txBody>
      </p:sp>
    </p:spTree>
    <p:extLst>
      <p:ext uri="{BB962C8B-B14F-4D97-AF65-F5344CB8AC3E}">
        <p14:creationId xmlns:p14="http://schemas.microsoft.com/office/powerpoint/2010/main" val="38579124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70</a:t>
            </a:fld>
            <a:endParaRPr lang="es-ES" dirty="0"/>
          </a:p>
        </p:txBody>
      </p:sp>
    </p:spTree>
    <p:extLst>
      <p:ext uri="{BB962C8B-B14F-4D97-AF65-F5344CB8AC3E}">
        <p14:creationId xmlns:p14="http://schemas.microsoft.com/office/powerpoint/2010/main" val="7685356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71</a:t>
            </a:fld>
            <a:endParaRPr lang="es-ES" dirty="0"/>
          </a:p>
        </p:txBody>
      </p:sp>
    </p:spTree>
    <p:extLst>
      <p:ext uri="{BB962C8B-B14F-4D97-AF65-F5344CB8AC3E}">
        <p14:creationId xmlns:p14="http://schemas.microsoft.com/office/powerpoint/2010/main" val="29728926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72</a:t>
            </a:fld>
            <a:endParaRPr lang="es-ES" dirty="0"/>
          </a:p>
        </p:txBody>
      </p:sp>
    </p:spTree>
    <p:extLst>
      <p:ext uri="{BB962C8B-B14F-4D97-AF65-F5344CB8AC3E}">
        <p14:creationId xmlns:p14="http://schemas.microsoft.com/office/powerpoint/2010/main" val="13032448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73</a:t>
            </a:fld>
            <a:endParaRPr lang="es-ES" dirty="0"/>
          </a:p>
        </p:txBody>
      </p:sp>
    </p:spTree>
    <p:extLst>
      <p:ext uri="{BB962C8B-B14F-4D97-AF65-F5344CB8AC3E}">
        <p14:creationId xmlns:p14="http://schemas.microsoft.com/office/powerpoint/2010/main" val="41805672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74</a:t>
            </a:fld>
            <a:endParaRPr lang="es-ES" dirty="0"/>
          </a:p>
        </p:txBody>
      </p:sp>
    </p:spTree>
    <p:extLst>
      <p:ext uri="{BB962C8B-B14F-4D97-AF65-F5344CB8AC3E}">
        <p14:creationId xmlns:p14="http://schemas.microsoft.com/office/powerpoint/2010/main" val="13849483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75</a:t>
            </a:fld>
            <a:endParaRPr lang="es-ES" dirty="0"/>
          </a:p>
        </p:txBody>
      </p:sp>
    </p:spTree>
    <p:extLst>
      <p:ext uri="{BB962C8B-B14F-4D97-AF65-F5344CB8AC3E}">
        <p14:creationId xmlns:p14="http://schemas.microsoft.com/office/powerpoint/2010/main" val="39020602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76</a:t>
            </a:fld>
            <a:endParaRPr lang="es-ES" dirty="0"/>
          </a:p>
        </p:txBody>
      </p:sp>
    </p:spTree>
    <p:extLst>
      <p:ext uri="{BB962C8B-B14F-4D97-AF65-F5344CB8AC3E}">
        <p14:creationId xmlns:p14="http://schemas.microsoft.com/office/powerpoint/2010/main" val="42253189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77</a:t>
            </a:fld>
            <a:endParaRPr lang="es-ES" dirty="0"/>
          </a:p>
        </p:txBody>
      </p:sp>
    </p:spTree>
    <p:extLst>
      <p:ext uri="{BB962C8B-B14F-4D97-AF65-F5344CB8AC3E}">
        <p14:creationId xmlns:p14="http://schemas.microsoft.com/office/powerpoint/2010/main" val="11286088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la Finca de  Julio Muñoz Ramonet</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78</a:t>
            </a:fld>
            <a:endParaRPr lang="es-ES" dirty="0"/>
          </a:p>
        </p:txBody>
      </p:sp>
    </p:spTree>
    <p:extLst>
      <p:ext uri="{BB962C8B-B14F-4D97-AF65-F5344CB8AC3E}">
        <p14:creationId xmlns:p14="http://schemas.microsoft.com/office/powerpoint/2010/main" val="40964590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81</a:t>
            </a:fld>
            <a:endParaRPr lang="es-ES" dirty="0"/>
          </a:p>
        </p:txBody>
      </p:sp>
    </p:spTree>
    <p:extLst>
      <p:ext uri="{BB962C8B-B14F-4D97-AF65-F5344CB8AC3E}">
        <p14:creationId xmlns:p14="http://schemas.microsoft.com/office/powerpoint/2010/main" val="37572252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82</a:t>
            </a:fld>
            <a:endParaRPr lang="es-ES" dirty="0"/>
          </a:p>
        </p:txBody>
      </p:sp>
    </p:spTree>
    <p:extLst>
      <p:ext uri="{BB962C8B-B14F-4D97-AF65-F5344CB8AC3E}">
        <p14:creationId xmlns:p14="http://schemas.microsoft.com/office/powerpoint/2010/main" val="39598470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83</a:t>
            </a:fld>
            <a:endParaRPr lang="es-ES" dirty="0"/>
          </a:p>
        </p:txBody>
      </p:sp>
    </p:spTree>
    <p:extLst>
      <p:ext uri="{BB962C8B-B14F-4D97-AF65-F5344CB8AC3E}">
        <p14:creationId xmlns:p14="http://schemas.microsoft.com/office/powerpoint/2010/main" val="12494522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84</a:t>
            </a:fld>
            <a:endParaRPr lang="es-ES" dirty="0"/>
          </a:p>
        </p:txBody>
      </p:sp>
    </p:spTree>
    <p:extLst>
      <p:ext uri="{BB962C8B-B14F-4D97-AF65-F5344CB8AC3E}">
        <p14:creationId xmlns:p14="http://schemas.microsoft.com/office/powerpoint/2010/main" val="196669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85</a:t>
            </a:fld>
            <a:endParaRPr lang="es-ES" dirty="0"/>
          </a:p>
        </p:txBody>
      </p:sp>
    </p:spTree>
    <p:extLst>
      <p:ext uri="{BB962C8B-B14F-4D97-AF65-F5344CB8AC3E}">
        <p14:creationId xmlns:p14="http://schemas.microsoft.com/office/powerpoint/2010/main" val="23175796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86</a:t>
            </a:fld>
            <a:endParaRPr lang="es-ES" dirty="0"/>
          </a:p>
        </p:txBody>
      </p:sp>
    </p:spTree>
    <p:extLst>
      <p:ext uri="{BB962C8B-B14F-4D97-AF65-F5344CB8AC3E}">
        <p14:creationId xmlns:p14="http://schemas.microsoft.com/office/powerpoint/2010/main" val="12831549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87</a:t>
            </a:fld>
            <a:endParaRPr lang="es-ES" dirty="0"/>
          </a:p>
        </p:txBody>
      </p:sp>
    </p:spTree>
    <p:extLst>
      <p:ext uri="{BB962C8B-B14F-4D97-AF65-F5344CB8AC3E}">
        <p14:creationId xmlns:p14="http://schemas.microsoft.com/office/powerpoint/2010/main" val="29386301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88</a:t>
            </a:fld>
            <a:endParaRPr lang="es-ES" dirty="0"/>
          </a:p>
        </p:txBody>
      </p:sp>
    </p:spTree>
    <p:extLst>
      <p:ext uri="{BB962C8B-B14F-4D97-AF65-F5344CB8AC3E}">
        <p14:creationId xmlns:p14="http://schemas.microsoft.com/office/powerpoint/2010/main" val="278190000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89</a:t>
            </a:fld>
            <a:endParaRPr lang="es-ES" dirty="0"/>
          </a:p>
        </p:txBody>
      </p:sp>
    </p:spTree>
    <p:extLst>
      <p:ext uri="{BB962C8B-B14F-4D97-AF65-F5344CB8AC3E}">
        <p14:creationId xmlns:p14="http://schemas.microsoft.com/office/powerpoint/2010/main" val="32680121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90</a:t>
            </a:fld>
            <a:endParaRPr lang="es-ES" dirty="0"/>
          </a:p>
        </p:txBody>
      </p:sp>
    </p:spTree>
    <p:extLst>
      <p:ext uri="{BB962C8B-B14F-4D97-AF65-F5344CB8AC3E}">
        <p14:creationId xmlns:p14="http://schemas.microsoft.com/office/powerpoint/2010/main" val="8468066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a:p>
            <a:endParaRPr lang="es-ES" dirty="0"/>
          </a:p>
        </p:txBody>
      </p:sp>
      <p:sp>
        <p:nvSpPr>
          <p:cNvPr id="4" name="3 Marcador de número de diapositiva"/>
          <p:cNvSpPr>
            <a:spLocks noGrp="1"/>
          </p:cNvSpPr>
          <p:nvPr>
            <p:ph type="sldNum" sz="quarter" idx="10"/>
          </p:nvPr>
        </p:nvSpPr>
        <p:spPr/>
        <p:txBody>
          <a:bodyPr/>
          <a:lstStyle/>
          <a:p>
            <a:fld id="{4A8C207F-9DD3-4E42-8E9C-3333964D11FD}" type="slidenum">
              <a:rPr lang="es-ES" smtClean="0"/>
              <a:t>91</a:t>
            </a:fld>
            <a:endParaRPr lang="es-ES" dirty="0"/>
          </a:p>
        </p:txBody>
      </p:sp>
    </p:spTree>
    <p:extLst>
      <p:ext uri="{BB962C8B-B14F-4D97-AF65-F5344CB8AC3E}">
        <p14:creationId xmlns:p14="http://schemas.microsoft.com/office/powerpoint/2010/main" val="19155407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92</a:t>
            </a:fld>
            <a:endParaRPr lang="es-ES" dirty="0"/>
          </a:p>
        </p:txBody>
      </p:sp>
    </p:spTree>
    <p:extLst>
      <p:ext uri="{BB962C8B-B14F-4D97-AF65-F5344CB8AC3E}">
        <p14:creationId xmlns:p14="http://schemas.microsoft.com/office/powerpoint/2010/main" val="1218710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93</a:t>
            </a:fld>
            <a:endParaRPr lang="es-ES" dirty="0"/>
          </a:p>
        </p:txBody>
      </p:sp>
    </p:spTree>
    <p:extLst>
      <p:ext uri="{BB962C8B-B14F-4D97-AF65-F5344CB8AC3E}">
        <p14:creationId xmlns:p14="http://schemas.microsoft.com/office/powerpoint/2010/main" val="3075802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94</a:t>
            </a:fld>
            <a:endParaRPr lang="es-ES" dirty="0"/>
          </a:p>
        </p:txBody>
      </p:sp>
    </p:spTree>
    <p:extLst>
      <p:ext uri="{BB962C8B-B14F-4D97-AF65-F5344CB8AC3E}">
        <p14:creationId xmlns:p14="http://schemas.microsoft.com/office/powerpoint/2010/main" val="32569600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95</a:t>
            </a:fld>
            <a:endParaRPr lang="es-ES" dirty="0"/>
          </a:p>
        </p:txBody>
      </p:sp>
    </p:spTree>
    <p:extLst>
      <p:ext uri="{BB962C8B-B14F-4D97-AF65-F5344CB8AC3E}">
        <p14:creationId xmlns:p14="http://schemas.microsoft.com/office/powerpoint/2010/main" val="38478583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Barcelona.-Jardins de Mercê Rodoreda.</a:t>
            </a:r>
          </a:p>
        </p:txBody>
      </p:sp>
      <p:sp>
        <p:nvSpPr>
          <p:cNvPr id="4" name="3 Marcador de número de diapositiva"/>
          <p:cNvSpPr>
            <a:spLocks noGrp="1"/>
          </p:cNvSpPr>
          <p:nvPr>
            <p:ph type="sldNum" sz="quarter" idx="10"/>
          </p:nvPr>
        </p:nvSpPr>
        <p:spPr/>
        <p:txBody>
          <a:bodyPr/>
          <a:lstStyle/>
          <a:p>
            <a:fld id="{4A8C207F-9DD3-4E42-8E9C-3333964D11FD}" type="slidenum">
              <a:rPr lang="es-ES" smtClean="0"/>
              <a:t>96</a:t>
            </a:fld>
            <a:endParaRPr lang="es-ES" dirty="0"/>
          </a:p>
        </p:txBody>
      </p:sp>
    </p:spTree>
    <p:extLst>
      <p:ext uri="{BB962C8B-B14F-4D97-AF65-F5344CB8AC3E}">
        <p14:creationId xmlns:p14="http://schemas.microsoft.com/office/powerpoint/2010/main" val="2523240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0984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29340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3517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180383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38379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87615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9921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0264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99111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46340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32859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0739511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15208" y="1196752"/>
            <a:ext cx="7128792" cy="3096344"/>
          </a:xfrm>
        </p:spPr>
        <p:txBody>
          <a:bodyPr>
            <a:noAutofit/>
          </a:bodyPr>
          <a:lstStyle/>
          <a:p>
            <a:r>
              <a:rPr lang="es-ES" sz="3200" dirty="0"/>
              <a:t>EUROPA.-LA VUELTA AL MUNDO EN 885 JARDINES.-ESPAÑA. -BARCELONA.-Jardin de la Finca de  Julio Muñoz Ramonet.-Antiga Marques de Alella.-Jardins de Merce Reboreda</a:t>
            </a:r>
            <a:br>
              <a:rPr lang="es-ES" sz="3200" dirty="0"/>
            </a:br>
            <a:endParaRPr lang="es-ES" sz="3200" dirty="0"/>
          </a:p>
        </p:txBody>
      </p:sp>
      <p:sp>
        <p:nvSpPr>
          <p:cNvPr id="3" name="2 Subtítulo"/>
          <p:cNvSpPr>
            <a:spLocks noGrp="1"/>
          </p:cNvSpPr>
          <p:nvPr>
            <p:ph type="subTitle" idx="1"/>
          </p:nvPr>
        </p:nvSpPr>
        <p:spPr>
          <a:xfrm>
            <a:off x="2123728" y="4869160"/>
            <a:ext cx="4824536"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989362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Palacio del Marques de Alella.-Jardins de la casa Muñoz Ramonet</a:t>
            </a:r>
            <a:br>
              <a:rPr lang="es-ES" dirty="0"/>
            </a:br>
            <a:endParaRPr lang="es-ES" dirty="0"/>
          </a:p>
        </p:txBody>
      </p:sp>
      <p:sp>
        <p:nvSpPr>
          <p:cNvPr id="3" name="2 Marcador de contenido"/>
          <p:cNvSpPr>
            <a:spLocks noGrp="1"/>
          </p:cNvSpPr>
          <p:nvPr>
            <p:ph sz="quarter" idx="1"/>
          </p:nvPr>
        </p:nvSpPr>
        <p:spPr/>
        <p:txBody>
          <a:bodyPr/>
          <a:lstStyle/>
          <a:p>
            <a:r>
              <a:rPr lang="es-ES" dirty="0"/>
              <a:t>El Palacio del Marqués de Alella, también conocido como Casa Muñoz Ramonet, es un edificio modernista con detalles platerescos, construido entre el año 1912 y 1914 en Barcelona (Barcelonès) por el arquitecto Enric Sagnier.  Concretamente se sitúa en la calle de Muntaner núm. 282 a 290, esquina con la calle de Marià Cubí, en el barrio de Sant Gervasi - Galvany. </a:t>
            </a:r>
          </a:p>
          <a:p>
            <a:r>
              <a:rPr lang="es-ES" dirty="0"/>
              <a:t> Las pinturas fueron elaboradas por José María Sert.</a:t>
            </a:r>
          </a:p>
        </p:txBody>
      </p:sp>
    </p:spTree>
    <p:extLst>
      <p:ext uri="{BB962C8B-B14F-4D97-AF65-F5344CB8AC3E}">
        <p14:creationId xmlns:p14="http://schemas.microsoft.com/office/powerpoint/2010/main" val="452950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empresario franquista Julio Muñoz Ramonet, junto con su hermano Álvaro,  adquirió la finca después de la Guerra Civil Española con los beneficios obtenidos de la Unión Industrial Algodonera,  una empresa dedicada al control de los contingentes de importación del algodón.  Concretamente, la compró en 1945 a la hija de Fernando Fabra i Puig, el segundo marqués de Alella. </a:t>
            </a:r>
          </a:p>
          <a:p>
            <a:r>
              <a:rPr lang="es-ES" dirty="0"/>
              <a:t> En 1991, con su muerte, dejó en herencia al 'Ayuntamiento de Barcelona la totalidad de la finca, formada por el edificio principal, la colección de arte que contenía,  y el inmueble anexo del calle de Porvenir núm. 26-28, donde vivía su madre, Florinda Ramonet.</a:t>
            </a:r>
          </a:p>
        </p:txBody>
      </p:sp>
    </p:spTree>
    <p:extLst>
      <p:ext uri="{BB962C8B-B14F-4D97-AF65-F5344CB8AC3E}">
        <p14:creationId xmlns:p14="http://schemas.microsoft.com/office/powerpoint/2010/main" val="180674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336704"/>
          </a:xfrm>
        </p:spPr>
        <p:txBody>
          <a:bodyPr>
            <a:normAutofit lnSpcReduction="10000"/>
          </a:bodyPr>
          <a:lstStyle/>
          <a:p>
            <a:r>
              <a:rPr lang="es-ES" dirty="0"/>
              <a:t>La colección de obras de arte está formada por muebles, joyas y pinturas de Goya y El Greco.  A pesar de todo, las hermanas Carmen, Isabel, Elena y Alejandra Muñoz Villalonga  no aceptaron la decisión y comenzaron una batalla judicial para recuperar el palacio,  alegando que el testamento había sido escrito en alemán, una lengua que desconocía su padre. </a:t>
            </a:r>
          </a:p>
          <a:p>
            <a:r>
              <a:rPr lang="es-ES" dirty="0"/>
              <a:t>En el año 2007, el Juzgado de primera instancia e instrucción de Barcelona dio plena validez al testamento del empresario. </a:t>
            </a:r>
          </a:p>
          <a:p>
            <a:r>
              <a:rPr lang="es-ES" dirty="0"/>
              <a:t>En relación a la sentencia, Montserrat Ballarín, concejala presidenta de la Fundación Julio Muñoz Ramonet,  manifestó que «jurídicamente tiene unos cimientos muy sólidos y declara el derecho del Ayuntamiento a obtener el edificio y el contenido que había, según los inventarios que se hicieron en los años sesenta y setenta ». </a:t>
            </a:r>
          </a:p>
          <a:p>
            <a:endParaRPr lang="es-ES" dirty="0"/>
          </a:p>
        </p:txBody>
      </p:sp>
    </p:spTree>
    <p:extLst>
      <p:ext uri="{BB962C8B-B14F-4D97-AF65-F5344CB8AC3E}">
        <p14:creationId xmlns:p14="http://schemas.microsoft.com/office/powerpoint/2010/main" val="3685241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misma sentencia especifica que, en caso de ausencia del contenido artístico del palacio, las hijas deberán asumir su coste, ya sea con dinero o patrimonio. Sin embargo, la sentencia todavía es sujeto de recursos. </a:t>
            </a:r>
          </a:p>
          <a:p>
            <a:r>
              <a:rPr lang="es-ES" dirty="0"/>
              <a:t>Mientras continúa el proceso judicial para recuperar las obras de arte para la ciudad, se recuperará el edificio principal de la Casa Muñoz Ramonet como espacio expositivo vinculado a las colecciones de este legado. Por otra parte, el edificio anexo del recinto, abrirá las puertas en 2018 como una biblioteca especializada, pública e internacional.</a:t>
            </a:r>
          </a:p>
          <a:p>
            <a:endParaRPr lang="es-ES" dirty="0"/>
          </a:p>
        </p:txBody>
      </p:sp>
    </p:spTree>
    <p:extLst>
      <p:ext uri="{BB962C8B-B14F-4D97-AF65-F5344CB8AC3E}">
        <p14:creationId xmlns:p14="http://schemas.microsoft.com/office/powerpoint/2010/main" val="1948808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Los jardines, de gran valor patrimonial, fueron proyectados en 1916 por Jean Claude Nicolás Forestier por encargo del Marqués de Alella. En 1933 se vendieron parte de la propiedad para hacer construir viviendas, eliminando una parte importante de los jardines. Después de que Julio Muñoz Ramonet se convirtiera en propietario de la finca, se produjo la última remodelación, entre 1956 y 1957, a cargo de Joan Mirambell, que es como los encontramos en la actualidad. Los jardines de la finca Muñoz Ramonet significan una importante incorporación a los jardines históricos de la ciudad, como ejemplo bien conservado de los jardines de burguesía barcelonesa del siglo XX.</a:t>
            </a:r>
          </a:p>
        </p:txBody>
      </p:sp>
    </p:spTree>
    <p:extLst>
      <p:ext uri="{BB962C8B-B14F-4D97-AF65-F5344CB8AC3E}">
        <p14:creationId xmlns:p14="http://schemas.microsoft.com/office/powerpoint/2010/main" val="64187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37"/>
          <a:stretch/>
        </p:blipFill>
        <p:spPr>
          <a:xfrm>
            <a:off x="0" y="0"/>
            <a:ext cx="9144000" cy="6858000"/>
          </a:xfrm>
          <a:prstGeom prst="rect">
            <a:avLst/>
          </a:prstGeom>
        </p:spPr>
      </p:pic>
    </p:spTree>
    <p:extLst>
      <p:ext uri="{BB962C8B-B14F-4D97-AF65-F5344CB8AC3E}">
        <p14:creationId xmlns:p14="http://schemas.microsoft.com/office/powerpoint/2010/main" val="3910410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686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572000"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834" y="30286"/>
            <a:ext cx="4572000" cy="6858000"/>
          </a:xfrm>
          <a:prstGeom prst="rect">
            <a:avLst/>
          </a:prstGeom>
        </p:spPr>
      </p:pic>
    </p:spTree>
    <p:extLst>
      <p:ext uri="{BB962C8B-B14F-4D97-AF65-F5344CB8AC3E}">
        <p14:creationId xmlns:p14="http://schemas.microsoft.com/office/powerpoint/2010/main" val="3732771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883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2">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3202647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2048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227905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955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125" y="685800"/>
            <a:ext cx="2438400" cy="18288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3722920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125" y="685800"/>
            <a:ext cx="2438400" cy="18288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3918767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727145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32736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6097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4"/>
            <a:ext cx="9144000" cy="6829425"/>
          </a:xfrm>
          <a:prstGeom prst="rect">
            <a:avLst/>
          </a:prstGeom>
        </p:spPr>
      </p:pic>
    </p:spTree>
    <p:extLst>
      <p:ext uri="{BB962C8B-B14F-4D97-AF65-F5344CB8AC3E}">
        <p14:creationId xmlns:p14="http://schemas.microsoft.com/office/powerpoint/2010/main" val="1755721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6439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495067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5199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1353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2382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0900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7916"/>
          <a:stretch/>
        </p:blipFill>
        <p:spPr>
          <a:xfrm>
            <a:off x="0" y="0"/>
            <a:ext cx="9143999" cy="6858000"/>
          </a:xfrm>
          <a:prstGeom prst="rect">
            <a:avLst/>
          </a:prstGeom>
        </p:spPr>
      </p:pic>
    </p:spTree>
    <p:extLst>
      <p:ext uri="{BB962C8B-B14F-4D97-AF65-F5344CB8AC3E}">
        <p14:creationId xmlns:p14="http://schemas.microsoft.com/office/powerpoint/2010/main" val="4142150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833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711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33"/>
          <a:stretch/>
        </p:blipFill>
        <p:spPr>
          <a:xfrm>
            <a:off x="0" y="13146"/>
            <a:ext cx="4572000" cy="684485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3146"/>
            <a:ext cx="4572000" cy="6844854"/>
          </a:xfrm>
          <a:prstGeom prst="rect">
            <a:avLst/>
          </a:prstGeom>
        </p:spPr>
      </p:pic>
    </p:spTree>
    <p:extLst>
      <p:ext uri="{BB962C8B-B14F-4D97-AF65-F5344CB8AC3E}">
        <p14:creationId xmlns:p14="http://schemas.microsoft.com/office/powerpoint/2010/main" val="4226929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266"/>
          <a:stretch/>
        </p:blipFill>
        <p:spPr>
          <a:xfrm>
            <a:off x="4572000" y="6846"/>
            <a:ext cx="4572000" cy="6851154"/>
          </a:xfrm>
          <a:prstGeom prst="rect">
            <a:avLst/>
          </a:prstGeom>
        </p:spPr>
      </p:pic>
    </p:spTree>
    <p:extLst>
      <p:ext uri="{BB962C8B-B14F-4D97-AF65-F5344CB8AC3E}">
        <p14:creationId xmlns:p14="http://schemas.microsoft.com/office/powerpoint/2010/main" val="2246265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9144000" cy="6858000"/>
          </a:xfrm>
          <a:prstGeom prst="rect">
            <a:avLst/>
          </a:prstGeom>
        </p:spPr>
      </p:pic>
    </p:spTree>
    <p:extLst>
      <p:ext uri="{BB962C8B-B14F-4D97-AF65-F5344CB8AC3E}">
        <p14:creationId xmlns:p14="http://schemas.microsoft.com/office/powerpoint/2010/main" val="1603730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4576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972"/>
          <a:stretch/>
        </p:blipFill>
        <p:spPr>
          <a:xfrm>
            <a:off x="0" y="22274"/>
            <a:ext cx="4499992"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1" r="10885" b="-1609"/>
          <a:stretch/>
        </p:blipFill>
        <p:spPr>
          <a:xfrm>
            <a:off x="4499992" y="46829"/>
            <a:ext cx="4644008" cy="6968333"/>
          </a:xfrm>
          <a:prstGeom prst="rect">
            <a:avLst/>
          </a:prstGeom>
        </p:spPr>
      </p:pic>
    </p:spTree>
    <p:extLst>
      <p:ext uri="{BB962C8B-B14F-4D97-AF65-F5344CB8AC3E}">
        <p14:creationId xmlns:p14="http://schemas.microsoft.com/office/powerpoint/2010/main" val="2028954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2618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9774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9531"/>
          <a:stretch/>
        </p:blipFill>
        <p:spPr>
          <a:xfrm>
            <a:off x="0" y="27137"/>
            <a:ext cx="9144000" cy="6803726"/>
          </a:xfrm>
          <a:prstGeom prst="rect">
            <a:avLst/>
          </a:prstGeom>
        </p:spPr>
      </p:pic>
    </p:spTree>
    <p:extLst>
      <p:ext uri="{BB962C8B-B14F-4D97-AF65-F5344CB8AC3E}">
        <p14:creationId xmlns:p14="http://schemas.microsoft.com/office/powerpoint/2010/main" val="3341985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99197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4795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178399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56772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4945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6065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8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712" y="116632"/>
            <a:ext cx="4560838" cy="6858000"/>
          </a:xfrm>
          <a:prstGeom prst="rect">
            <a:avLst/>
          </a:prstGeom>
        </p:spPr>
      </p:pic>
    </p:spTree>
    <p:extLst>
      <p:ext uri="{BB962C8B-B14F-4D97-AF65-F5344CB8AC3E}">
        <p14:creationId xmlns:p14="http://schemas.microsoft.com/office/powerpoint/2010/main" val="994208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4726066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4458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20181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33978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6608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34423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84190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65972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91216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6"/>
            <a:ext cx="9144000" cy="6786564"/>
          </a:xfrm>
          <a:prstGeom prst="rect">
            <a:avLst/>
          </a:prstGeom>
        </p:spPr>
      </p:pic>
    </p:spTree>
    <p:extLst>
      <p:ext uri="{BB962C8B-B14F-4D97-AF65-F5344CB8AC3E}">
        <p14:creationId xmlns:p14="http://schemas.microsoft.com/office/powerpoint/2010/main" val="36274086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12440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4565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8379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25284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5152"/>
            <a:ext cx="4572000" cy="6858000"/>
          </a:xfrm>
          <a:prstGeom prst="rect">
            <a:avLst/>
          </a:prstGeom>
        </p:spPr>
      </p:pic>
    </p:spTree>
    <p:extLst>
      <p:ext uri="{BB962C8B-B14F-4D97-AF65-F5344CB8AC3E}">
        <p14:creationId xmlns:p14="http://schemas.microsoft.com/office/powerpoint/2010/main" val="11006152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9458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64437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8694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3787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62"/>
            <a:ext cx="9144000" cy="6815138"/>
          </a:xfrm>
          <a:prstGeom prst="rect">
            <a:avLst/>
          </a:prstGeom>
        </p:spPr>
      </p:pic>
    </p:spTree>
    <p:extLst>
      <p:ext uri="{BB962C8B-B14F-4D97-AF65-F5344CB8AC3E}">
        <p14:creationId xmlns:p14="http://schemas.microsoft.com/office/powerpoint/2010/main" val="5443826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37796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5568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4" r="1250" b="-1978"/>
          <a:stretch/>
        </p:blipFill>
        <p:spPr>
          <a:xfrm>
            <a:off x="0" y="7144"/>
            <a:ext cx="9029700" cy="6986588"/>
          </a:xfrm>
          <a:prstGeom prst="rect">
            <a:avLst/>
          </a:prstGeom>
        </p:spPr>
      </p:pic>
    </p:spTree>
    <p:extLst>
      <p:ext uri="{BB962C8B-B14F-4D97-AF65-F5344CB8AC3E}">
        <p14:creationId xmlns:p14="http://schemas.microsoft.com/office/powerpoint/2010/main" val="32422597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65688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35375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5753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2083184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1929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597845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6"/>
            <a:ext cx="9144000" cy="6943105"/>
          </a:xfrm>
          <a:prstGeom prst="rect">
            <a:avLst/>
          </a:prstGeom>
        </p:spPr>
      </p:pic>
    </p:spTree>
    <p:extLst>
      <p:ext uri="{BB962C8B-B14F-4D97-AF65-F5344CB8AC3E}">
        <p14:creationId xmlns:p14="http://schemas.microsoft.com/office/powerpoint/2010/main" val="31869292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51551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568952"/>
          </a:xfrm>
          <a:prstGeom prst="rect">
            <a:avLst/>
          </a:prstGeom>
        </p:spPr>
      </p:pic>
    </p:spTree>
    <p:extLst>
      <p:ext uri="{BB962C8B-B14F-4D97-AF65-F5344CB8AC3E}">
        <p14:creationId xmlns:p14="http://schemas.microsoft.com/office/powerpoint/2010/main" val="41148116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4913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24738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pt-BR" dirty="0"/>
              <a:t>Barcelona. Jardins de Mercê Rodoreda.</a:t>
            </a:r>
            <a:br>
              <a:rPr lang="pt-BR" dirty="0"/>
            </a:br>
            <a:endParaRPr lang="es-ES" dirty="0"/>
          </a:p>
        </p:txBody>
      </p:sp>
      <p:sp>
        <p:nvSpPr>
          <p:cNvPr id="3" name="2 Marcador de contenido"/>
          <p:cNvSpPr>
            <a:spLocks noGrp="1"/>
          </p:cNvSpPr>
          <p:nvPr>
            <p:ph sz="quarter" idx="1"/>
          </p:nvPr>
        </p:nvSpPr>
        <p:spPr/>
        <p:txBody>
          <a:bodyPr/>
          <a:lstStyle/>
          <a:p>
            <a:r>
              <a:rPr lang="es-ES" dirty="0"/>
              <a:t>El Jardín Mercè Rodoreda fue inaugurado en 1988 es junto con el Patio de los naranjos uno de los pocos jardines elevados de la ciudad. El IEC que tiene su sede en la Casa de la Convalecencia, como albacea de la escritora lo creó a su memoria plantando algunas de las flores y plantas que más le gustaban: camelias, pelovelles, cinerarias, granados, glicinas, jazmines reales, mimosas, acacias blancas y nenúfares.</a:t>
            </a:r>
          </a:p>
        </p:txBody>
      </p:sp>
    </p:spTree>
    <p:extLst>
      <p:ext uri="{BB962C8B-B14F-4D97-AF65-F5344CB8AC3E}">
        <p14:creationId xmlns:p14="http://schemas.microsoft.com/office/powerpoint/2010/main" val="41282210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sede del Institut d’Estudis Catalans y de la Fundació Mercè Rodoreda, es la Casa de Convalescència, donde hay uno de los pocos jardines colgantes de la ciudad de Barcelona que el año 1988, en memoria de la autora, se bautizó con el nombre de «jardín Mercè Rodoreda», y que contienen una muestra de las flores y plantas citadas en sus obras. El jardín está señalizado con unas placas que contienen el nombre de la planta en catalán, el nombre científico, catalogado per Josep Vigo, y un fragmento de la obra de Mercè Rodoreda en el que está citada la planta, seleccionado per Mariàngela Vilallonga.</a:t>
            </a:r>
          </a:p>
        </p:txBody>
      </p:sp>
    </p:spTree>
    <p:extLst>
      <p:ext uri="{BB962C8B-B14F-4D97-AF65-F5344CB8AC3E}">
        <p14:creationId xmlns:p14="http://schemas.microsoft.com/office/powerpoint/2010/main" val="30757558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5176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003658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00214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0691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2726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78998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61413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03127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1518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19737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96772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8750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93562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66083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67851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49311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5143500" cy="6858000"/>
          </a:xfrm>
          <a:prstGeom prst="rect">
            <a:avLst/>
          </a:prstGeom>
        </p:spPr>
      </p:pic>
    </p:spTree>
    <p:extLst>
      <p:ext uri="{BB962C8B-B14F-4D97-AF65-F5344CB8AC3E}">
        <p14:creationId xmlns:p14="http://schemas.microsoft.com/office/powerpoint/2010/main" val="14793826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60106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140</TotalTime>
  <Words>1576</Words>
  <Application>Microsoft Office PowerPoint</Application>
  <PresentationFormat>Presentación en pantalla (4:3)</PresentationFormat>
  <Paragraphs>187</Paragraphs>
  <Slides>98</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98</vt:i4>
      </vt:variant>
    </vt:vector>
  </HeadingPairs>
  <TitlesOfParts>
    <vt:vector size="103" baseType="lpstr">
      <vt:lpstr>Calibri</vt:lpstr>
      <vt:lpstr>Century Schoolbook</vt:lpstr>
      <vt:lpstr>Wingdings</vt:lpstr>
      <vt:lpstr>Wingdings 2</vt:lpstr>
      <vt:lpstr>1_Default Theme</vt:lpstr>
      <vt:lpstr>EUROPA.-LA VUELTA AL MUNDO EN 885 JARDINES.-ESPAÑA. -BARCELONA.-Jardin de la Finca de  Julio Muñoz Ramonet.-Antiga Marques de Alella.-Jardins de Merce Reboreda </vt:lpstr>
      <vt:lpstr>Palacio del Marques de Alella.-Jardins de la casa Muñoz Ramonet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Barcelona. Jardins de Mercê Rodoreda.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 -BARCELONA.-Jardins Julio Muñoz Ramonet</dc:title>
  <dc:creator>Josep</dc:creator>
  <cp:lastModifiedBy>Usuario</cp:lastModifiedBy>
  <cp:revision>12</cp:revision>
  <dcterms:created xsi:type="dcterms:W3CDTF">2016-01-06T08:52:04Z</dcterms:created>
  <dcterms:modified xsi:type="dcterms:W3CDTF">2018-03-10T06:44:12Z</dcterms:modified>
</cp:coreProperties>
</file>