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70"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notesMaster" Target="notesMasters/notesMaster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viewProps" Target="viewProps.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FDB2717-8D0C-4AE4-8871-92FA326E13B9}" type="datetimeFigureOut">
              <a:rPr lang="es-ES" smtClean="0"/>
              <a:t>10/03/2018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A69D932-1BDD-4F4E-A982-ABEC982DDCCF}" type="slidenum">
              <a:rPr lang="es-ES" smtClean="0"/>
              <a:t>‹Nº›</a:t>
            </a:fld>
            <a:endParaRPr lang="es-ES" dirty="0"/>
          </a:p>
        </p:txBody>
      </p:sp>
    </p:spTree>
    <p:extLst>
      <p:ext uri="{BB962C8B-B14F-4D97-AF65-F5344CB8AC3E}">
        <p14:creationId xmlns:p14="http://schemas.microsoft.com/office/powerpoint/2010/main" val="29652502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720CFAF-1A48-4619-9384-321DE892E2B7}" type="slidenum">
              <a:rPr lang="es-ES_tradnl" altLang="es-ES">
                <a:solidFill>
                  <a:prstClr val="black"/>
                </a:solidFill>
                <a:latin typeface="Arial" charset="0"/>
              </a:rPr>
              <a:pPr eaLnBrk="1" hangingPunct="1"/>
              <a:t>2</a:t>
            </a:fld>
            <a:endParaRPr lang="es-ES_tradnl" altLang="es-ES" dirty="0">
              <a:solidFill>
                <a:prstClr val="black"/>
              </a:solidFill>
              <a:latin typeface="Arial" charset="0"/>
            </a:endParaRPr>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es-E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AE26938-B073-48E7-BF0C-F216B61A4636}" type="slidenum">
              <a:rPr lang="es-ES_tradnl" altLang="es-ES">
                <a:solidFill>
                  <a:prstClr val="black"/>
                </a:solidFill>
                <a:latin typeface="Arial" charset="0"/>
              </a:rPr>
              <a:pPr eaLnBrk="1" hangingPunct="1"/>
              <a:t>5</a:t>
            </a:fld>
            <a:endParaRPr lang="es-ES_tradnl" altLang="es-ES" dirty="0">
              <a:solidFill>
                <a:prstClr val="black"/>
              </a:solidFill>
              <a:latin typeface="Arial" charset="0"/>
            </a:endParaRPr>
          </a:p>
        </p:txBody>
      </p:sp>
      <p:sp>
        <p:nvSpPr>
          <p:cNvPr id="125955" name="Rectangle 2"/>
          <p:cNvSpPr>
            <a:spLocks noGrp="1" noRot="1" noChangeAspect="1" noChangeArrowheads="1" noTextEdit="1"/>
          </p:cNvSpPr>
          <p:nvPr>
            <p:ph type="sldImg"/>
          </p:nvPr>
        </p:nvSpPr>
        <p:spPr>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Jardins de Laribal</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8DC0D8B-16BD-4B31-8D37-FE341BD4C8AC}" type="slidenum">
              <a:rPr lang="es-ES_tradnl" altLang="es-ES">
                <a:solidFill>
                  <a:prstClr val="black"/>
                </a:solidFill>
                <a:latin typeface="Arial" charset="0"/>
              </a:rPr>
              <a:pPr eaLnBrk="1" hangingPunct="1"/>
              <a:t>6</a:t>
            </a:fld>
            <a:endParaRPr lang="es-ES_tradnl" altLang="es-ES" dirty="0">
              <a:solidFill>
                <a:prstClr val="black"/>
              </a:solidFill>
              <a:latin typeface="Arial" charset="0"/>
            </a:endParaRPr>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Jardins de Laribal</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732BD71-428B-4607-A63B-2DD99EED7D5D}" type="slidenum">
              <a:rPr lang="es-ES_tradnl" altLang="es-ES">
                <a:solidFill>
                  <a:prstClr val="black"/>
                </a:solidFill>
                <a:latin typeface="Arial" charset="0"/>
              </a:rPr>
              <a:pPr eaLnBrk="1" hangingPunct="1"/>
              <a:t>7</a:t>
            </a:fld>
            <a:endParaRPr lang="es-ES_tradnl" altLang="es-ES" dirty="0">
              <a:solidFill>
                <a:prstClr val="black"/>
              </a:solidFill>
              <a:latin typeface="Arial" charset="0"/>
            </a:endParaRPr>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Jardins de Laribal</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87467E8-1A08-4B78-8044-671D255FAC30}" type="slidenum">
              <a:rPr lang="es-ES_tradnl" altLang="es-ES">
                <a:solidFill>
                  <a:prstClr val="black"/>
                </a:solidFill>
                <a:latin typeface="Arial" charset="0"/>
              </a:rPr>
              <a:pPr eaLnBrk="1" hangingPunct="1"/>
              <a:t>8</a:t>
            </a:fld>
            <a:endParaRPr lang="es-ES_tradnl" altLang="es-ES" dirty="0">
              <a:solidFill>
                <a:prstClr val="black"/>
              </a:solidFill>
              <a:latin typeface="Arial" charset="0"/>
            </a:endParaRPr>
          </a:p>
        </p:txBody>
      </p:sp>
      <p:sp>
        <p:nvSpPr>
          <p:cNvPr id="129027" name="Rectangle 2"/>
          <p:cNvSpPr>
            <a:spLocks noGrp="1" noRot="1" noChangeAspect="1" noChangeArrowheads="1" noTextEdit="1"/>
          </p:cNvSpPr>
          <p:nvPr>
            <p:ph type="sldImg"/>
          </p:nvPr>
        </p:nvSpPr>
        <p:spPr>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Jardins de Laribal</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1BB6BD7-4280-406E-B11D-D138E57B2696}" type="slidenum">
              <a:rPr lang="es-ES_tradnl" altLang="es-ES">
                <a:solidFill>
                  <a:prstClr val="black"/>
                </a:solidFill>
                <a:latin typeface="Arial" charset="0"/>
              </a:rPr>
              <a:pPr eaLnBrk="1" hangingPunct="1"/>
              <a:t>9</a:t>
            </a:fld>
            <a:endParaRPr lang="es-ES_tradnl" altLang="es-ES" dirty="0">
              <a:solidFill>
                <a:prstClr val="black"/>
              </a:solidFill>
              <a:latin typeface="Arial" charset="0"/>
            </a:endParaRPr>
          </a:p>
        </p:txBody>
      </p:sp>
      <p:sp>
        <p:nvSpPr>
          <p:cNvPr id="130051" name="Rectangle 2"/>
          <p:cNvSpPr>
            <a:spLocks noGrp="1" noRot="1" noChangeAspect="1" noChangeArrowheads="1" noTextEdit="1"/>
          </p:cNvSpPr>
          <p:nvPr>
            <p:ph type="sldImg"/>
          </p:nvPr>
        </p:nvSpPr>
        <p:spPr>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Jardins de Laribal</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6B3C26A-745C-4872-8CE5-9B0D75BA2EE7}" type="slidenum">
              <a:rPr lang="es-ES_tradnl" altLang="es-ES">
                <a:solidFill>
                  <a:prstClr val="black"/>
                </a:solidFill>
                <a:latin typeface="Arial" charset="0"/>
              </a:rPr>
              <a:pPr eaLnBrk="1" hangingPunct="1"/>
              <a:t>10</a:t>
            </a:fld>
            <a:endParaRPr lang="es-ES_tradnl" altLang="es-ES" dirty="0">
              <a:solidFill>
                <a:prstClr val="black"/>
              </a:solidFill>
              <a:latin typeface="Arial" charset="0"/>
            </a:endParaRPr>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Jardins de Laribal</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A152224-59C7-4F5C-8499-B38FD2A7E6E2}" type="slidenum">
              <a:rPr lang="es-ES_tradnl" altLang="es-ES">
                <a:solidFill>
                  <a:prstClr val="black"/>
                </a:solidFill>
                <a:latin typeface="Arial" charset="0"/>
              </a:rPr>
              <a:pPr eaLnBrk="1" hangingPunct="1"/>
              <a:t>11</a:t>
            </a:fld>
            <a:endParaRPr lang="es-ES_tradnl" altLang="es-ES" dirty="0">
              <a:solidFill>
                <a:prstClr val="black"/>
              </a:solidFill>
              <a:latin typeface="Arial" charset="0"/>
            </a:endParaRPr>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Jardins de Laribal</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2CA0A2A-5DAF-4F9F-AFE0-ED833D0769DF}" type="slidenum">
              <a:rPr lang="es-ES_tradnl" altLang="es-ES">
                <a:solidFill>
                  <a:prstClr val="black"/>
                </a:solidFill>
                <a:latin typeface="Arial" charset="0"/>
              </a:rPr>
              <a:pPr eaLnBrk="1" hangingPunct="1"/>
              <a:t>12</a:t>
            </a:fld>
            <a:endParaRPr lang="es-ES_tradnl" altLang="es-ES" dirty="0">
              <a:solidFill>
                <a:prstClr val="black"/>
              </a:solidFill>
              <a:latin typeface="Arial" charset="0"/>
            </a:endParaRPr>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Jardins de Laribal</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C9116C4-5F56-437C-8663-D7E2B14B4E55}" type="slidenum">
              <a:rPr lang="es-ES_tradnl" altLang="es-ES">
                <a:solidFill>
                  <a:prstClr val="black"/>
                </a:solidFill>
                <a:latin typeface="Arial" charset="0"/>
              </a:rPr>
              <a:pPr eaLnBrk="1" hangingPunct="1"/>
              <a:t>13</a:t>
            </a:fld>
            <a:endParaRPr lang="es-ES_tradnl" altLang="es-ES" dirty="0">
              <a:solidFill>
                <a:prstClr val="black"/>
              </a:solidFill>
              <a:latin typeface="Arial" charset="0"/>
            </a:endParaRPr>
          </a:p>
        </p:txBody>
      </p:sp>
      <p:sp>
        <p:nvSpPr>
          <p:cNvPr id="134147" name="Rectangle 2"/>
          <p:cNvSpPr>
            <a:spLocks noGrp="1" noRot="1" noChangeAspect="1" noChangeArrowheads="1" noTextEdit="1"/>
          </p:cNvSpPr>
          <p:nvPr>
            <p:ph type="sldImg"/>
          </p:nvPr>
        </p:nvSpPr>
        <p:spPr>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Jardins de Laribal</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99CDF12-2222-49AB-9EA4-6ABC3A665830}" type="slidenum">
              <a:rPr lang="es-ES_tradnl" altLang="es-ES">
                <a:solidFill>
                  <a:prstClr val="black"/>
                </a:solidFill>
                <a:latin typeface="Arial" charset="0"/>
              </a:rPr>
              <a:pPr eaLnBrk="1" hangingPunct="1"/>
              <a:t>14</a:t>
            </a:fld>
            <a:endParaRPr lang="es-ES_tradnl" altLang="es-ES" dirty="0">
              <a:solidFill>
                <a:prstClr val="black"/>
              </a:solidFill>
              <a:latin typeface="Arial" charset="0"/>
            </a:endParaRPr>
          </a:p>
        </p:txBody>
      </p:sp>
      <p:sp>
        <p:nvSpPr>
          <p:cNvPr id="135171" name="Rectangle 2"/>
          <p:cNvSpPr>
            <a:spLocks noGrp="1" noRot="1" noChangeAspect="1" noChangeArrowheads="1" noTextEdit="1"/>
          </p:cNvSpPr>
          <p:nvPr>
            <p:ph type="sldImg"/>
          </p:nvPr>
        </p:nvSpPr>
        <p:spPr>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Jardins de Laribal</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9488266-3ADE-43F7-A69D-E0BAA6A0BD63}" type="slidenum">
              <a:rPr lang="es-ES_tradnl" altLang="es-ES">
                <a:solidFill>
                  <a:prstClr val="black"/>
                </a:solidFill>
                <a:latin typeface="Arial" charset="0"/>
              </a:rPr>
              <a:pPr eaLnBrk="1" hangingPunct="1"/>
              <a:t>15</a:t>
            </a:fld>
            <a:endParaRPr lang="es-ES_tradnl" altLang="es-ES" dirty="0">
              <a:solidFill>
                <a:prstClr val="black"/>
              </a:solidFill>
              <a:latin typeface="Arial" charset="0"/>
            </a:endParaRPr>
          </a:p>
        </p:txBody>
      </p:sp>
      <p:sp>
        <p:nvSpPr>
          <p:cNvPr id="136195" name="Rectangle 2"/>
          <p:cNvSpPr>
            <a:spLocks noGrp="1" noRot="1" noChangeAspect="1" noChangeArrowheads="1" noTextEdit="1"/>
          </p:cNvSpPr>
          <p:nvPr>
            <p:ph type="sldImg"/>
          </p:nvPr>
        </p:nvSpPr>
        <p:spPr>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Jardins de Laribal</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249C348-B4A0-457C-A8F9-EBE17E5E721E}" type="slidenum">
              <a:rPr lang="es-ES_tradnl" altLang="es-ES">
                <a:solidFill>
                  <a:prstClr val="black"/>
                </a:solidFill>
                <a:latin typeface="Arial" charset="0"/>
              </a:rPr>
              <a:pPr eaLnBrk="1" hangingPunct="1"/>
              <a:t>16</a:t>
            </a:fld>
            <a:endParaRPr lang="es-ES_tradnl" altLang="es-ES" dirty="0">
              <a:solidFill>
                <a:prstClr val="black"/>
              </a:solidFill>
              <a:latin typeface="Arial" charset="0"/>
            </a:endParaRPr>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Jardins de Laribal</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2698448-7913-448F-AF9A-CDC135763E0C}" type="slidenum">
              <a:rPr lang="es-ES_tradnl" altLang="es-ES">
                <a:solidFill>
                  <a:prstClr val="black"/>
                </a:solidFill>
                <a:latin typeface="Arial" charset="0"/>
              </a:rPr>
              <a:pPr eaLnBrk="1" hangingPunct="1"/>
              <a:t>17</a:t>
            </a:fld>
            <a:endParaRPr lang="es-ES_tradnl" altLang="es-ES" dirty="0">
              <a:solidFill>
                <a:prstClr val="black"/>
              </a:solidFill>
              <a:latin typeface="Arial" charset="0"/>
            </a:endParaRPr>
          </a:p>
        </p:txBody>
      </p:sp>
      <p:sp>
        <p:nvSpPr>
          <p:cNvPr id="138243" name="Rectangle 2"/>
          <p:cNvSpPr>
            <a:spLocks noGrp="1" noRot="1" noChangeAspect="1" noChangeArrowheads="1" noTextEdit="1"/>
          </p:cNvSpPr>
          <p:nvPr>
            <p:ph type="sldImg"/>
          </p:nvPr>
        </p:nvSpPr>
        <p:spPr>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Jardins de Laribal</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5097B4B-7BF0-4E5C-B743-A5E6C7AC0A2E}" type="slidenum">
              <a:rPr lang="es-ES_tradnl" altLang="es-ES">
                <a:solidFill>
                  <a:prstClr val="black"/>
                </a:solidFill>
                <a:latin typeface="Arial" charset="0"/>
              </a:rPr>
              <a:pPr eaLnBrk="1" hangingPunct="1"/>
              <a:t>18</a:t>
            </a:fld>
            <a:endParaRPr lang="es-ES_tradnl" altLang="es-ES" dirty="0">
              <a:solidFill>
                <a:prstClr val="black"/>
              </a:solidFill>
              <a:latin typeface="Arial" charset="0"/>
            </a:endParaRPr>
          </a:p>
        </p:txBody>
      </p:sp>
      <p:sp>
        <p:nvSpPr>
          <p:cNvPr id="139267" name="Rectangle 2"/>
          <p:cNvSpPr>
            <a:spLocks noGrp="1" noRot="1" noChangeAspect="1" noChangeArrowheads="1" noTextEdit="1"/>
          </p:cNvSpPr>
          <p:nvPr>
            <p:ph type="sldImg"/>
          </p:nvPr>
        </p:nvSpPr>
        <p:spPr>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Jardins de Laribal</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0A4E688-E6BC-4EC3-A780-7FEEF7C8E62A}" type="slidenum">
              <a:rPr lang="es-ES_tradnl" altLang="es-ES">
                <a:solidFill>
                  <a:prstClr val="black"/>
                </a:solidFill>
                <a:latin typeface="Arial" charset="0"/>
              </a:rPr>
              <a:pPr eaLnBrk="1" hangingPunct="1"/>
              <a:t>19</a:t>
            </a:fld>
            <a:endParaRPr lang="es-ES_tradnl" altLang="es-ES" dirty="0">
              <a:solidFill>
                <a:prstClr val="black"/>
              </a:solidFill>
              <a:latin typeface="Arial" charset="0"/>
            </a:endParaRPr>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Jardins de Laribal</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0C66E97-9AE5-4A3A-BEF3-E7676B02E37F}" type="slidenum">
              <a:rPr lang="es-ES_tradnl" altLang="es-ES">
                <a:solidFill>
                  <a:prstClr val="black"/>
                </a:solidFill>
                <a:latin typeface="Arial" charset="0"/>
              </a:rPr>
              <a:pPr eaLnBrk="1" hangingPunct="1"/>
              <a:t>20</a:t>
            </a:fld>
            <a:endParaRPr lang="es-ES_tradnl" altLang="es-ES" dirty="0">
              <a:solidFill>
                <a:prstClr val="black"/>
              </a:solidFill>
              <a:latin typeface="Arial" charset="0"/>
            </a:endParaRPr>
          </a:p>
        </p:txBody>
      </p:sp>
      <p:sp>
        <p:nvSpPr>
          <p:cNvPr id="141315" name="Rectangle 2"/>
          <p:cNvSpPr>
            <a:spLocks noGrp="1" noRot="1" noChangeAspect="1" noChangeArrowheads="1" noTextEdit="1"/>
          </p:cNvSpPr>
          <p:nvPr>
            <p:ph type="sldImg"/>
          </p:nvPr>
        </p:nvSpPr>
        <p:spPr>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Jardins de Laribal</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5156F27-B54F-4A7F-ABFE-900A7FDCB1D7}" type="slidenum">
              <a:rPr lang="es-ES_tradnl" altLang="es-ES">
                <a:solidFill>
                  <a:prstClr val="black"/>
                </a:solidFill>
                <a:latin typeface="Arial" charset="0"/>
              </a:rPr>
              <a:pPr eaLnBrk="1" hangingPunct="1"/>
              <a:t>21</a:t>
            </a:fld>
            <a:endParaRPr lang="es-ES_tradnl" altLang="es-ES" dirty="0">
              <a:solidFill>
                <a:prstClr val="black"/>
              </a:solidFill>
              <a:latin typeface="Arial" charset="0"/>
            </a:endParaRPr>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Jardins de Laribal</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35A5872-7751-4AF1-A353-8797A8AAD351}" type="slidenum">
              <a:rPr lang="es-ES_tradnl" altLang="es-ES">
                <a:solidFill>
                  <a:prstClr val="black"/>
                </a:solidFill>
                <a:latin typeface="Arial" charset="0"/>
              </a:rPr>
              <a:pPr eaLnBrk="1" hangingPunct="1"/>
              <a:t>22</a:t>
            </a:fld>
            <a:endParaRPr lang="es-ES_tradnl" altLang="es-ES" dirty="0">
              <a:solidFill>
                <a:prstClr val="black"/>
              </a:solidFill>
              <a:latin typeface="Arial" charset="0"/>
            </a:endParaRPr>
          </a:p>
        </p:txBody>
      </p:sp>
      <p:sp>
        <p:nvSpPr>
          <p:cNvPr id="143363" name="Rectangle 2"/>
          <p:cNvSpPr>
            <a:spLocks noGrp="1" noRot="1" noChangeAspect="1" noChangeArrowheads="1" noTextEdit="1"/>
          </p:cNvSpPr>
          <p:nvPr>
            <p:ph type="sldImg"/>
          </p:nvPr>
        </p:nvSpPr>
        <p:spPr>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Jardins de Laribal</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EA6562D-23FD-4B94-96FE-E384CFB020BF}" type="slidenum">
              <a:rPr lang="es-ES_tradnl" altLang="es-ES">
                <a:solidFill>
                  <a:prstClr val="black"/>
                </a:solidFill>
                <a:latin typeface="Arial" charset="0"/>
              </a:rPr>
              <a:pPr eaLnBrk="1" hangingPunct="1"/>
              <a:t>23</a:t>
            </a:fld>
            <a:endParaRPr lang="es-ES_tradnl" altLang="es-ES" dirty="0">
              <a:solidFill>
                <a:prstClr val="black"/>
              </a:solidFill>
              <a:latin typeface="Arial" charset="0"/>
            </a:endParaRPr>
          </a:p>
        </p:txBody>
      </p:sp>
      <p:sp>
        <p:nvSpPr>
          <p:cNvPr id="144387" name="Rectangle 2"/>
          <p:cNvSpPr>
            <a:spLocks noGrp="1" noRot="1" noChangeAspect="1" noChangeArrowheads="1" noTextEdit="1"/>
          </p:cNvSpPr>
          <p:nvPr>
            <p:ph type="sldImg"/>
          </p:nvPr>
        </p:nvSpPr>
        <p:spPr>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Jardins  Laribal</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8353D25-8661-40BE-BFB3-6A8188F96E3F}" type="slidenum">
              <a:rPr lang="es-ES_tradnl" altLang="es-ES">
                <a:solidFill>
                  <a:prstClr val="black"/>
                </a:solidFill>
                <a:latin typeface="Arial" charset="0"/>
              </a:rPr>
              <a:pPr eaLnBrk="1" hangingPunct="1"/>
              <a:t>24</a:t>
            </a:fld>
            <a:endParaRPr lang="es-ES_tradnl" altLang="es-ES" dirty="0">
              <a:solidFill>
                <a:prstClr val="black"/>
              </a:solidFill>
              <a:latin typeface="Arial" charset="0"/>
            </a:endParaRPr>
          </a:p>
        </p:txBody>
      </p:sp>
      <p:sp>
        <p:nvSpPr>
          <p:cNvPr id="145411" name="Rectangle 2"/>
          <p:cNvSpPr>
            <a:spLocks noGrp="1" noRot="1" noChangeAspect="1" noChangeArrowheads="1" noTextEdit="1"/>
          </p:cNvSpPr>
          <p:nvPr>
            <p:ph type="sldImg"/>
          </p:nvPr>
        </p:nvSpPr>
        <p:spPr>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Jardins de Laribal</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5D52A36-EDBC-4D09-910E-21D0FE961DFD}" type="slidenum">
              <a:rPr lang="es-ES_tradnl" altLang="es-ES">
                <a:solidFill>
                  <a:prstClr val="black"/>
                </a:solidFill>
                <a:latin typeface="Arial" charset="0"/>
              </a:rPr>
              <a:pPr eaLnBrk="1" hangingPunct="1"/>
              <a:t>25</a:t>
            </a:fld>
            <a:endParaRPr lang="es-ES_tradnl" altLang="es-ES" dirty="0">
              <a:solidFill>
                <a:prstClr val="black"/>
              </a:solidFill>
              <a:latin typeface="Arial" charset="0"/>
            </a:endParaRPr>
          </a:p>
        </p:txBody>
      </p:sp>
      <p:sp>
        <p:nvSpPr>
          <p:cNvPr id="146435" name="Rectangle 2"/>
          <p:cNvSpPr>
            <a:spLocks noGrp="1" noRot="1" noChangeAspect="1" noChangeArrowheads="1" noTextEdit="1"/>
          </p:cNvSpPr>
          <p:nvPr>
            <p:ph type="sldImg"/>
          </p:nvPr>
        </p:nvSpPr>
        <p:spPr>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Jardins Laribal</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6991AEC-04C5-4BFA-BFF3-1E536A521ED0}" type="slidenum">
              <a:rPr lang="es-ES_tradnl" altLang="es-ES">
                <a:solidFill>
                  <a:prstClr val="black"/>
                </a:solidFill>
                <a:latin typeface="Arial" charset="0"/>
              </a:rPr>
              <a:pPr eaLnBrk="1" hangingPunct="1"/>
              <a:t>26</a:t>
            </a:fld>
            <a:endParaRPr lang="es-ES_tradnl" altLang="es-ES" dirty="0">
              <a:solidFill>
                <a:prstClr val="black"/>
              </a:solidFill>
              <a:latin typeface="Arial" charset="0"/>
            </a:endParaRPr>
          </a:p>
        </p:txBody>
      </p:sp>
      <p:sp>
        <p:nvSpPr>
          <p:cNvPr id="147459" name="Rectangle 2"/>
          <p:cNvSpPr>
            <a:spLocks noGrp="1" noRot="1" noChangeAspect="1" noChangeArrowheads="1" noTextEdit="1"/>
          </p:cNvSpPr>
          <p:nvPr>
            <p:ph type="sldImg"/>
          </p:nvPr>
        </p:nvSpPr>
        <p:spPr>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Jardins Laribal</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C964F96-3935-48F3-91CC-E6B776FC8D7F}" type="slidenum">
              <a:rPr lang="es-ES_tradnl" altLang="es-ES">
                <a:solidFill>
                  <a:prstClr val="black"/>
                </a:solidFill>
                <a:latin typeface="Arial" charset="0"/>
              </a:rPr>
              <a:pPr eaLnBrk="1" hangingPunct="1"/>
              <a:t>27</a:t>
            </a:fld>
            <a:endParaRPr lang="es-ES_tradnl" altLang="es-ES" dirty="0">
              <a:solidFill>
                <a:prstClr val="black"/>
              </a:solidFill>
              <a:latin typeface="Arial" charset="0"/>
            </a:endParaRPr>
          </a:p>
        </p:txBody>
      </p:sp>
      <p:sp>
        <p:nvSpPr>
          <p:cNvPr id="148483" name="Rectangle 2"/>
          <p:cNvSpPr>
            <a:spLocks noGrp="1" noRot="1" noChangeAspect="1" noChangeArrowheads="1" noTextEdit="1"/>
          </p:cNvSpPr>
          <p:nvPr>
            <p:ph type="sldImg"/>
          </p:nvPr>
        </p:nvSpPr>
        <p:spPr>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Jardins Laribal.-Teatre Grec</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A126FC2-70F5-49F5-9DAE-EFCC6FB505AB}" type="slidenum">
              <a:rPr lang="es-ES_tradnl" altLang="es-ES">
                <a:solidFill>
                  <a:prstClr val="black"/>
                </a:solidFill>
                <a:latin typeface="Arial" charset="0"/>
              </a:rPr>
              <a:pPr eaLnBrk="1" hangingPunct="1"/>
              <a:t>28</a:t>
            </a:fld>
            <a:endParaRPr lang="es-ES_tradnl" altLang="es-ES" dirty="0">
              <a:solidFill>
                <a:prstClr val="black"/>
              </a:solidFill>
              <a:latin typeface="Arial" charset="0"/>
            </a:endParaRPr>
          </a:p>
        </p:txBody>
      </p:sp>
      <p:sp>
        <p:nvSpPr>
          <p:cNvPr id="149507" name="Rectangle 2"/>
          <p:cNvSpPr>
            <a:spLocks noGrp="1" noRot="1" noChangeAspect="1" noChangeArrowheads="1" noTextEdit="1"/>
          </p:cNvSpPr>
          <p:nvPr>
            <p:ph type="sldImg"/>
          </p:nvPr>
        </p:nvSpPr>
        <p:spPr>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Jardins Laribal.-Teatre Grec</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A0D3950-DAAF-4EA9-8364-6A7737CBA7F0}" type="slidenum">
              <a:rPr lang="es-ES_tradnl" altLang="es-ES">
                <a:solidFill>
                  <a:prstClr val="black"/>
                </a:solidFill>
                <a:latin typeface="Arial" charset="0"/>
              </a:rPr>
              <a:pPr eaLnBrk="1" hangingPunct="1"/>
              <a:t>29</a:t>
            </a:fld>
            <a:endParaRPr lang="es-ES_tradnl" altLang="es-ES" dirty="0">
              <a:solidFill>
                <a:prstClr val="black"/>
              </a:solidFill>
              <a:latin typeface="Arial" charset="0"/>
            </a:endParaRPr>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Jardins Laribal.-Teatre Grec</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85331C9-BB38-45DA-8D19-B12C45CB85BA}" type="slidenum">
              <a:rPr lang="es-ES_tradnl" altLang="es-ES">
                <a:solidFill>
                  <a:prstClr val="black"/>
                </a:solidFill>
                <a:latin typeface="Arial" charset="0"/>
              </a:rPr>
              <a:pPr eaLnBrk="1" hangingPunct="1"/>
              <a:t>30</a:t>
            </a:fld>
            <a:endParaRPr lang="es-ES_tradnl" altLang="es-ES" dirty="0">
              <a:solidFill>
                <a:prstClr val="black"/>
              </a:solidFill>
              <a:latin typeface="Arial" charset="0"/>
            </a:endParaRPr>
          </a:p>
        </p:txBody>
      </p:sp>
      <p:sp>
        <p:nvSpPr>
          <p:cNvPr id="151555" name="Rectangle 2"/>
          <p:cNvSpPr>
            <a:spLocks noGrp="1" noRot="1" noChangeAspect="1" noChangeArrowheads="1" noTextEdit="1"/>
          </p:cNvSpPr>
          <p:nvPr>
            <p:ph type="sldImg"/>
          </p:nvPr>
        </p:nvSpPr>
        <p:spPr>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Jardins Laribal.-Teatre Grec</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5D1230D-F3C7-4AF1-998E-0108245D88C1}" type="slidenum">
              <a:rPr lang="es-ES_tradnl" altLang="es-ES">
                <a:solidFill>
                  <a:prstClr val="black"/>
                </a:solidFill>
                <a:latin typeface="Arial" charset="0"/>
              </a:rPr>
              <a:pPr eaLnBrk="1" hangingPunct="1"/>
              <a:t>31</a:t>
            </a:fld>
            <a:endParaRPr lang="es-ES_tradnl" altLang="es-ES" dirty="0">
              <a:solidFill>
                <a:prstClr val="black"/>
              </a:solidFill>
              <a:latin typeface="Arial" charset="0"/>
            </a:endParaRPr>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Jardins Laribal.-Teatre Grec</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a:ln/>
        </p:spPr>
      </p:sp>
      <p:sp>
        <p:nvSpPr>
          <p:cNvPr id="15360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Parc Laberinto de Horta</a:t>
            </a:r>
          </a:p>
        </p:txBody>
      </p:sp>
      <p:sp>
        <p:nvSpPr>
          <p:cNvPr id="15360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34C4C0D-8464-4AC9-AFB4-2AFF57357A24}" type="slidenum">
              <a:rPr lang="es-ES_tradnl" altLang="es-ES">
                <a:solidFill>
                  <a:prstClr val="black"/>
                </a:solidFill>
                <a:latin typeface="Arial" charset="0"/>
              </a:rPr>
              <a:pPr eaLnBrk="1" hangingPunct="1"/>
              <a:t>35</a:t>
            </a:fld>
            <a:endParaRPr lang="es-ES_tradnl" altLang="es-ES" dirty="0">
              <a:solidFill>
                <a:prstClr val="black"/>
              </a:solidFill>
              <a:latin typeface="Arial"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a:ln/>
        </p:spPr>
      </p:sp>
      <p:sp>
        <p:nvSpPr>
          <p:cNvPr id="15462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Laberinto de Horta</a:t>
            </a:r>
          </a:p>
        </p:txBody>
      </p:sp>
      <p:sp>
        <p:nvSpPr>
          <p:cNvPr id="15462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D9B98D1-9A9C-4B28-BE7F-A547B6A19FA0}" type="slidenum">
              <a:rPr lang="es-ES_tradnl" altLang="es-ES">
                <a:solidFill>
                  <a:prstClr val="black"/>
                </a:solidFill>
                <a:latin typeface="Arial" charset="0"/>
              </a:rPr>
              <a:pPr eaLnBrk="1" hangingPunct="1"/>
              <a:t>36</a:t>
            </a:fld>
            <a:endParaRPr lang="es-ES_tradnl" altLang="es-ES" dirty="0">
              <a:solidFill>
                <a:prstClr val="black"/>
              </a:solidFill>
              <a:latin typeface="Arial"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7955D25-4FC5-413E-BEAE-DA96C00C4DF2}" type="slidenum">
              <a:rPr lang="es-ES_tradnl" altLang="es-ES">
                <a:solidFill>
                  <a:prstClr val="black"/>
                </a:solidFill>
                <a:latin typeface="Arial" charset="0"/>
              </a:rPr>
              <a:pPr eaLnBrk="1" hangingPunct="1"/>
              <a:t>37</a:t>
            </a:fld>
            <a:endParaRPr lang="es-ES_tradnl" altLang="es-ES" dirty="0">
              <a:solidFill>
                <a:prstClr val="black"/>
              </a:solidFill>
              <a:latin typeface="Arial" charset="0"/>
            </a:endParaRPr>
          </a:p>
        </p:txBody>
      </p:sp>
      <p:sp>
        <p:nvSpPr>
          <p:cNvPr id="155651" name="Rectangle 2"/>
          <p:cNvSpPr>
            <a:spLocks noGrp="1" noRot="1" noChangeAspect="1" noChangeArrowheads="1" noTextEdit="1"/>
          </p:cNvSpPr>
          <p:nvPr>
            <p:ph type="sldImg"/>
          </p:nvPr>
        </p:nvSpPr>
        <p:spPr>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Laberinto d´Horta</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a:ln/>
        </p:spPr>
      </p:sp>
      <p:sp>
        <p:nvSpPr>
          <p:cNvPr id="15667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Parc del Laberinto de Horta</a:t>
            </a:r>
          </a:p>
        </p:txBody>
      </p:sp>
      <p:sp>
        <p:nvSpPr>
          <p:cNvPr id="15667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29B62FD-AF19-4E44-985E-484DC81B6D53}" type="slidenum">
              <a:rPr lang="es-ES_tradnl" altLang="es-ES">
                <a:solidFill>
                  <a:prstClr val="black"/>
                </a:solidFill>
                <a:latin typeface="Arial" charset="0"/>
              </a:rPr>
              <a:pPr eaLnBrk="1" hangingPunct="1"/>
              <a:t>38</a:t>
            </a:fld>
            <a:endParaRPr lang="es-ES_tradnl" altLang="es-ES" dirty="0">
              <a:solidFill>
                <a:prstClr val="black"/>
              </a:solidFill>
              <a:latin typeface="Arial"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15AC90E-52E7-4283-9BCE-5163EA0AE154}" type="slidenum">
              <a:rPr lang="es-ES_tradnl" altLang="es-ES">
                <a:solidFill>
                  <a:prstClr val="black"/>
                </a:solidFill>
                <a:latin typeface="Arial" charset="0"/>
              </a:rPr>
              <a:pPr eaLnBrk="1" hangingPunct="1"/>
              <a:t>39</a:t>
            </a:fld>
            <a:endParaRPr lang="es-ES_tradnl" altLang="es-ES" dirty="0">
              <a:solidFill>
                <a:prstClr val="black"/>
              </a:solidFill>
              <a:latin typeface="Arial" charset="0"/>
            </a:endParaRPr>
          </a:p>
        </p:txBody>
      </p:sp>
      <p:sp>
        <p:nvSpPr>
          <p:cNvPr id="157699" name="Rectangle 2"/>
          <p:cNvSpPr>
            <a:spLocks noGrp="1" noRot="1" noChangeAspect="1" noChangeArrowheads="1" noTextEdit="1"/>
          </p:cNvSpPr>
          <p:nvPr>
            <p:ph type="sldImg"/>
          </p:nvPr>
        </p:nvSpPr>
        <p:spPr>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Laberinto d´Horta</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14D49DD-A154-4DDD-96D7-F5D0D7B5CA69}" type="slidenum">
              <a:rPr lang="es-ES_tradnl" altLang="es-ES">
                <a:solidFill>
                  <a:prstClr val="black"/>
                </a:solidFill>
                <a:latin typeface="Arial" charset="0"/>
              </a:rPr>
              <a:pPr eaLnBrk="1" hangingPunct="1"/>
              <a:t>40</a:t>
            </a:fld>
            <a:endParaRPr lang="es-ES_tradnl" altLang="es-ES" dirty="0">
              <a:solidFill>
                <a:prstClr val="black"/>
              </a:solidFill>
              <a:latin typeface="Arial" charset="0"/>
            </a:endParaRPr>
          </a:p>
        </p:txBody>
      </p:sp>
      <p:sp>
        <p:nvSpPr>
          <p:cNvPr id="158723" name="Rectangle 2"/>
          <p:cNvSpPr>
            <a:spLocks noGrp="1" noRot="1" noChangeAspect="1" noChangeArrowheads="1" noTextEdit="1"/>
          </p:cNvSpPr>
          <p:nvPr>
            <p:ph type="sldImg"/>
          </p:nvPr>
        </p:nvSpPr>
        <p:spPr>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Laberinto d´Horta</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a:ln/>
        </p:spPr>
      </p:sp>
      <p:sp>
        <p:nvSpPr>
          <p:cNvPr id="15974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Parc Laberinto de Horta.-Jardi del Boixos</a:t>
            </a:r>
          </a:p>
        </p:txBody>
      </p:sp>
      <p:sp>
        <p:nvSpPr>
          <p:cNvPr id="15974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B6CDA50-D315-4EDA-8BB9-FE866AE19D16}" type="slidenum">
              <a:rPr lang="es-ES_tradnl" altLang="es-ES">
                <a:solidFill>
                  <a:prstClr val="black"/>
                </a:solidFill>
                <a:latin typeface="Arial" charset="0"/>
              </a:rPr>
              <a:pPr eaLnBrk="1" hangingPunct="1"/>
              <a:t>41</a:t>
            </a:fld>
            <a:endParaRPr lang="es-ES_tradnl" altLang="es-ES" dirty="0">
              <a:solidFill>
                <a:prstClr val="black"/>
              </a:solidFill>
              <a:latin typeface="Arial"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983426C-845D-49F2-949A-1E907FC8F9E0}" type="slidenum">
              <a:rPr lang="es-ES_tradnl" altLang="es-ES">
                <a:solidFill>
                  <a:prstClr val="black"/>
                </a:solidFill>
                <a:latin typeface="Arial" charset="0"/>
              </a:rPr>
              <a:pPr eaLnBrk="1" hangingPunct="1"/>
              <a:t>42</a:t>
            </a:fld>
            <a:endParaRPr lang="es-ES_tradnl" altLang="es-ES" dirty="0">
              <a:solidFill>
                <a:prstClr val="black"/>
              </a:solidFill>
              <a:latin typeface="Arial" charset="0"/>
            </a:endParaRPr>
          </a:p>
        </p:txBody>
      </p:sp>
      <p:sp>
        <p:nvSpPr>
          <p:cNvPr id="160771" name="Rectangle 2"/>
          <p:cNvSpPr>
            <a:spLocks noGrp="1" noRot="1" noChangeAspect="1" noChangeArrowheads="1" noTextEdit="1"/>
          </p:cNvSpPr>
          <p:nvPr>
            <p:ph type="sldImg"/>
          </p:nvPr>
        </p:nvSpPr>
        <p:spPr>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Laberinto d´Horta</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a:ln/>
        </p:spPr>
      </p:sp>
      <p:sp>
        <p:nvSpPr>
          <p:cNvPr id="1617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Laberinto de Horta</a:t>
            </a:r>
          </a:p>
        </p:txBody>
      </p:sp>
      <p:sp>
        <p:nvSpPr>
          <p:cNvPr id="1617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92E4267-1F0F-48D2-A678-6F0D06AA6618}" type="slidenum">
              <a:rPr lang="es-ES_tradnl" altLang="es-ES">
                <a:solidFill>
                  <a:prstClr val="black"/>
                </a:solidFill>
                <a:latin typeface="Arial" charset="0"/>
              </a:rPr>
              <a:pPr eaLnBrk="1" hangingPunct="1"/>
              <a:t>43</a:t>
            </a:fld>
            <a:endParaRPr lang="es-ES_tradnl" altLang="es-ES" dirty="0">
              <a:solidFill>
                <a:prstClr val="black"/>
              </a:solidFill>
              <a:latin typeface="Arial"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a:ln/>
        </p:spPr>
      </p:sp>
      <p:sp>
        <p:nvSpPr>
          <p:cNvPr id="1628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Laberinto de Horta.-Cascada y Ninfa Eco </a:t>
            </a:r>
          </a:p>
        </p:txBody>
      </p:sp>
      <p:sp>
        <p:nvSpPr>
          <p:cNvPr id="16282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041B047-0F13-43CB-97BA-76540F134072}" type="slidenum">
              <a:rPr lang="es-ES_tradnl" altLang="es-ES">
                <a:solidFill>
                  <a:prstClr val="black"/>
                </a:solidFill>
                <a:latin typeface="Arial" charset="0"/>
              </a:rPr>
              <a:pPr eaLnBrk="1" hangingPunct="1"/>
              <a:t>44</a:t>
            </a:fld>
            <a:endParaRPr lang="es-ES_tradnl" altLang="es-ES" dirty="0">
              <a:solidFill>
                <a:prstClr val="black"/>
              </a:solidFill>
              <a:latin typeface="Arial"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a:ln/>
        </p:spPr>
      </p:sp>
      <p:sp>
        <p:nvSpPr>
          <p:cNvPr id="16384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Parc Laberinto de Horta</a:t>
            </a:r>
          </a:p>
        </p:txBody>
      </p:sp>
      <p:sp>
        <p:nvSpPr>
          <p:cNvPr id="16384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DF963A3-ACC0-4729-BA4A-9A48D762E5A6}" type="slidenum">
              <a:rPr lang="es-ES_tradnl" altLang="es-ES">
                <a:solidFill>
                  <a:prstClr val="black"/>
                </a:solidFill>
                <a:latin typeface="Arial" charset="0"/>
              </a:rPr>
              <a:pPr eaLnBrk="1" hangingPunct="1"/>
              <a:t>45</a:t>
            </a:fld>
            <a:endParaRPr lang="es-ES_tradnl" altLang="es-ES" dirty="0">
              <a:solidFill>
                <a:prstClr val="black"/>
              </a:solidFill>
              <a:latin typeface="Arial"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a:ln/>
        </p:spPr>
      </p:sp>
      <p:sp>
        <p:nvSpPr>
          <p:cNvPr id="16486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Parc Laberinto de Horta</a:t>
            </a:r>
          </a:p>
        </p:txBody>
      </p:sp>
      <p:sp>
        <p:nvSpPr>
          <p:cNvPr id="16486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862A53D-B147-4B00-A470-2C68C4B921DD}" type="slidenum">
              <a:rPr lang="es-ES_tradnl" altLang="es-ES">
                <a:solidFill>
                  <a:prstClr val="black"/>
                </a:solidFill>
                <a:latin typeface="Arial" charset="0"/>
              </a:rPr>
              <a:pPr eaLnBrk="1" hangingPunct="1"/>
              <a:t>46</a:t>
            </a:fld>
            <a:endParaRPr lang="es-ES_tradnl" altLang="es-ES" dirty="0">
              <a:solidFill>
                <a:prstClr val="black"/>
              </a:solidFill>
              <a:latin typeface="Arial"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a:ln/>
        </p:spPr>
      </p:sp>
      <p:sp>
        <p:nvSpPr>
          <p:cNvPr id="16589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Parc del Laberinto de Horta</a:t>
            </a:r>
          </a:p>
        </p:txBody>
      </p:sp>
      <p:sp>
        <p:nvSpPr>
          <p:cNvPr id="16589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8854339-DC3B-4F07-B308-E1255F14A9A6}" type="slidenum">
              <a:rPr lang="es-ES_tradnl" altLang="es-ES">
                <a:solidFill>
                  <a:prstClr val="black"/>
                </a:solidFill>
                <a:latin typeface="Arial" charset="0"/>
              </a:rPr>
              <a:pPr eaLnBrk="1" hangingPunct="1"/>
              <a:t>47</a:t>
            </a:fld>
            <a:endParaRPr lang="es-ES_tradnl" altLang="es-ES" dirty="0">
              <a:solidFill>
                <a:prstClr val="black"/>
              </a:solidFill>
              <a:latin typeface="Arial"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a:ln/>
        </p:spPr>
      </p:sp>
      <p:sp>
        <p:nvSpPr>
          <p:cNvPr id="16691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Parc del Laberinto de Horta</a:t>
            </a:r>
          </a:p>
        </p:txBody>
      </p:sp>
      <p:sp>
        <p:nvSpPr>
          <p:cNvPr id="16691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2BF60AD-9B68-4063-AD1E-EE63E6C53384}" type="slidenum">
              <a:rPr lang="es-ES_tradnl" altLang="es-ES">
                <a:solidFill>
                  <a:prstClr val="black"/>
                </a:solidFill>
                <a:latin typeface="Arial" charset="0"/>
              </a:rPr>
              <a:pPr eaLnBrk="1" hangingPunct="1"/>
              <a:t>48</a:t>
            </a:fld>
            <a:endParaRPr lang="es-ES_tradnl" altLang="es-ES" dirty="0">
              <a:solidFill>
                <a:prstClr val="black"/>
              </a:solidFill>
              <a:latin typeface="Arial"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a:ln/>
        </p:spPr>
      </p:sp>
      <p:sp>
        <p:nvSpPr>
          <p:cNvPr id="16793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Parc del Laberinto de Horta</a:t>
            </a:r>
          </a:p>
        </p:txBody>
      </p:sp>
      <p:sp>
        <p:nvSpPr>
          <p:cNvPr id="16794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B5AC886-5F89-4A1C-89AF-D91C584EA7BE}" type="slidenum">
              <a:rPr lang="es-ES_tradnl" altLang="es-ES">
                <a:solidFill>
                  <a:prstClr val="black"/>
                </a:solidFill>
                <a:latin typeface="Arial" charset="0"/>
              </a:rPr>
              <a:pPr eaLnBrk="1" hangingPunct="1"/>
              <a:t>49</a:t>
            </a:fld>
            <a:endParaRPr lang="es-ES_tradnl" altLang="es-ES" dirty="0">
              <a:solidFill>
                <a:prstClr val="black"/>
              </a:solidFill>
              <a:latin typeface="Arial"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a:ln/>
        </p:spPr>
      </p:sp>
      <p:sp>
        <p:nvSpPr>
          <p:cNvPr id="16896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BCN.-Jardin Botánico</a:t>
            </a:r>
          </a:p>
        </p:txBody>
      </p:sp>
      <p:sp>
        <p:nvSpPr>
          <p:cNvPr id="16896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3F8873B-93FD-4780-A386-A1551139E6D6}" type="slidenum">
              <a:rPr lang="es-ES_tradnl" altLang="es-ES">
                <a:solidFill>
                  <a:prstClr val="black"/>
                </a:solidFill>
                <a:latin typeface="Arial" charset="0"/>
              </a:rPr>
              <a:pPr eaLnBrk="1" hangingPunct="1"/>
              <a:t>53</a:t>
            </a:fld>
            <a:endParaRPr lang="es-ES_tradnl" altLang="es-ES" dirty="0">
              <a:solidFill>
                <a:prstClr val="black"/>
              </a:solidFill>
              <a:latin typeface="Arial"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a:ln/>
        </p:spPr>
      </p:sp>
      <p:sp>
        <p:nvSpPr>
          <p:cNvPr id="1699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BCN.-Jardin Botánico</a:t>
            </a:r>
          </a:p>
        </p:txBody>
      </p:sp>
      <p:sp>
        <p:nvSpPr>
          <p:cNvPr id="1699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417F3D5-F092-4BEC-9EE7-6D3B0CB368FB}" type="slidenum">
              <a:rPr lang="es-ES_tradnl" altLang="es-ES">
                <a:solidFill>
                  <a:prstClr val="black"/>
                </a:solidFill>
                <a:latin typeface="Arial" charset="0"/>
              </a:rPr>
              <a:pPr eaLnBrk="1" hangingPunct="1"/>
              <a:t>54</a:t>
            </a:fld>
            <a:endParaRPr lang="es-ES_tradnl" altLang="es-ES" dirty="0">
              <a:solidFill>
                <a:prstClr val="black"/>
              </a:solidFill>
              <a:latin typeface="Arial"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a:ln/>
        </p:spPr>
      </p:sp>
      <p:sp>
        <p:nvSpPr>
          <p:cNvPr id="17101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BCN.-Jardin Botánico</a:t>
            </a:r>
          </a:p>
        </p:txBody>
      </p:sp>
      <p:sp>
        <p:nvSpPr>
          <p:cNvPr id="17101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91A3F88-8AE3-4D92-A946-CA475D1E39F7}" type="slidenum">
              <a:rPr lang="es-ES_tradnl" altLang="es-ES">
                <a:solidFill>
                  <a:prstClr val="black"/>
                </a:solidFill>
                <a:latin typeface="Arial" charset="0"/>
              </a:rPr>
              <a:pPr eaLnBrk="1" hangingPunct="1"/>
              <a:t>55</a:t>
            </a:fld>
            <a:endParaRPr lang="es-ES_tradnl" altLang="es-ES" dirty="0">
              <a:solidFill>
                <a:prstClr val="black"/>
              </a:solidFill>
              <a:latin typeface="Arial"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192891B-E31A-4AEE-BC09-6144225E9BE0}" type="slidenum">
              <a:rPr lang="es-ES_tradnl" altLang="es-ES">
                <a:solidFill>
                  <a:prstClr val="black"/>
                </a:solidFill>
                <a:latin typeface="Arial" charset="0"/>
              </a:rPr>
              <a:pPr eaLnBrk="1" hangingPunct="1"/>
              <a:t>56</a:t>
            </a:fld>
            <a:endParaRPr lang="es-ES_tradnl" altLang="es-ES" dirty="0">
              <a:solidFill>
                <a:prstClr val="black"/>
              </a:solidFill>
              <a:latin typeface="Arial" charset="0"/>
            </a:endParaRPr>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Jardi Botanic</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A22AFB1-DCA5-4686-8685-923D1B90123E}" type="slidenum">
              <a:rPr lang="es-ES_tradnl" altLang="es-ES">
                <a:solidFill>
                  <a:prstClr val="black"/>
                </a:solidFill>
                <a:latin typeface="Arial" charset="0"/>
              </a:rPr>
              <a:pPr eaLnBrk="1" hangingPunct="1"/>
              <a:t>57</a:t>
            </a:fld>
            <a:endParaRPr lang="es-ES_tradnl" altLang="es-ES" dirty="0">
              <a:solidFill>
                <a:prstClr val="black"/>
              </a:solidFill>
              <a:latin typeface="Arial" charset="0"/>
            </a:endParaRPr>
          </a:p>
        </p:txBody>
      </p:sp>
      <p:sp>
        <p:nvSpPr>
          <p:cNvPr id="173059" name="Rectangle 2"/>
          <p:cNvSpPr>
            <a:spLocks noGrp="1" noRot="1" noChangeAspect="1" noChangeArrowheads="1" noTextEdit="1"/>
          </p:cNvSpPr>
          <p:nvPr>
            <p:ph type="sldImg"/>
          </p:nvPr>
        </p:nvSpPr>
        <p:spPr>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Jardi Botanic</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076C9C6-30CA-4C6F-BF37-52C125D72B53}" type="slidenum">
              <a:rPr lang="es-ES_tradnl" altLang="es-ES">
                <a:solidFill>
                  <a:prstClr val="black"/>
                </a:solidFill>
                <a:latin typeface="Arial" charset="0"/>
              </a:rPr>
              <a:pPr eaLnBrk="1" hangingPunct="1"/>
              <a:t>58</a:t>
            </a:fld>
            <a:endParaRPr lang="es-ES_tradnl" altLang="es-ES" dirty="0">
              <a:solidFill>
                <a:prstClr val="black"/>
              </a:solidFill>
              <a:latin typeface="Arial" charset="0"/>
            </a:endParaRPr>
          </a:p>
        </p:txBody>
      </p:sp>
      <p:sp>
        <p:nvSpPr>
          <p:cNvPr id="174083" name="Rectangle 2"/>
          <p:cNvSpPr>
            <a:spLocks noGrp="1" noRot="1" noChangeAspect="1" noChangeArrowheads="1" noTextEdit="1"/>
          </p:cNvSpPr>
          <p:nvPr>
            <p:ph type="sldImg"/>
          </p:nvPr>
        </p:nvSpPr>
        <p:spPr>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Jardi Botanic</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564BF24-75B2-4C13-9357-842FA7709202}" type="slidenum">
              <a:rPr lang="es-ES_tradnl" altLang="es-ES">
                <a:solidFill>
                  <a:prstClr val="black"/>
                </a:solidFill>
                <a:latin typeface="Arial" charset="0"/>
              </a:rPr>
              <a:pPr eaLnBrk="1" hangingPunct="1"/>
              <a:t>59</a:t>
            </a:fld>
            <a:endParaRPr lang="es-ES_tradnl" altLang="es-ES" dirty="0">
              <a:solidFill>
                <a:prstClr val="black"/>
              </a:solidFill>
              <a:latin typeface="Arial" charset="0"/>
            </a:endParaRPr>
          </a:p>
        </p:txBody>
      </p:sp>
      <p:sp>
        <p:nvSpPr>
          <p:cNvPr id="175107" name="Rectangle 2"/>
          <p:cNvSpPr>
            <a:spLocks noGrp="1" noRot="1" noChangeAspect="1" noChangeArrowheads="1" noTextEdit="1"/>
          </p:cNvSpPr>
          <p:nvPr>
            <p:ph type="sldImg"/>
          </p:nvPr>
        </p:nvSpPr>
        <p:spPr>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Jardi Botanic</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a:ln/>
        </p:spPr>
      </p:sp>
      <p:sp>
        <p:nvSpPr>
          <p:cNvPr id="17613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BCN.-Jardin Botánico</a:t>
            </a:r>
          </a:p>
        </p:txBody>
      </p:sp>
      <p:sp>
        <p:nvSpPr>
          <p:cNvPr id="17613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2D18CEE-7A3D-4741-BCC2-77C2633A1AFC}" type="slidenum">
              <a:rPr lang="es-ES_tradnl" altLang="es-ES">
                <a:solidFill>
                  <a:prstClr val="black"/>
                </a:solidFill>
                <a:latin typeface="Arial" charset="0"/>
              </a:rPr>
              <a:pPr eaLnBrk="1" hangingPunct="1"/>
              <a:t>60</a:t>
            </a:fld>
            <a:endParaRPr lang="es-ES_tradnl" altLang="es-ES" dirty="0">
              <a:solidFill>
                <a:prstClr val="black"/>
              </a:solidFill>
              <a:latin typeface="Arial"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a:ln/>
        </p:spPr>
      </p:sp>
      <p:sp>
        <p:nvSpPr>
          <p:cNvPr id="17715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BCN.-Jardin Botánico.-Mediterranea</a:t>
            </a:r>
          </a:p>
        </p:txBody>
      </p:sp>
      <p:sp>
        <p:nvSpPr>
          <p:cNvPr id="17715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C51E7F9-3D8E-4A21-926E-6512555D0710}" type="slidenum">
              <a:rPr lang="es-ES_tradnl" altLang="es-ES">
                <a:solidFill>
                  <a:prstClr val="black"/>
                </a:solidFill>
                <a:latin typeface="Arial" charset="0"/>
              </a:rPr>
              <a:pPr eaLnBrk="1" hangingPunct="1"/>
              <a:t>61</a:t>
            </a:fld>
            <a:endParaRPr lang="es-ES_tradnl" altLang="es-ES" dirty="0">
              <a:solidFill>
                <a:prstClr val="black"/>
              </a:solidFill>
              <a:latin typeface="Arial"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a:ln/>
        </p:spPr>
      </p:sp>
      <p:sp>
        <p:nvSpPr>
          <p:cNvPr id="17817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BCN.-Jardin Botánico.-Australia</a:t>
            </a:r>
          </a:p>
        </p:txBody>
      </p:sp>
      <p:sp>
        <p:nvSpPr>
          <p:cNvPr id="17818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F7177C6-8AE6-4EA0-9DC5-8D2EF57F3918}" type="slidenum">
              <a:rPr lang="es-ES_tradnl" altLang="es-ES">
                <a:solidFill>
                  <a:prstClr val="black"/>
                </a:solidFill>
                <a:latin typeface="Arial" charset="0"/>
              </a:rPr>
              <a:pPr eaLnBrk="1" hangingPunct="1"/>
              <a:t>62</a:t>
            </a:fld>
            <a:endParaRPr lang="es-ES_tradnl" altLang="es-ES" dirty="0">
              <a:solidFill>
                <a:prstClr val="black"/>
              </a:solidFill>
              <a:latin typeface="Arial"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a:ln/>
        </p:spPr>
      </p:sp>
      <p:sp>
        <p:nvSpPr>
          <p:cNvPr id="17920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BCN.-Jardin Botánico.-Surafrica</a:t>
            </a:r>
          </a:p>
        </p:txBody>
      </p:sp>
      <p:sp>
        <p:nvSpPr>
          <p:cNvPr id="17920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BA34F96-98D5-4534-8A21-6BD80E86467D}" type="slidenum">
              <a:rPr lang="es-ES_tradnl" altLang="es-ES">
                <a:solidFill>
                  <a:prstClr val="black"/>
                </a:solidFill>
                <a:latin typeface="Arial" charset="0"/>
              </a:rPr>
              <a:pPr eaLnBrk="1" hangingPunct="1"/>
              <a:t>63</a:t>
            </a:fld>
            <a:endParaRPr lang="es-ES_tradnl" altLang="es-ES" dirty="0">
              <a:solidFill>
                <a:prstClr val="black"/>
              </a:solidFill>
              <a:latin typeface="Arial"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a:ln/>
        </p:spPr>
      </p:sp>
      <p:sp>
        <p:nvSpPr>
          <p:cNvPr id="18022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BCN.-Jardin Botánico</a:t>
            </a:r>
          </a:p>
        </p:txBody>
      </p:sp>
      <p:sp>
        <p:nvSpPr>
          <p:cNvPr id="18022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894D67E-9364-4D61-990D-C2D7B37F8E18}" type="slidenum">
              <a:rPr lang="es-ES_tradnl" altLang="es-ES">
                <a:solidFill>
                  <a:prstClr val="black"/>
                </a:solidFill>
                <a:latin typeface="Arial" charset="0"/>
              </a:rPr>
              <a:pPr eaLnBrk="1" hangingPunct="1"/>
              <a:t>64</a:t>
            </a:fld>
            <a:endParaRPr lang="es-ES_tradnl" altLang="es-ES" dirty="0">
              <a:solidFill>
                <a:prstClr val="black"/>
              </a:solidFill>
              <a:latin typeface="Arial"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a:ln/>
        </p:spPr>
      </p:sp>
      <p:sp>
        <p:nvSpPr>
          <p:cNvPr id="18125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t>BCN.-Jardin Botánico.-.Canarias</a:t>
            </a:r>
          </a:p>
        </p:txBody>
      </p:sp>
      <p:sp>
        <p:nvSpPr>
          <p:cNvPr id="18125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2DA28D7-45E4-46E4-AF6B-527FFA202B66}" type="slidenum">
              <a:rPr lang="es-ES_tradnl" altLang="es-ES">
                <a:solidFill>
                  <a:prstClr val="black"/>
                </a:solidFill>
                <a:latin typeface="Arial" charset="0"/>
              </a:rPr>
              <a:pPr eaLnBrk="1" hangingPunct="1"/>
              <a:t>65</a:t>
            </a:fld>
            <a:endParaRPr lang="es-ES_tradnl" altLang="es-ES" dirty="0">
              <a:solidFill>
                <a:prstClr val="black"/>
              </a:solidFill>
              <a:latin typeface="Arial"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B394837-61E6-4B9F-AF0C-030B0457B0A3}" type="slidenum">
              <a:rPr lang="es-ES_tradnl" altLang="es-ES">
                <a:solidFill>
                  <a:prstClr val="black"/>
                </a:solidFill>
                <a:latin typeface="Arial" charset="0"/>
              </a:rPr>
              <a:pPr eaLnBrk="1" hangingPunct="1"/>
              <a:t>66</a:t>
            </a:fld>
            <a:endParaRPr lang="es-ES_tradnl" altLang="es-ES" dirty="0">
              <a:solidFill>
                <a:prstClr val="black"/>
              </a:solidFill>
              <a:latin typeface="Arial"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Jardi Botanic.-Gramineas</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31DBDC6-04EA-4B65-BC98-8A2E85EC62E8}" type="slidenum">
              <a:rPr lang="es-ES_tradnl" altLang="es-ES">
                <a:solidFill>
                  <a:prstClr val="black"/>
                </a:solidFill>
                <a:latin typeface="Arial" charset="0"/>
              </a:rPr>
              <a:pPr eaLnBrk="1" hangingPunct="1"/>
              <a:t>67</a:t>
            </a:fld>
            <a:endParaRPr lang="es-ES_tradnl" altLang="es-ES" dirty="0">
              <a:solidFill>
                <a:prstClr val="black"/>
              </a:solidFill>
              <a:latin typeface="Arial" charset="0"/>
            </a:endParaRPr>
          </a:p>
        </p:txBody>
      </p:sp>
      <p:sp>
        <p:nvSpPr>
          <p:cNvPr id="183299" name="Rectangle 2"/>
          <p:cNvSpPr>
            <a:spLocks noGrp="1" noRot="1" noChangeAspect="1" noChangeArrowheads="1" noTextEdit="1"/>
          </p:cNvSpPr>
          <p:nvPr>
            <p:ph type="sldImg"/>
          </p:nvPr>
        </p:nvSpPr>
        <p:spPr>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Jardi Botanic.-Stipa tenuissima</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C441ED7-0E27-47AC-B4E1-D0C07840D47B}" type="slidenum">
              <a:rPr lang="es-ES_tradnl" altLang="es-ES">
                <a:solidFill>
                  <a:prstClr val="black"/>
                </a:solidFill>
                <a:latin typeface="Arial" charset="0"/>
              </a:rPr>
              <a:pPr eaLnBrk="1" hangingPunct="1"/>
              <a:t>70</a:t>
            </a:fld>
            <a:endParaRPr lang="es-ES_tradnl" altLang="es-ES" dirty="0">
              <a:solidFill>
                <a:prstClr val="black"/>
              </a:solidFill>
              <a:latin typeface="Arial" charset="0"/>
            </a:endParaRPr>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C059430-B0EB-4562-8BC8-21C24B16AE61}" type="slidenum">
              <a:rPr lang="es-ES_tradnl" altLang="es-ES">
                <a:solidFill>
                  <a:prstClr val="black"/>
                </a:solidFill>
                <a:latin typeface="Arial" charset="0"/>
              </a:rPr>
              <a:pPr eaLnBrk="1" hangingPunct="1"/>
              <a:t>71</a:t>
            </a:fld>
            <a:endParaRPr lang="es-ES_tradnl" altLang="es-ES" dirty="0">
              <a:solidFill>
                <a:prstClr val="black"/>
              </a:solidFill>
              <a:latin typeface="Arial" charset="0"/>
            </a:endParaRPr>
          </a:p>
        </p:txBody>
      </p:sp>
      <p:sp>
        <p:nvSpPr>
          <p:cNvPr id="185347" name="Rectangle 2"/>
          <p:cNvSpPr>
            <a:spLocks noGrp="1" noRot="1" noChangeAspect="1" noChangeArrowheads="1" noTextEdit="1"/>
          </p:cNvSpPr>
          <p:nvPr>
            <p:ph type="sldImg"/>
          </p:nvPr>
        </p:nvSpPr>
        <p:spPr>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77DFA86-E770-456F-83EF-E319F7D67FE5}" type="slidenum">
              <a:rPr lang="es-ES_tradnl" altLang="es-ES">
                <a:solidFill>
                  <a:prstClr val="black"/>
                </a:solidFill>
                <a:latin typeface="Arial" charset="0"/>
              </a:rPr>
              <a:pPr eaLnBrk="1" hangingPunct="1"/>
              <a:t>72</a:t>
            </a:fld>
            <a:endParaRPr lang="es-ES_tradnl" altLang="es-ES" dirty="0">
              <a:solidFill>
                <a:prstClr val="black"/>
              </a:solidFill>
              <a:latin typeface="Arial" charset="0"/>
            </a:endParaRPr>
          </a:p>
        </p:txBody>
      </p:sp>
      <p:sp>
        <p:nvSpPr>
          <p:cNvPr id="186371" name="Rectangle 2"/>
          <p:cNvSpPr>
            <a:spLocks noGrp="1" noRot="1" noChangeAspect="1" noChangeArrowheads="1" noTextEdit="1"/>
          </p:cNvSpPr>
          <p:nvPr>
            <p:ph type="sldImg"/>
          </p:nvPr>
        </p:nvSpPr>
        <p:spPr>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83E3786-9699-4FF4-8B4D-976C53E2C64F}" type="slidenum">
              <a:rPr lang="es-ES_tradnl" altLang="es-ES">
                <a:solidFill>
                  <a:prstClr val="black"/>
                </a:solidFill>
                <a:latin typeface="Arial" charset="0"/>
              </a:rPr>
              <a:pPr eaLnBrk="1" hangingPunct="1"/>
              <a:t>73</a:t>
            </a:fld>
            <a:endParaRPr lang="es-ES_tradnl" altLang="es-ES" dirty="0">
              <a:solidFill>
                <a:prstClr val="black"/>
              </a:solidFill>
              <a:latin typeface="Arial" charset="0"/>
            </a:endParaRPr>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0D6859F-BFCD-4F7E-908E-FD65E48B3C1A}" type="slidenum">
              <a:rPr lang="es-ES_tradnl" altLang="es-ES">
                <a:solidFill>
                  <a:prstClr val="black"/>
                </a:solidFill>
                <a:latin typeface="Arial" charset="0"/>
              </a:rPr>
              <a:pPr eaLnBrk="1" hangingPunct="1"/>
              <a:t>74</a:t>
            </a:fld>
            <a:endParaRPr lang="es-ES_tradnl" altLang="es-ES" dirty="0">
              <a:solidFill>
                <a:prstClr val="black"/>
              </a:solidFill>
              <a:latin typeface="Arial" charset="0"/>
            </a:endParaRPr>
          </a:p>
        </p:txBody>
      </p:sp>
      <p:sp>
        <p:nvSpPr>
          <p:cNvPr id="188419" name="Rectangle 2"/>
          <p:cNvSpPr>
            <a:spLocks noGrp="1" noRot="1" noChangeAspect="1" noChangeArrowheads="1" noTextEdit="1"/>
          </p:cNvSpPr>
          <p:nvPr>
            <p:ph type="sldImg"/>
          </p:nvPr>
        </p:nvSpPr>
        <p:spPr>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12B4978-9A04-476C-B31A-7674BE594DC2}" type="slidenum">
              <a:rPr lang="es-ES_tradnl" altLang="es-ES">
                <a:solidFill>
                  <a:prstClr val="black"/>
                </a:solidFill>
                <a:latin typeface="Arial" charset="0"/>
              </a:rPr>
              <a:pPr eaLnBrk="1" hangingPunct="1"/>
              <a:t>75</a:t>
            </a:fld>
            <a:endParaRPr lang="es-ES_tradnl" altLang="es-ES" dirty="0">
              <a:solidFill>
                <a:prstClr val="black"/>
              </a:solidFill>
              <a:latin typeface="Arial" charset="0"/>
            </a:endParaRPr>
          </a:p>
        </p:txBody>
      </p:sp>
      <p:sp>
        <p:nvSpPr>
          <p:cNvPr id="189443" name="Rectangle 2"/>
          <p:cNvSpPr>
            <a:spLocks noGrp="1" noRot="1" noChangeAspect="1" noChangeArrowheads="1" noTextEdit="1"/>
          </p:cNvSpPr>
          <p:nvPr>
            <p:ph type="sldImg"/>
          </p:nvPr>
        </p:nvSpPr>
        <p:spPr>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3B47457-67BB-4C52-B73E-4F76FFDF9ABA}" type="slidenum">
              <a:rPr lang="es-ES_tradnl" altLang="es-ES">
                <a:solidFill>
                  <a:prstClr val="black"/>
                </a:solidFill>
                <a:latin typeface="Arial" charset="0"/>
              </a:rPr>
              <a:pPr eaLnBrk="1" hangingPunct="1"/>
              <a:t>76</a:t>
            </a:fld>
            <a:endParaRPr lang="es-ES_tradnl" altLang="es-ES" dirty="0">
              <a:solidFill>
                <a:prstClr val="black"/>
              </a:solidFill>
              <a:latin typeface="Arial" charset="0"/>
            </a:endParaRPr>
          </a:p>
        </p:txBody>
      </p:sp>
      <p:sp>
        <p:nvSpPr>
          <p:cNvPr id="190467" name="Rectangle 2"/>
          <p:cNvSpPr>
            <a:spLocks noGrp="1" noRot="1" noChangeAspect="1" noChangeArrowheads="1" noTextEdit="1"/>
          </p:cNvSpPr>
          <p:nvPr>
            <p:ph type="sldImg"/>
          </p:nvPr>
        </p:nvSpPr>
        <p:spPr>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000E055-04D1-4B14-ACDA-323BE96EF24C}" type="slidenum">
              <a:rPr lang="es-ES_tradnl" altLang="es-ES">
                <a:solidFill>
                  <a:prstClr val="black"/>
                </a:solidFill>
                <a:latin typeface="Arial" charset="0"/>
              </a:rPr>
              <a:pPr eaLnBrk="1" hangingPunct="1"/>
              <a:t>77</a:t>
            </a:fld>
            <a:endParaRPr lang="es-ES_tradnl" altLang="es-ES" dirty="0">
              <a:solidFill>
                <a:prstClr val="black"/>
              </a:solidFill>
              <a:latin typeface="Arial" charset="0"/>
            </a:endParaRPr>
          </a:p>
        </p:txBody>
      </p:sp>
      <p:sp>
        <p:nvSpPr>
          <p:cNvPr id="191491" name="Rectangle 2"/>
          <p:cNvSpPr>
            <a:spLocks noGrp="1" noRot="1" noChangeAspect="1" noChangeArrowheads="1" noTextEdit="1"/>
          </p:cNvSpPr>
          <p:nvPr>
            <p:ph type="sldImg"/>
          </p:nvPr>
        </p:nvSpPr>
        <p:spPr>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B5CDE17-0F54-4824-B655-C0312057AE3B}" type="slidenum">
              <a:rPr lang="es-ES_tradnl" altLang="es-ES">
                <a:solidFill>
                  <a:prstClr val="black"/>
                </a:solidFill>
                <a:latin typeface="Arial" charset="0"/>
              </a:rPr>
              <a:pPr eaLnBrk="1" hangingPunct="1"/>
              <a:t>78</a:t>
            </a:fld>
            <a:endParaRPr lang="es-ES_tradnl" altLang="es-ES" dirty="0">
              <a:solidFill>
                <a:prstClr val="black"/>
              </a:solidFill>
              <a:latin typeface="Arial" charset="0"/>
            </a:endParaRPr>
          </a:p>
        </p:txBody>
      </p:sp>
      <p:sp>
        <p:nvSpPr>
          <p:cNvPr id="192515" name="Rectangle 2"/>
          <p:cNvSpPr>
            <a:spLocks noGrp="1" noRot="1" noChangeAspect="1" noChangeArrowheads="1" noTextEdit="1"/>
          </p:cNvSpPr>
          <p:nvPr>
            <p:ph type="sldImg"/>
          </p:nvPr>
        </p:nvSpPr>
        <p:spPr>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4DAE41A-2144-4F6C-AD48-B09C87828C0B}" type="slidenum">
              <a:rPr lang="es-ES_tradnl" altLang="es-ES">
                <a:solidFill>
                  <a:prstClr val="black"/>
                </a:solidFill>
                <a:latin typeface="Arial" charset="0"/>
              </a:rPr>
              <a:pPr eaLnBrk="1" hangingPunct="1"/>
              <a:t>79</a:t>
            </a:fld>
            <a:endParaRPr lang="es-ES_tradnl" altLang="es-ES" dirty="0">
              <a:solidFill>
                <a:prstClr val="black"/>
              </a:solidFill>
              <a:latin typeface="Arial" charset="0"/>
            </a:endParaRPr>
          </a:p>
        </p:txBody>
      </p:sp>
      <p:sp>
        <p:nvSpPr>
          <p:cNvPr id="193539" name="Rectangle 2"/>
          <p:cNvSpPr>
            <a:spLocks noGrp="1" noRot="1" noChangeAspect="1" noChangeArrowheads="1" noTextEdit="1"/>
          </p:cNvSpPr>
          <p:nvPr>
            <p:ph type="sldImg"/>
          </p:nvPr>
        </p:nvSpPr>
        <p:spPr>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AB7180C-276B-4B2B-AC0C-F2279A3D4C33}" type="slidenum">
              <a:rPr lang="es-ES_tradnl" altLang="es-ES">
                <a:solidFill>
                  <a:prstClr val="black"/>
                </a:solidFill>
                <a:latin typeface="Arial" charset="0"/>
              </a:rPr>
              <a:pPr eaLnBrk="1" hangingPunct="1"/>
              <a:t>80</a:t>
            </a:fld>
            <a:endParaRPr lang="es-ES_tradnl" altLang="es-ES" dirty="0">
              <a:solidFill>
                <a:prstClr val="black"/>
              </a:solidFill>
              <a:latin typeface="Arial" charset="0"/>
            </a:endParaRPr>
          </a:p>
        </p:txBody>
      </p:sp>
      <p:sp>
        <p:nvSpPr>
          <p:cNvPr id="194563" name="Rectangle 2"/>
          <p:cNvSpPr>
            <a:spLocks noGrp="1" noRot="1" noChangeAspect="1" noChangeArrowheads="1" noTextEdit="1"/>
          </p:cNvSpPr>
          <p:nvPr>
            <p:ph type="sldImg"/>
          </p:nvPr>
        </p:nvSpPr>
        <p:spPr>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9CFA42B-9A98-4598-97DE-3993C3297F6A}" type="slidenum">
              <a:rPr lang="es-ES_tradnl" altLang="es-ES">
                <a:solidFill>
                  <a:prstClr val="black"/>
                </a:solidFill>
                <a:latin typeface="Arial" charset="0"/>
              </a:rPr>
              <a:pPr eaLnBrk="1" hangingPunct="1"/>
              <a:t>81</a:t>
            </a:fld>
            <a:endParaRPr lang="es-ES_tradnl" altLang="es-ES" dirty="0">
              <a:solidFill>
                <a:prstClr val="black"/>
              </a:solidFill>
              <a:latin typeface="Arial" charset="0"/>
            </a:endParaRPr>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697CE24-20B4-4C37-A4DF-A180269C09C4}" type="slidenum">
              <a:rPr lang="es-ES_tradnl" altLang="es-ES">
                <a:solidFill>
                  <a:prstClr val="black"/>
                </a:solidFill>
                <a:latin typeface="Arial" charset="0"/>
              </a:rPr>
              <a:pPr eaLnBrk="1" hangingPunct="1"/>
              <a:t>82</a:t>
            </a:fld>
            <a:endParaRPr lang="es-ES_tradnl" altLang="es-ES" dirty="0">
              <a:solidFill>
                <a:prstClr val="black"/>
              </a:solidFill>
              <a:latin typeface="Arial" charset="0"/>
            </a:endParaRPr>
          </a:p>
        </p:txBody>
      </p:sp>
      <p:sp>
        <p:nvSpPr>
          <p:cNvPr id="196611" name="Rectangle 2"/>
          <p:cNvSpPr>
            <a:spLocks noGrp="1" noRot="1" noChangeAspect="1" noChangeArrowheads="1" noTextEdit="1"/>
          </p:cNvSpPr>
          <p:nvPr>
            <p:ph type="sldImg"/>
          </p:nvPr>
        </p:nvSpPr>
        <p:spPr>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39F01C9-0DD8-4D32-BED6-79C70DD34CF5}" type="slidenum">
              <a:rPr lang="es-ES_tradnl" altLang="es-ES">
                <a:solidFill>
                  <a:prstClr val="black"/>
                </a:solidFill>
                <a:latin typeface="Arial" charset="0"/>
              </a:rPr>
              <a:pPr eaLnBrk="1" hangingPunct="1"/>
              <a:t>83</a:t>
            </a:fld>
            <a:endParaRPr lang="es-ES_tradnl" altLang="es-ES" dirty="0">
              <a:solidFill>
                <a:prstClr val="black"/>
              </a:solidFill>
              <a:latin typeface="Arial" charset="0"/>
            </a:endParaRPr>
          </a:p>
        </p:txBody>
      </p:sp>
      <p:sp>
        <p:nvSpPr>
          <p:cNvPr id="197635" name="Rectangle 2"/>
          <p:cNvSpPr>
            <a:spLocks noGrp="1" noRot="1" noChangeAspect="1" noChangeArrowheads="1" noTextEdit="1"/>
          </p:cNvSpPr>
          <p:nvPr>
            <p:ph type="sldImg"/>
          </p:nvPr>
        </p:nvSpPr>
        <p:spPr>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9DEBA16-A0B7-4FC7-A58D-F1ECA6FAB468}" type="slidenum">
              <a:rPr lang="es-ES_tradnl" altLang="es-ES">
                <a:solidFill>
                  <a:prstClr val="black"/>
                </a:solidFill>
                <a:latin typeface="Arial" charset="0"/>
              </a:rPr>
              <a:pPr eaLnBrk="1" hangingPunct="1"/>
              <a:t>84</a:t>
            </a:fld>
            <a:endParaRPr lang="es-ES_tradnl" altLang="es-ES" dirty="0">
              <a:solidFill>
                <a:prstClr val="black"/>
              </a:solidFill>
              <a:latin typeface="Arial" charset="0"/>
            </a:endParaRPr>
          </a:p>
        </p:txBody>
      </p:sp>
      <p:sp>
        <p:nvSpPr>
          <p:cNvPr id="198659" name="Rectangle 2"/>
          <p:cNvSpPr>
            <a:spLocks noGrp="1" noRot="1" noChangeAspect="1" noChangeArrowheads="1" noTextEdit="1"/>
          </p:cNvSpPr>
          <p:nvPr>
            <p:ph type="sldImg"/>
          </p:nvPr>
        </p:nvSpPr>
        <p:spPr>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41F679D-19D3-4549-83DA-34EA126B5A0A}" type="slidenum">
              <a:rPr lang="es-ES_tradnl" altLang="es-ES">
                <a:solidFill>
                  <a:prstClr val="black"/>
                </a:solidFill>
                <a:latin typeface="Arial" charset="0"/>
              </a:rPr>
              <a:pPr eaLnBrk="1" hangingPunct="1"/>
              <a:t>85</a:t>
            </a:fld>
            <a:endParaRPr lang="es-ES_tradnl" altLang="es-ES" dirty="0">
              <a:solidFill>
                <a:prstClr val="black"/>
              </a:solidFill>
              <a:latin typeface="Arial" charset="0"/>
            </a:endParaRPr>
          </a:p>
        </p:txBody>
      </p:sp>
      <p:sp>
        <p:nvSpPr>
          <p:cNvPr id="199683" name="Rectangle 2"/>
          <p:cNvSpPr>
            <a:spLocks noGrp="1" noRot="1" noChangeAspect="1" noChangeArrowheads="1" noTextEdit="1"/>
          </p:cNvSpPr>
          <p:nvPr>
            <p:ph type="sldImg"/>
          </p:nvPr>
        </p:nvSpPr>
        <p:spPr>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4414D24-B86D-4805-875A-E7355BE73D64}" type="slidenum">
              <a:rPr lang="es-ES_tradnl" altLang="es-ES">
                <a:solidFill>
                  <a:prstClr val="black"/>
                </a:solidFill>
                <a:latin typeface="Arial" charset="0"/>
              </a:rPr>
              <a:pPr eaLnBrk="1" hangingPunct="1"/>
              <a:t>86</a:t>
            </a:fld>
            <a:endParaRPr lang="es-ES_tradnl" altLang="es-ES" dirty="0">
              <a:solidFill>
                <a:prstClr val="black"/>
              </a:solidFill>
              <a:latin typeface="Arial" charset="0"/>
            </a:endParaRPr>
          </a:p>
        </p:txBody>
      </p:sp>
      <p:sp>
        <p:nvSpPr>
          <p:cNvPr id="200707" name="Rectangle 2"/>
          <p:cNvSpPr>
            <a:spLocks noGrp="1" noRot="1" noChangeAspect="1" noChangeArrowheads="1" noTextEdit="1"/>
          </p:cNvSpPr>
          <p:nvPr>
            <p:ph type="sldImg"/>
          </p:nvPr>
        </p:nvSpPr>
        <p:spPr>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Cervantes.-Centranthus ruber</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26DBD0A-3139-4C03-A4D5-CF972D498D50}" type="slidenum">
              <a:rPr lang="es-ES_tradnl" altLang="es-ES">
                <a:solidFill>
                  <a:prstClr val="black"/>
                </a:solidFill>
                <a:latin typeface="Arial" charset="0"/>
              </a:rPr>
              <a:pPr eaLnBrk="1" hangingPunct="1"/>
              <a:t>87</a:t>
            </a:fld>
            <a:endParaRPr lang="es-ES_tradnl" altLang="es-ES" dirty="0">
              <a:solidFill>
                <a:prstClr val="black"/>
              </a:solidFill>
              <a:latin typeface="Arial" charset="0"/>
            </a:endParaRPr>
          </a:p>
        </p:txBody>
      </p:sp>
      <p:sp>
        <p:nvSpPr>
          <p:cNvPr id="201731" name="Rectangle 2"/>
          <p:cNvSpPr>
            <a:spLocks noGrp="1" noRot="1" noChangeAspect="1" noChangeArrowheads="1" noTextEdit="1"/>
          </p:cNvSpPr>
          <p:nvPr>
            <p:ph type="sldImg"/>
          </p:nvPr>
        </p:nvSpPr>
        <p:spPr>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D486C93-E9D9-489F-9ECA-05FB82E23572}" type="slidenum">
              <a:rPr lang="es-ES_tradnl" altLang="es-ES">
                <a:solidFill>
                  <a:prstClr val="black"/>
                </a:solidFill>
                <a:latin typeface="Arial" charset="0"/>
              </a:rPr>
              <a:pPr eaLnBrk="1" hangingPunct="1"/>
              <a:t>88</a:t>
            </a:fld>
            <a:endParaRPr lang="es-ES_tradnl" altLang="es-ES" dirty="0">
              <a:solidFill>
                <a:prstClr val="black"/>
              </a:solidFill>
              <a:latin typeface="Arial" charset="0"/>
            </a:endParaRPr>
          </a:p>
        </p:txBody>
      </p:sp>
      <p:sp>
        <p:nvSpPr>
          <p:cNvPr id="202755" name="Rectangle 2"/>
          <p:cNvSpPr>
            <a:spLocks noGrp="1" noRot="1" noChangeAspect="1" noChangeArrowheads="1" noTextEdit="1"/>
          </p:cNvSpPr>
          <p:nvPr>
            <p:ph type="sldImg"/>
          </p:nvPr>
        </p:nvSpPr>
        <p:spPr>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188CE1F-CD16-4F9E-8116-E7AC9A981A98}" type="slidenum">
              <a:rPr lang="es-ES_tradnl" altLang="es-ES">
                <a:solidFill>
                  <a:prstClr val="black"/>
                </a:solidFill>
                <a:latin typeface="Arial" charset="0"/>
              </a:rPr>
              <a:pPr eaLnBrk="1" hangingPunct="1"/>
              <a:t>89</a:t>
            </a:fld>
            <a:endParaRPr lang="es-ES_tradnl" altLang="es-ES" dirty="0">
              <a:solidFill>
                <a:prstClr val="black"/>
              </a:solidFill>
              <a:latin typeface="Arial" charset="0"/>
            </a:endParaRPr>
          </a:p>
        </p:txBody>
      </p:sp>
      <p:sp>
        <p:nvSpPr>
          <p:cNvPr id="203779" name="Rectangle 2"/>
          <p:cNvSpPr>
            <a:spLocks noGrp="1" noRot="1" noChangeAspect="1" noChangeArrowheads="1" noTextEdit="1"/>
          </p:cNvSpPr>
          <p:nvPr>
            <p:ph type="sldImg"/>
          </p:nvPr>
        </p:nvSpPr>
        <p:spPr>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3B9AFF6-D722-4ACA-91B2-FE5F9316E457}" type="slidenum">
              <a:rPr lang="es-ES_tradnl" altLang="es-ES">
                <a:solidFill>
                  <a:prstClr val="black"/>
                </a:solidFill>
                <a:latin typeface="Arial" charset="0"/>
              </a:rPr>
              <a:pPr eaLnBrk="1" hangingPunct="1"/>
              <a:t>90</a:t>
            </a:fld>
            <a:endParaRPr lang="es-ES_tradnl" altLang="es-ES" dirty="0">
              <a:solidFill>
                <a:prstClr val="black"/>
              </a:solidFill>
              <a:latin typeface="Arial" charset="0"/>
            </a:endParaRPr>
          </a:p>
        </p:txBody>
      </p:sp>
      <p:sp>
        <p:nvSpPr>
          <p:cNvPr id="204803" name="Rectangle 2"/>
          <p:cNvSpPr>
            <a:spLocks noGrp="1" noRot="1" noChangeAspect="1" noChangeArrowheads="1" noTextEdit="1"/>
          </p:cNvSpPr>
          <p:nvPr>
            <p:ph type="sldImg"/>
          </p:nvPr>
        </p:nvSpPr>
        <p:spPr>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a:t>
            </a: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E115320-AEE4-43DB-9983-6D5CAA3FFFBB}" type="slidenum">
              <a:rPr lang="es-ES_tradnl" altLang="es-ES">
                <a:solidFill>
                  <a:prstClr val="black"/>
                </a:solidFill>
                <a:latin typeface="Arial" charset="0"/>
              </a:rPr>
              <a:pPr eaLnBrk="1" hangingPunct="1"/>
              <a:t>91</a:t>
            </a:fld>
            <a:endParaRPr lang="es-ES_tradnl" altLang="es-ES" dirty="0">
              <a:solidFill>
                <a:prstClr val="black"/>
              </a:solidFill>
              <a:latin typeface="Arial" charset="0"/>
            </a:endParaRPr>
          </a:p>
        </p:txBody>
      </p:sp>
      <p:sp>
        <p:nvSpPr>
          <p:cNvPr id="205827" name="Rectangle 2"/>
          <p:cNvSpPr>
            <a:spLocks noGrp="1" noRot="1" noChangeAspect="1" noChangeArrowheads="1" noTextEdit="1"/>
          </p:cNvSpPr>
          <p:nvPr>
            <p:ph type="sldImg"/>
          </p:nvPr>
        </p:nvSpPr>
        <p:spPr>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3AC3FFD-8B49-4B19-BCF3-000B23D9AC74}" type="slidenum">
              <a:rPr lang="es-ES_tradnl" altLang="es-ES">
                <a:solidFill>
                  <a:prstClr val="black"/>
                </a:solidFill>
                <a:latin typeface="Arial" charset="0"/>
              </a:rPr>
              <a:pPr eaLnBrk="1" hangingPunct="1"/>
              <a:t>92</a:t>
            </a:fld>
            <a:endParaRPr lang="es-ES_tradnl" altLang="es-ES" dirty="0">
              <a:solidFill>
                <a:prstClr val="black"/>
              </a:solidFill>
              <a:latin typeface="Arial" charset="0"/>
            </a:endParaRPr>
          </a:p>
        </p:txBody>
      </p:sp>
      <p:sp>
        <p:nvSpPr>
          <p:cNvPr id="206851" name="Rectangle 2"/>
          <p:cNvSpPr>
            <a:spLocks noGrp="1" noRot="1" noChangeAspect="1" noChangeArrowheads="1" noTextEdit="1"/>
          </p:cNvSpPr>
          <p:nvPr>
            <p:ph type="sldImg"/>
          </p:nvPr>
        </p:nvSpPr>
        <p:spPr>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a:t>
            </a: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5C19AFC-F3DC-4BEC-A101-EA99AC71602F}" type="slidenum">
              <a:rPr lang="es-ES_tradnl" altLang="es-ES">
                <a:solidFill>
                  <a:prstClr val="black"/>
                </a:solidFill>
                <a:latin typeface="Arial" charset="0"/>
              </a:rPr>
              <a:pPr eaLnBrk="1" hangingPunct="1"/>
              <a:t>93</a:t>
            </a:fld>
            <a:endParaRPr lang="es-ES_tradnl" altLang="es-ES" dirty="0">
              <a:solidFill>
                <a:prstClr val="black"/>
              </a:solidFill>
              <a:latin typeface="Arial" charset="0"/>
            </a:endParaRPr>
          </a:p>
        </p:txBody>
      </p:sp>
      <p:sp>
        <p:nvSpPr>
          <p:cNvPr id="207875" name="Rectangle 2"/>
          <p:cNvSpPr>
            <a:spLocks noGrp="1" noRot="1" noChangeAspect="1" noChangeArrowheads="1" noTextEdit="1"/>
          </p:cNvSpPr>
          <p:nvPr>
            <p:ph type="sldImg"/>
          </p:nvPr>
        </p:nvSpPr>
        <p:spPr>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F97004C-AB99-4971-A150-CDF5E99A63BB}" type="slidenum">
              <a:rPr lang="es-ES_tradnl" altLang="es-ES">
                <a:solidFill>
                  <a:prstClr val="black"/>
                </a:solidFill>
                <a:latin typeface="Arial" charset="0"/>
              </a:rPr>
              <a:pPr eaLnBrk="1" hangingPunct="1"/>
              <a:t>94</a:t>
            </a:fld>
            <a:endParaRPr lang="es-ES_tradnl" altLang="es-ES" dirty="0">
              <a:solidFill>
                <a:prstClr val="black"/>
              </a:solidFill>
              <a:latin typeface="Arial" charset="0"/>
            </a:endParaRPr>
          </a:p>
        </p:txBody>
      </p:sp>
      <p:sp>
        <p:nvSpPr>
          <p:cNvPr id="208899" name="Rectangle 2"/>
          <p:cNvSpPr>
            <a:spLocks noGrp="1" noRot="1" noChangeAspect="1" noChangeArrowheads="1" noTextEdit="1"/>
          </p:cNvSpPr>
          <p:nvPr>
            <p:ph type="sldImg"/>
          </p:nvPr>
        </p:nvSpPr>
        <p:spPr>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1ECCF9D-4079-4B3E-89BF-B166B4C4515E}" type="slidenum">
              <a:rPr lang="es-ES_tradnl" altLang="es-ES">
                <a:solidFill>
                  <a:prstClr val="black"/>
                </a:solidFill>
                <a:latin typeface="Arial" charset="0"/>
              </a:rPr>
              <a:pPr eaLnBrk="1" hangingPunct="1"/>
              <a:t>95</a:t>
            </a:fld>
            <a:endParaRPr lang="es-ES_tradnl" altLang="es-ES" dirty="0">
              <a:solidFill>
                <a:prstClr val="black"/>
              </a:solidFill>
              <a:latin typeface="Arial" charset="0"/>
            </a:endParaRPr>
          </a:p>
        </p:txBody>
      </p:sp>
      <p:sp>
        <p:nvSpPr>
          <p:cNvPr id="209923" name="Rectangle 2"/>
          <p:cNvSpPr>
            <a:spLocks noGrp="1" noRot="1" noChangeAspect="1" noChangeArrowheads="1" noTextEdit="1"/>
          </p:cNvSpPr>
          <p:nvPr>
            <p:ph type="sldImg"/>
          </p:nvPr>
        </p:nvSpPr>
        <p:spPr>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213F68E-097B-4387-AF8A-4DDC3BA96940}" type="slidenum">
              <a:rPr lang="es-ES_tradnl" altLang="es-ES">
                <a:solidFill>
                  <a:prstClr val="black"/>
                </a:solidFill>
                <a:latin typeface="Arial" charset="0"/>
              </a:rPr>
              <a:pPr eaLnBrk="1" hangingPunct="1"/>
              <a:t>96</a:t>
            </a:fld>
            <a:endParaRPr lang="es-ES_tradnl" altLang="es-ES" dirty="0">
              <a:solidFill>
                <a:prstClr val="black"/>
              </a:solidFill>
              <a:latin typeface="Arial" charset="0"/>
            </a:endParaRPr>
          </a:p>
        </p:txBody>
      </p:sp>
      <p:sp>
        <p:nvSpPr>
          <p:cNvPr id="210947" name="Rectangle 2"/>
          <p:cNvSpPr>
            <a:spLocks noGrp="1" noRot="1" noChangeAspect="1" noChangeArrowheads="1" noTextEdit="1"/>
          </p:cNvSpPr>
          <p:nvPr>
            <p:ph type="sldImg"/>
          </p:nvPr>
        </p:nvSpPr>
        <p:spPr>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0B2BE14-4E71-4854-84C4-8942DD9E5D35}" type="slidenum">
              <a:rPr lang="es-ES_tradnl" altLang="es-ES">
                <a:solidFill>
                  <a:prstClr val="black"/>
                </a:solidFill>
                <a:latin typeface="Arial" charset="0"/>
              </a:rPr>
              <a:pPr eaLnBrk="1" hangingPunct="1"/>
              <a:t>97</a:t>
            </a:fld>
            <a:endParaRPr lang="es-ES_tradnl" altLang="es-ES" dirty="0">
              <a:solidFill>
                <a:prstClr val="black"/>
              </a:solidFill>
              <a:latin typeface="Arial" charset="0"/>
            </a:endParaRPr>
          </a:p>
        </p:txBody>
      </p:sp>
      <p:sp>
        <p:nvSpPr>
          <p:cNvPr id="211971" name="Rectangle 2"/>
          <p:cNvSpPr>
            <a:spLocks noGrp="1" noRot="1" noChangeAspect="1" noChangeArrowheads="1" noTextEdit="1"/>
          </p:cNvSpPr>
          <p:nvPr>
            <p:ph type="sldImg"/>
          </p:nvPr>
        </p:nvSpPr>
        <p:spPr>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a:t>
            </a: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3F1177C-AE9E-498B-8972-CB7F0B59D90E}" type="slidenum">
              <a:rPr lang="es-ES_tradnl" altLang="es-ES">
                <a:solidFill>
                  <a:prstClr val="black"/>
                </a:solidFill>
                <a:latin typeface="Arial" charset="0"/>
              </a:rPr>
              <a:pPr eaLnBrk="1" hangingPunct="1"/>
              <a:t>98</a:t>
            </a:fld>
            <a:endParaRPr lang="es-ES_tradnl" altLang="es-ES" dirty="0">
              <a:solidFill>
                <a:prstClr val="black"/>
              </a:solidFill>
              <a:latin typeface="Arial" charset="0"/>
            </a:endParaRPr>
          </a:p>
        </p:txBody>
      </p:sp>
      <p:sp>
        <p:nvSpPr>
          <p:cNvPr id="212995" name="Rectangle 2"/>
          <p:cNvSpPr>
            <a:spLocks noGrp="1" noRot="1" noChangeAspect="1" noChangeArrowheads="1" noTextEdit="1"/>
          </p:cNvSpPr>
          <p:nvPr>
            <p:ph type="sldImg"/>
          </p:nvPr>
        </p:nvSpPr>
        <p:spPr>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51E50C5-865C-41BB-AB8D-DC9E3E1244D5}" type="slidenum">
              <a:rPr lang="es-ES_tradnl" altLang="es-ES">
                <a:solidFill>
                  <a:prstClr val="black"/>
                </a:solidFill>
                <a:latin typeface="Arial" charset="0"/>
              </a:rPr>
              <a:pPr eaLnBrk="1" hangingPunct="1"/>
              <a:t>99</a:t>
            </a:fld>
            <a:endParaRPr lang="es-ES_tradnl" altLang="es-ES" dirty="0">
              <a:solidFill>
                <a:prstClr val="black"/>
              </a:solidFill>
              <a:latin typeface="Arial" charset="0"/>
            </a:endParaRPr>
          </a:p>
        </p:txBody>
      </p:sp>
      <p:sp>
        <p:nvSpPr>
          <p:cNvPr id="214019" name="Rectangle 2"/>
          <p:cNvSpPr>
            <a:spLocks noGrp="1" noRot="1" noChangeAspect="1" noChangeArrowheads="1" noTextEdit="1"/>
          </p:cNvSpPr>
          <p:nvPr>
            <p:ph type="sldImg"/>
          </p:nvPr>
        </p:nvSpPr>
        <p:spPr>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6A71A39-E36E-4229-89E7-D975BC3B62AD}" type="slidenum">
              <a:rPr lang="es-ES_tradnl" altLang="es-ES">
                <a:solidFill>
                  <a:prstClr val="black"/>
                </a:solidFill>
                <a:latin typeface="Arial" charset="0"/>
              </a:rPr>
              <a:pPr eaLnBrk="1" hangingPunct="1"/>
              <a:t>100</a:t>
            </a:fld>
            <a:endParaRPr lang="es-ES_tradnl" altLang="es-ES" dirty="0">
              <a:solidFill>
                <a:prstClr val="black"/>
              </a:solidFill>
              <a:latin typeface="Arial" charset="0"/>
            </a:endParaRPr>
          </a:p>
        </p:txBody>
      </p:sp>
      <p:sp>
        <p:nvSpPr>
          <p:cNvPr id="215043" name="Rectangle 2"/>
          <p:cNvSpPr>
            <a:spLocks noGrp="1" noRot="1" noChangeAspect="1" noChangeArrowheads="1" noTextEdit="1"/>
          </p:cNvSpPr>
          <p:nvPr>
            <p:ph type="sldImg"/>
          </p:nvPr>
        </p:nvSpPr>
        <p:spPr>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a:t>
            </a: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D361F51-7E10-4C5C-8396-E22693F7F10C}" type="slidenum">
              <a:rPr lang="es-ES_tradnl" altLang="es-ES">
                <a:solidFill>
                  <a:prstClr val="black"/>
                </a:solidFill>
                <a:latin typeface="Arial" charset="0"/>
              </a:rPr>
              <a:pPr eaLnBrk="1" hangingPunct="1"/>
              <a:t>101</a:t>
            </a:fld>
            <a:endParaRPr lang="es-ES_tradnl" altLang="es-ES" dirty="0">
              <a:solidFill>
                <a:prstClr val="black"/>
              </a:solidFill>
              <a:latin typeface="Arial" charset="0"/>
            </a:endParaRPr>
          </a:p>
        </p:txBody>
      </p:sp>
      <p:sp>
        <p:nvSpPr>
          <p:cNvPr id="216067" name="Rectangle 2"/>
          <p:cNvSpPr>
            <a:spLocks noGrp="1" noRot="1" noChangeAspect="1" noChangeArrowheads="1" noTextEdit="1"/>
          </p:cNvSpPr>
          <p:nvPr>
            <p:ph type="sldImg"/>
          </p:nvPr>
        </p:nvSpPr>
        <p:spPr>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a:t>
            </a: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5359B1E-7F6C-49B1-847C-E21FE1A14965}" type="slidenum">
              <a:rPr lang="es-ES_tradnl" altLang="es-ES">
                <a:solidFill>
                  <a:prstClr val="black"/>
                </a:solidFill>
                <a:latin typeface="Arial" charset="0"/>
              </a:rPr>
              <a:pPr eaLnBrk="1" hangingPunct="1"/>
              <a:t>102</a:t>
            </a:fld>
            <a:endParaRPr lang="es-ES_tradnl" altLang="es-ES" dirty="0">
              <a:solidFill>
                <a:prstClr val="black"/>
              </a:solidFill>
              <a:latin typeface="Arial" charset="0"/>
            </a:endParaRPr>
          </a:p>
        </p:txBody>
      </p:sp>
      <p:sp>
        <p:nvSpPr>
          <p:cNvPr id="217091" name="Rectangle 2"/>
          <p:cNvSpPr>
            <a:spLocks noGrp="1" noRot="1" noChangeAspect="1" noChangeArrowheads="1" noTextEdit="1"/>
          </p:cNvSpPr>
          <p:nvPr>
            <p:ph type="sldImg"/>
          </p:nvPr>
        </p:nvSpPr>
        <p:spPr>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BE34AF8-16C1-40D0-A244-C44135C96B3C}" type="slidenum">
              <a:rPr lang="es-ES_tradnl" altLang="es-ES">
                <a:solidFill>
                  <a:prstClr val="black"/>
                </a:solidFill>
                <a:latin typeface="Arial" charset="0"/>
              </a:rPr>
              <a:pPr eaLnBrk="1" hangingPunct="1"/>
              <a:t>103</a:t>
            </a:fld>
            <a:endParaRPr lang="es-ES_tradnl" altLang="es-ES" dirty="0">
              <a:solidFill>
                <a:prstClr val="black"/>
              </a:solidFill>
              <a:latin typeface="Arial" charset="0"/>
            </a:endParaRPr>
          </a:p>
        </p:txBody>
      </p:sp>
      <p:sp>
        <p:nvSpPr>
          <p:cNvPr id="218115" name="Rectangle 2"/>
          <p:cNvSpPr>
            <a:spLocks noGrp="1" noRot="1" noChangeAspect="1" noChangeArrowheads="1" noTextEdit="1"/>
          </p:cNvSpPr>
          <p:nvPr>
            <p:ph type="sldImg"/>
          </p:nvPr>
        </p:nvSpPr>
        <p:spPr>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a:t>
            </a: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0E1FC0E-214A-4564-ADD7-D3B477C71E51}" type="slidenum">
              <a:rPr lang="es-ES_tradnl" altLang="es-ES">
                <a:solidFill>
                  <a:prstClr val="black"/>
                </a:solidFill>
                <a:latin typeface="Arial" charset="0"/>
              </a:rPr>
              <a:pPr eaLnBrk="1" hangingPunct="1"/>
              <a:t>104</a:t>
            </a:fld>
            <a:endParaRPr lang="es-ES_tradnl" altLang="es-ES" dirty="0">
              <a:solidFill>
                <a:prstClr val="black"/>
              </a:solidFill>
              <a:latin typeface="Arial" charset="0"/>
            </a:endParaRPr>
          </a:p>
        </p:txBody>
      </p:sp>
      <p:sp>
        <p:nvSpPr>
          <p:cNvPr id="219139" name="Rectangle 2"/>
          <p:cNvSpPr>
            <a:spLocks noGrp="1" noRot="1" noChangeAspect="1" noChangeArrowheads="1" noTextEdit="1"/>
          </p:cNvSpPr>
          <p:nvPr>
            <p:ph type="sldImg"/>
          </p:nvPr>
        </p:nvSpPr>
        <p:spPr>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Cervantes.-Iris y Centranthus</a:t>
            </a: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78D15B9-318F-4202-B2DE-B5D2E0D29076}" type="slidenum">
              <a:rPr lang="es-ES_tradnl" altLang="es-ES">
                <a:solidFill>
                  <a:prstClr val="black"/>
                </a:solidFill>
                <a:latin typeface="Arial" charset="0"/>
              </a:rPr>
              <a:pPr eaLnBrk="1" hangingPunct="1"/>
              <a:t>105</a:t>
            </a:fld>
            <a:endParaRPr lang="es-ES_tradnl" altLang="es-ES" dirty="0">
              <a:solidFill>
                <a:prstClr val="black"/>
              </a:solidFill>
              <a:latin typeface="Arial" charset="0"/>
            </a:endParaRPr>
          </a:p>
        </p:txBody>
      </p:sp>
      <p:sp>
        <p:nvSpPr>
          <p:cNvPr id="220163" name="Rectangle 2"/>
          <p:cNvSpPr>
            <a:spLocks noGrp="1" noRot="1" noChangeAspect="1" noChangeArrowheads="1" noTextEdit="1"/>
          </p:cNvSpPr>
          <p:nvPr>
            <p:ph type="sldImg"/>
          </p:nvPr>
        </p:nvSpPr>
        <p:spPr>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Cervantes.-Hebe speciosa</a:t>
            </a: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216AABE-E37A-43FE-B19E-BEF5A4C33490}" type="slidenum">
              <a:rPr lang="es-ES_tradnl" altLang="es-ES">
                <a:solidFill>
                  <a:prstClr val="black"/>
                </a:solidFill>
                <a:latin typeface="Arial" charset="0"/>
              </a:rPr>
              <a:pPr eaLnBrk="1" hangingPunct="1"/>
              <a:t>106</a:t>
            </a:fld>
            <a:endParaRPr lang="es-ES_tradnl" altLang="es-ES" dirty="0">
              <a:solidFill>
                <a:prstClr val="black"/>
              </a:solidFill>
              <a:latin typeface="Arial" charset="0"/>
            </a:endParaRPr>
          </a:p>
        </p:txBody>
      </p:sp>
      <p:sp>
        <p:nvSpPr>
          <p:cNvPr id="221187" name="Rectangle 2"/>
          <p:cNvSpPr>
            <a:spLocks noGrp="1" noRot="1" noChangeAspect="1" noChangeArrowheads="1" noTextEdit="1"/>
          </p:cNvSpPr>
          <p:nvPr>
            <p:ph type="sldImg"/>
          </p:nvPr>
        </p:nvSpPr>
        <p:spPr>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Cervantes.-Geranium</a:t>
            </a: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FE74524-23EF-451F-84D1-439E8C93D8D8}" type="slidenum">
              <a:rPr lang="es-ES_tradnl" altLang="es-ES">
                <a:solidFill>
                  <a:prstClr val="black"/>
                </a:solidFill>
                <a:latin typeface="Arial" charset="0"/>
              </a:rPr>
              <a:pPr eaLnBrk="1" hangingPunct="1"/>
              <a:t>107</a:t>
            </a:fld>
            <a:endParaRPr lang="es-ES_tradnl" altLang="es-ES" dirty="0">
              <a:solidFill>
                <a:prstClr val="black"/>
              </a:solidFill>
              <a:latin typeface="Arial" charset="0"/>
            </a:endParaRPr>
          </a:p>
        </p:txBody>
      </p:sp>
      <p:sp>
        <p:nvSpPr>
          <p:cNvPr id="222211" name="Rectangle 2"/>
          <p:cNvSpPr>
            <a:spLocks noGrp="1" noRot="1" noChangeAspect="1" noChangeArrowheads="1" noTextEdit="1"/>
          </p:cNvSpPr>
          <p:nvPr>
            <p:ph type="sldImg"/>
          </p:nvPr>
        </p:nvSpPr>
        <p:spPr>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Cervantes.-Geranium</a:t>
            </a: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7493511-191D-4CCE-B3E2-383F30205EF9}" type="slidenum">
              <a:rPr lang="es-ES_tradnl" altLang="es-ES">
                <a:solidFill>
                  <a:prstClr val="black"/>
                </a:solidFill>
                <a:latin typeface="Arial" charset="0"/>
              </a:rPr>
              <a:pPr eaLnBrk="1" hangingPunct="1"/>
              <a:t>108</a:t>
            </a:fld>
            <a:endParaRPr lang="es-ES_tradnl" altLang="es-ES" dirty="0">
              <a:solidFill>
                <a:prstClr val="black"/>
              </a:solidFill>
              <a:latin typeface="Arial" charset="0"/>
            </a:endParaRPr>
          </a:p>
        </p:txBody>
      </p:sp>
      <p:sp>
        <p:nvSpPr>
          <p:cNvPr id="223235" name="Rectangle 2"/>
          <p:cNvSpPr>
            <a:spLocks noGrp="1" noRot="1" noChangeAspect="1" noChangeArrowheads="1" noTextEdit="1"/>
          </p:cNvSpPr>
          <p:nvPr>
            <p:ph type="sldImg"/>
          </p:nvPr>
        </p:nvSpPr>
        <p:spPr>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 .-Iris</a:t>
            </a: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C9374FD-26A5-4521-873B-4EE863C0BEF4}" type="slidenum">
              <a:rPr lang="es-ES_tradnl" altLang="es-ES">
                <a:solidFill>
                  <a:prstClr val="black"/>
                </a:solidFill>
                <a:latin typeface="Arial" charset="0"/>
              </a:rPr>
              <a:pPr eaLnBrk="1" hangingPunct="1"/>
              <a:t>109</a:t>
            </a:fld>
            <a:endParaRPr lang="es-ES_tradnl" altLang="es-ES" dirty="0">
              <a:solidFill>
                <a:prstClr val="black"/>
              </a:solidFill>
              <a:latin typeface="Arial" charset="0"/>
            </a:endParaRPr>
          </a:p>
        </p:txBody>
      </p:sp>
      <p:sp>
        <p:nvSpPr>
          <p:cNvPr id="224259" name="Rectangle 2"/>
          <p:cNvSpPr>
            <a:spLocks noGrp="1" noRot="1" noChangeAspect="1" noChangeArrowheads="1" noTextEdit="1"/>
          </p:cNvSpPr>
          <p:nvPr>
            <p:ph type="sldImg"/>
          </p:nvPr>
        </p:nvSpPr>
        <p:spPr>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 .-Iris</a:t>
            </a: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98E0C61-BA28-4949-AB8E-02FA1513119A}" type="slidenum">
              <a:rPr lang="es-ES_tradnl" altLang="es-ES">
                <a:solidFill>
                  <a:prstClr val="black"/>
                </a:solidFill>
                <a:latin typeface="Arial" charset="0"/>
              </a:rPr>
              <a:pPr eaLnBrk="1" hangingPunct="1"/>
              <a:t>110</a:t>
            </a:fld>
            <a:endParaRPr lang="es-ES_tradnl" altLang="es-ES" dirty="0">
              <a:solidFill>
                <a:prstClr val="black"/>
              </a:solidFill>
              <a:latin typeface="Arial" charset="0"/>
            </a:endParaRPr>
          </a:p>
        </p:txBody>
      </p:sp>
      <p:sp>
        <p:nvSpPr>
          <p:cNvPr id="225283" name="Rectangle 2"/>
          <p:cNvSpPr>
            <a:spLocks noGrp="1" noRot="1" noChangeAspect="1" noChangeArrowheads="1" noTextEdit="1"/>
          </p:cNvSpPr>
          <p:nvPr>
            <p:ph type="sldImg"/>
          </p:nvPr>
        </p:nvSpPr>
        <p:spPr>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Cervantes.-Iris</a:t>
            </a: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648959B-F6DA-4ED4-B43E-BA52E89F87F8}" type="slidenum">
              <a:rPr lang="es-ES_tradnl" altLang="es-ES">
                <a:solidFill>
                  <a:prstClr val="black"/>
                </a:solidFill>
                <a:latin typeface="Arial" charset="0"/>
              </a:rPr>
              <a:pPr eaLnBrk="1" hangingPunct="1"/>
              <a:t>111</a:t>
            </a:fld>
            <a:endParaRPr lang="es-ES_tradnl" altLang="es-ES" dirty="0">
              <a:solidFill>
                <a:prstClr val="black"/>
              </a:solidFill>
              <a:latin typeface="Arial" charset="0"/>
            </a:endParaRPr>
          </a:p>
        </p:txBody>
      </p:sp>
      <p:sp>
        <p:nvSpPr>
          <p:cNvPr id="226307" name="Rectangle 2"/>
          <p:cNvSpPr>
            <a:spLocks noGrp="1" noRot="1" noChangeAspect="1" noChangeArrowheads="1" noTextEdit="1"/>
          </p:cNvSpPr>
          <p:nvPr>
            <p:ph type="sldImg"/>
          </p:nvPr>
        </p:nvSpPr>
        <p:spPr>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a:t>
            </a: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795F71E-9C6F-46B0-87D5-4A1761C472C2}" type="slidenum">
              <a:rPr lang="es-ES_tradnl" altLang="es-ES">
                <a:solidFill>
                  <a:prstClr val="black"/>
                </a:solidFill>
                <a:latin typeface="Arial" charset="0"/>
              </a:rPr>
              <a:pPr eaLnBrk="1" hangingPunct="1"/>
              <a:t>112</a:t>
            </a:fld>
            <a:endParaRPr lang="es-ES_tradnl" altLang="es-ES" dirty="0">
              <a:solidFill>
                <a:prstClr val="black"/>
              </a:solidFill>
              <a:latin typeface="Arial" charset="0"/>
            </a:endParaRPr>
          </a:p>
        </p:txBody>
      </p:sp>
      <p:sp>
        <p:nvSpPr>
          <p:cNvPr id="227331" name="Rectangle 2"/>
          <p:cNvSpPr>
            <a:spLocks noGrp="1" noRot="1" noChangeAspect="1" noChangeArrowheads="1" noTextEdit="1"/>
          </p:cNvSpPr>
          <p:nvPr>
            <p:ph type="sldImg"/>
          </p:nvPr>
        </p:nvSpPr>
        <p:spPr>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a:t>
            </a: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3EEA306-CFF1-4675-A079-716FA59307C0}" type="slidenum">
              <a:rPr lang="es-ES_tradnl" altLang="es-ES">
                <a:solidFill>
                  <a:prstClr val="black"/>
                </a:solidFill>
                <a:latin typeface="Arial" charset="0"/>
              </a:rPr>
              <a:pPr eaLnBrk="1" hangingPunct="1"/>
              <a:t>113</a:t>
            </a:fld>
            <a:endParaRPr lang="es-ES_tradnl" altLang="es-ES" dirty="0">
              <a:solidFill>
                <a:prstClr val="black"/>
              </a:solidFill>
              <a:latin typeface="Arial" charset="0"/>
            </a:endParaRPr>
          </a:p>
        </p:txBody>
      </p:sp>
      <p:sp>
        <p:nvSpPr>
          <p:cNvPr id="228355" name="Rectangle 2"/>
          <p:cNvSpPr>
            <a:spLocks noGrp="1" noRot="1" noChangeAspect="1" noChangeArrowheads="1" noTextEdit="1"/>
          </p:cNvSpPr>
          <p:nvPr>
            <p:ph type="sldImg"/>
          </p:nvPr>
        </p:nvSpPr>
        <p:spPr>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Cervantes.-Rosers de concurs</a:t>
            </a: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35EB92C-EA39-4270-A57A-DC215F827D10}" type="slidenum">
              <a:rPr lang="es-ES_tradnl" altLang="es-ES">
                <a:solidFill>
                  <a:prstClr val="black"/>
                </a:solidFill>
                <a:latin typeface="Arial" charset="0"/>
              </a:rPr>
              <a:pPr eaLnBrk="1" hangingPunct="1"/>
              <a:t>114</a:t>
            </a:fld>
            <a:endParaRPr lang="es-ES_tradnl" altLang="es-ES" dirty="0">
              <a:solidFill>
                <a:prstClr val="black"/>
              </a:solidFill>
              <a:latin typeface="Arial" charset="0"/>
            </a:endParaRPr>
          </a:p>
        </p:txBody>
      </p:sp>
      <p:sp>
        <p:nvSpPr>
          <p:cNvPr id="229379" name="Rectangle 2"/>
          <p:cNvSpPr>
            <a:spLocks noGrp="1" noRot="1" noChangeAspect="1" noChangeArrowheads="1" noTextEdit="1"/>
          </p:cNvSpPr>
          <p:nvPr>
            <p:ph type="sldImg"/>
          </p:nvPr>
        </p:nvSpPr>
        <p:spPr>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Cervantes.-Trepadors de concurs</a:t>
            </a: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1BD50F5-BAED-4265-A8EA-63C66C54A407}" type="slidenum">
              <a:rPr lang="es-ES_tradnl" altLang="es-ES">
                <a:solidFill>
                  <a:prstClr val="black"/>
                </a:solidFill>
                <a:latin typeface="Arial" charset="0"/>
              </a:rPr>
              <a:pPr eaLnBrk="1" hangingPunct="1"/>
              <a:t>115</a:t>
            </a:fld>
            <a:endParaRPr lang="es-ES_tradnl" altLang="es-ES" dirty="0">
              <a:solidFill>
                <a:prstClr val="black"/>
              </a:solidFill>
              <a:latin typeface="Arial" charset="0"/>
            </a:endParaRPr>
          </a:p>
        </p:txBody>
      </p:sp>
      <p:sp>
        <p:nvSpPr>
          <p:cNvPr id="230403" name="Rectangle 2"/>
          <p:cNvSpPr>
            <a:spLocks noGrp="1" noRot="1" noChangeAspect="1" noChangeArrowheads="1" noTextEdit="1"/>
          </p:cNvSpPr>
          <p:nvPr>
            <p:ph type="sldImg"/>
          </p:nvPr>
        </p:nvSpPr>
        <p:spPr>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Parc Cervantes.-Pergola</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3/10/2018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2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40.jpeg"/></Relationships>
</file>

<file path=ppt/slides/_rels/slide4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hyperlink" Target="http://upload.wikimedia.org/wikipedia/commons/a/af/Jard%C3%ADn_Bot%C3%A1nico_Barcelona_entrance.jpg" TargetMode="External"/><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image" Target="../media/image46.jpeg"/></Relationships>
</file>

<file path=ppt/slides/_rels/slide54.xml.rels><?xml version="1.0" encoding="UTF-8" standalone="yes"?>
<Relationships xmlns="http://schemas.openxmlformats.org/package/2006/relationships"><Relationship Id="rId3" Type="http://schemas.openxmlformats.org/officeDocument/2006/relationships/hyperlink" Target="http://upload.wikimedia.org/wikipedia/commons/1/1d/Jardinbotanique25.JPG" TargetMode="External"/><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47.jpeg"/></Relationships>
</file>

<file path=ppt/slides/_rels/slide55.xml.rels><?xml version="1.0" encoding="UTF-8" standalone="yes"?>
<Relationships xmlns="http://schemas.openxmlformats.org/package/2006/relationships"><Relationship Id="rId3" Type="http://schemas.openxmlformats.org/officeDocument/2006/relationships/hyperlink" Target="http://upload.wikimedia.org/wikipedia/commons/1/1b/Botanical_garden_barcelona2.jpg" TargetMode="External"/><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48.jpeg"/></Relationships>
</file>

<file path=ppt/slides/_rels/slide5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268760"/>
            <a:ext cx="6172200" cy="2736304"/>
          </a:xfrm>
        </p:spPr>
        <p:txBody>
          <a:bodyPr>
            <a:normAutofit fontScale="90000"/>
          </a:bodyPr>
          <a:lstStyle/>
          <a:p>
            <a:r>
              <a:rPr lang="es-ES" dirty="0"/>
              <a:t>EUROPA.-LA VUELTA AL MUNDO EN 885 JARDINES.-ESPAÑA.-BARCELONA.-Jardines de Laribal</a:t>
            </a:r>
            <a:br>
              <a:rPr lang="es-ES" dirty="0"/>
            </a:br>
            <a:r>
              <a:rPr lang="es-ES" dirty="0"/>
              <a:t>  Jardín Botánico.-Jardines del Laberinto de Horta.-Parque Cervantes</a:t>
            </a:r>
            <a:br>
              <a:rPr lang="es-ES" dirty="0"/>
            </a:br>
            <a:endParaRPr lang="es-ES" dirty="0"/>
          </a:p>
        </p:txBody>
      </p:sp>
      <p:sp>
        <p:nvSpPr>
          <p:cNvPr id="3" name="2 Subtítulo"/>
          <p:cNvSpPr>
            <a:spLocks noGrp="1"/>
          </p:cNvSpPr>
          <p:nvPr>
            <p:ph type="subTitle" idx="1"/>
          </p:nvPr>
        </p:nvSpPr>
        <p:spPr>
          <a:xfrm>
            <a:off x="2339752" y="4941168"/>
            <a:ext cx="5040560" cy="1371600"/>
          </a:xfrm>
        </p:spPr>
        <p:txBody>
          <a:bodyPr>
            <a:normAutofit/>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93016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s-ES_tradnl" altLang="es-ES" b="1" dirty="0">
                <a:solidFill>
                  <a:schemeClr val="hlink"/>
                </a:solidFill>
              </a:rPr>
              <a:t>JARDINES SELECCIONADOS</a:t>
            </a:r>
          </a:p>
        </p:txBody>
      </p:sp>
      <p:sp>
        <p:nvSpPr>
          <p:cNvPr id="183299" name="Rectangle 3"/>
          <p:cNvSpPr>
            <a:spLocks noGrp="1" noChangeArrowheads="1"/>
          </p:cNvSpPr>
          <p:nvPr>
            <p:ph sz="quarter" idx="1"/>
          </p:nvPr>
        </p:nvSpPr>
        <p:spPr/>
        <p:txBody>
          <a:bodyPr>
            <a:normAutofit lnSpcReduction="10000"/>
          </a:bodyPr>
          <a:lstStyle/>
          <a:p>
            <a:pPr marL="274320" indent="-274320" eaLnBrk="1" fontAlgn="auto" hangingPunct="1">
              <a:spcBef>
                <a:spcPts val="580"/>
              </a:spcBef>
              <a:spcAft>
                <a:spcPts val="0"/>
              </a:spcAft>
              <a:buFont typeface="Wingdings" pitchFamily="2" charset="2"/>
              <a:buNone/>
              <a:defRPr/>
            </a:pPr>
            <a:r>
              <a:rPr lang="es-ES_tradnl" sz="5400" b="1" dirty="0">
                <a:solidFill>
                  <a:srgbClr val="CC0000"/>
                </a:solidFill>
              </a:rPr>
              <a:t>  </a:t>
            </a:r>
            <a:r>
              <a:rPr lang="es-ES_tradnl" sz="4800" b="1" dirty="0">
                <a:solidFill>
                  <a:srgbClr val="FFC000"/>
                </a:solidFill>
              </a:rPr>
              <a:t>Jardines de Laribal</a:t>
            </a:r>
          </a:p>
          <a:p>
            <a:pPr marL="274320" indent="-274320" eaLnBrk="1" fontAlgn="auto" hangingPunct="1">
              <a:spcBef>
                <a:spcPts val="580"/>
              </a:spcBef>
              <a:spcAft>
                <a:spcPts val="0"/>
              </a:spcAft>
              <a:buFont typeface="Wingdings" pitchFamily="2" charset="2"/>
              <a:buNone/>
              <a:defRPr/>
            </a:pPr>
            <a:r>
              <a:rPr lang="es-ES_tradnl" sz="4800" b="1" dirty="0">
                <a:solidFill>
                  <a:srgbClr val="FFC000"/>
                </a:solidFill>
              </a:rPr>
              <a:t>  Jardín Botánico</a:t>
            </a:r>
          </a:p>
          <a:p>
            <a:pPr marL="274320" indent="-274320" eaLnBrk="1" fontAlgn="auto" hangingPunct="1">
              <a:spcBef>
                <a:spcPts val="580"/>
              </a:spcBef>
              <a:spcAft>
                <a:spcPts val="0"/>
              </a:spcAft>
              <a:buFont typeface="Wingdings" pitchFamily="2" charset="2"/>
              <a:buNone/>
              <a:defRPr/>
            </a:pPr>
            <a:r>
              <a:rPr lang="es-ES_tradnl" sz="4800" b="1" dirty="0">
                <a:solidFill>
                  <a:srgbClr val="FFC000"/>
                </a:solidFill>
              </a:rPr>
              <a:t>  Jardines del Laberinto de Horta</a:t>
            </a:r>
          </a:p>
          <a:p>
            <a:pPr marL="274320" indent="-274320" eaLnBrk="1" fontAlgn="auto" hangingPunct="1">
              <a:spcBef>
                <a:spcPts val="580"/>
              </a:spcBef>
              <a:spcAft>
                <a:spcPts val="0"/>
              </a:spcAft>
              <a:buFont typeface="Wingdings" pitchFamily="2" charset="2"/>
              <a:buNone/>
              <a:defRPr/>
            </a:pPr>
            <a:r>
              <a:rPr lang="es-ES_tradnl" sz="4800" b="1" dirty="0">
                <a:solidFill>
                  <a:srgbClr val="FFC000"/>
                </a:solidFill>
              </a:rPr>
              <a:t>  Parque Cervantes</a:t>
            </a:r>
          </a:p>
          <a:p>
            <a:pPr marL="274320" indent="-274320" eaLnBrk="1" fontAlgn="auto" hangingPunct="1">
              <a:spcBef>
                <a:spcPts val="580"/>
              </a:spcBef>
              <a:spcAft>
                <a:spcPts val="0"/>
              </a:spcAft>
              <a:buFont typeface="Wingdings" pitchFamily="2" charset="2"/>
              <a:buNone/>
              <a:defRPr/>
            </a:pPr>
            <a:r>
              <a:rPr lang="es-ES_tradnl" sz="5400" b="1" dirty="0">
                <a:solidFill>
                  <a:schemeClr val="hlink"/>
                </a:solidFill>
              </a:rPr>
              <a:t>  </a:t>
            </a:r>
          </a:p>
        </p:txBody>
      </p:sp>
    </p:spTree>
    <p:extLst>
      <p:ext uri="{BB962C8B-B14F-4D97-AF65-F5344CB8AC3E}">
        <p14:creationId xmlns:p14="http://schemas.microsoft.com/office/powerpoint/2010/main" val="18002873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1 Título"/>
          <p:cNvSpPr>
            <a:spLocks noGrp="1"/>
          </p:cNvSpPr>
          <p:nvPr>
            <p:ph type="title"/>
          </p:nvPr>
        </p:nvSpPr>
        <p:spPr/>
        <p:txBody>
          <a:bodyPr/>
          <a:lstStyle/>
          <a:p>
            <a:pPr eaLnBrk="1" hangingPunct="1"/>
            <a:r>
              <a:rPr lang="es-ES" altLang="es-ES" dirty="0"/>
              <a:t>Jardines del Laribal</a:t>
            </a:r>
          </a:p>
        </p:txBody>
      </p:sp>
      <p:sp>
        <p:nvSpPr>
          <p:cNvPr id="8195" name="2 Marcador de contenido"/>
          <p:cNvSpPr>
            <a:spLocks noGrp="1"/>
          </p:cNvSpPr>
          <p:nvPr>
            <p:ph sz="quarter" idx="1"/>
          </p:nvPr>
        </p:nvSpPr>
        <p:spPr/>
        <p:txBody>
          <a:bodyPr/>
          <a:lstStyle/>
          <a:p>
            <a:pPr eaLnBrk="1" hangingPunct="1"/>
            <a:r>
              <a:rPr lang="es-ES" altLang="es-ES" sz="2400" dirty="0"/>
              <a:t>Los Jardines de Laribal, de gran valor histórico, están configurados por terrazas, caminos, plazas, fuentes y una vegetación lozana y consolidada. </a:t>
            </a:r>
          </a:p>
          <a:p>
            <a:pPr eaLnBrk="1" hangingPunct="1"/>
            <a:r>
              <a:rPr lang="es-ES" altLang="es-ES" sz="2400" dirty="0"/>
              <a:t>Una serie de terrazas superpuestas están unidas entre sí por caminos y atajos de fuerte pendiente, con tramos de escaleras intercalados con un diseño siempre diferente. </a:t>
            </a:r>
          </a:p>
          <a:p>
            <a:pPr eaLnBrk="1" hangingPunct="1"/>
            <a:r>
              <a:rPr lang="es-ES" altLang="es-ES" sz="2400" dirty="0"/>
              <a:t>Pérgolas de ladrillo visto, piedra y pilares blancos, dan sombra a las áreas más llanas. </a:t>
            </a:r>
          </a:p>
          <a:p>
            <a:pPr eaLnBrk="1" hangingPunct="1"/>
            <a:r>
              <a:rPr lang="es-ES" altLang="es-ES" sz="2400" dirty="0"/>
              <a:t>La vegetación, es mayoritariamente exótica, rica y variada en especies.</a:t>
            </a:r>
          </a:p>
        </p:txBody>
      </p:sp>
    </p:spTree>
    <p:extLst>
      <p:ext uri="{BB962C8B-B14F-4D97-AF65-F5344CB8AC3E}">
        <p14:creationId xmlns:p14="http://schemas.microsoft.com/office/powerpoint/2010/main" val="27941535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476250"/>
            <a:ext cx="7258000" cy="5905500"/>
          </a:xfrm>
        </p:spPr>
        <p:txBody>
          <a:bodyPr>
            <a:normAutofit lnSpcReduction="10000"/>
          </a:bodyPr>
          <a:lstStyle/>
          <a:p>
            <a:pPr eaLnBrk="1" hangingPunct="1"/>
            <a:r>
              <a:rPr lang="es-ES" altLang="es-ES" sz="2400" dirty="0"/>
              <a:t>Estos jardines, incluidos dentro del recinto de la Exposición Internacional de Barcelona de 1929, obtuvieron un gran renombre. </a:t>
            </a:r>
          </a:p>
          <a:p>
            <a:pPr eaLnBrk="1" hangingPunct="1"/>
            <a:r>
              <a:rPr lang="es-ES" altLang="es-ES" sz="2400" dirty="0"/>
              <a:t>Sus autores, Jean Claude Nicolás Forestier y Nicolau M. Rubió Tudurí, crearon un nuevo estilo paisajístico de raíz mediterránea.</a:t>
            </a:r>
          </a:p>
          <a:p>
            <a:pPr eaLnBrk="1" hangingPunct="1"/>
            <a:r>
              <a:rPr lang="es-ES" altLang="es-ES" sz="2400" dirty="0"/>
              <a:t>El agua es la esencia del jardín, con estanques y lagunas. </a:t>
            </a:r>
          </a:p>
          <a:p>
            <a:pPr eaLnBrk="1" hangingPunct="1"/>
            <a:r>
              <a:rPr lang="es-ES" altLang="es-ES" sz="2400" dirty="0"/>
              <a:t>Para conectar la parte superior del parque con los Jardines Amargós-actualmente Jardines del Teatro Griego-, Forestier construyó una escalera inspirada en la de los jardines del Generalife, con cascadas en los pasamanos, estanques con manantiales en los rellanos y bancos de obra para reponer y disfrutar del frescor y el sonido del agua.</a:t>
            </a:r>
          </a:p>
        </p:txBody>
      </p:sp>
    </p:spTree>
    <p:extLst>
      <p:ext uri="{BB962C8B-B14F-4D97-AF65-F5344CB8AC3E}">
        <p14:creationId xmlns:p14="http://schemas.microsoft.com/office/powerpoint/2010/main" val="38808215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Jardines de Laribal-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07188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4" descr="Jardines de Laribal-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73707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Jardines de Laribal-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15446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Jardines de Laribal-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61848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Jardines de Laribal-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87956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Jardines de Laribal-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47526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Jardines de Laribal-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49469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Jardines de Laribal-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43337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Jardines de lARIBAL-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70505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Jardines de Laribal-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58347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Jardines de Laribal-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37761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Jardines de Laribal-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07938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Jardines de Laribal-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8086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Jardines de Laribal-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66629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Jardines de Laribal-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4813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Jardines de Laribal-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34546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Jardines de Laribal-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7732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Jardines de Laribal-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242888"/>
            <a:ext cx="4572000" cy="7315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1" name="Picture 3" descr="Jardines de Laribal-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42888"/>
            <a:ext cx="4500563" cy="7315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14143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Jardines de Laribal-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57200"/>
            <a:ext cx="47879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5" name="Picture 4" descr="Jardines de Laribal-2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27538" y="-458788"/>
            <a:ext cx="4716462" cy="731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566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Jardines de Laribal-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9646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26332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Jardines de Laribal-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92229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Jardines de Laribal-BC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18475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3" descr="Jardines de Laribal-Teatro Grie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87534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Jardines de Laribal-Teatro Griego-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01852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Jardines de Laribal-Teatro Griego-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38425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Jardines de Laribal-Teatro Griego-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68993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Jardines de Laribal-Tetro Griego-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31528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1 Título"/>
          <p:cNvSpPr>
            <a:spLocks noGrp="1"/>
          </p:cNvSpPr>
          <p:nvPr>
            <p:ph type="title"/>
          </p:nvPr>
        </p:nvSpPr>
        <p:spPr/>
        <p:txBody>
          <a:bodyPr/>
          <a:lstStyle/>
          <a:p>
            <a:pPr eaLnBrk="1" hangingPunct="1"/>
            <a:r>
              <a:rPr lang="es-ES" altLang="es-ES" dirty="0"/>
              <a:t>Jardines del Laberinto de Horta</a:t>
            </a:r>
          </a:p>
        </p:txBody>
      </p:sp>
      <p:sp>
        <p:nvSpPr>
          <p:cNvPr id="37891" name="2 Marcador de contenido"/>
          <p:cNvSpPr>
            <a:spLocks noGrp="1"/>
          </p:cNvSpPr>
          <p:nvPr>
            <p:ph sz="quarter" idx="1"/>
          </p:nvPr>
        </p:nvSpPr>
        <p:spPr>
          <a:xfrm>
            <a:off x="755576" y="1600200"/>
            <a:ext cx="7169224" cy="4873752"/>
          </a:xfrm>
        </p:spPr>
        <p:txBody>
          <a:bodyPr/>
          <a:lstStyle/>
          <a:p>
            <a:pPr eaLnBrk="1" hangingPunct="1"/>
            <a:r>
              <a:rPr lang="es-ES" altLang="es-ES" sz="2400" dirty="0"/>
              <a:t>Posiblemente es el parque más bello de Barcelona. </a:t>
            </a:r>
          </a:p>
          <a:p>
            <a:pPr eaLnBrk="1" hangingPunct="1"/>
            <a:r>
              <a:rPr lang="es-ES" altLang="es-ES" sz="2400" dirty="0"/>
              <a:t>Sus jardines, su estructura y su arquitectura lo convierten en el lugar ideal para perderse</a:t>
            </a:r>
          </a:p>
          <a:p>
            <a:pPr eaLnBrk="1" hangingPunct="1"/>
            <a:r>
              <a:rPr lang="es-ES" altLang="es-ES" sz="2400" dirty="0"/>
              <a:t>El Parque del Laberinto está dispuesto en tres niveles, más bien terrazas escalonadas. </a:t>
            </a:r>
          </a:p>
          <a:p>
            <a:pPr eaLnBrk="1" hangingPunct="1"/>
            <a:r>
              <a:rPr lang="es-ES" altLang="es-ES" sz="2400" dirty="0"/>
              <a:t>En la parte superior de todo hay una alberca que recoge el agua para el riego.</a:t>
            </a:r>
          </a:p>
          <a:p>
            <a:pPr eaLnBrk="1" hangingPunct="1"/>
            <a:r>
              <a:rPr lang="es-ES" altLang="es-ES" sz="2400" dirty="0"/>
              <a:t> En la intermedia, están los templetes con cúpulas sostenidas por columnas toscanas.</a:t>
            </a:r>
          </a:p>
          <a:p>
            <a:pPr eaLnBrk="1" hangingPunct="1"/>
            <a:r>
              <a:rPr lang="es-ES" altLang="es-ES" sz="2400" dirty="0"/>
              <a:t> Y en la inferior está el laberinto, la pieza central de la iconografía del recinto.</a:t>
            </a:r>
          </a:p>
          <a:p>
            <a:pPr eaLnBrk="1" hangingPunct="1"/>
            <a:endParaRPr lang="es-ES" altLang="es-ES" dirty="0"/>
          </a:p>
        </p:txBody>
      </p:sp>
    </p:spTree>
    <p:extLst>
      <p:ext uri="{BB962C8B-B14F-4D97-AF65-F5344CB8AC3E}">
        <p14:creationId xmlns:p14="http://schemas.microsoft.com/office/powerpoint/2010/main" val="7402597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7113984" cy="6048672"/>
          </a:xfrm>
        </p:spPr>
        <p:txBody>
          <a:bodyPr>
            <a:normAutofit fontScale="92500"/>
          </a:bodyPr>
          <a:lstStyle/>
          <a:p>
            <a:pPr marL="274320" indent="-274320" eaLnBrk="1" fontAlgn="auto" hangingPunct="1">
              <a:spcBef>
                <a:spcPts val="580"/>
              </a:spcBef>
              <a:spcAft>
                <a:spcPts val="0"/>
              </a:spcAft>
              <a:buFont typeface="Wingdings 2"/>
              <a:buChar char=""/>
              <a:defRPr/>
            </a:pPr>
            <a:r>
              <a:rPr lang="es-ES" dirty="0"/>
              <a:t>El parque ocupa los terrenos de una finca del marqués de Llupià, de Poal y de Alfarràs, un hombre muy ilustrado que encargó la obra al italiano Domenico Bagutti, quien trabajó en ella hasta el 1808. </a:t>
            </a:r>
          </a:p>
          <a:p>
            <a:pPr marL="274320" indent="-274320" eaLnBrk="1" fontAlgn="auto" hangingPunct="1">
              <a:spcBef>
                <a:spcPts val="580"/>
              </a:spcBef>
              <a:spcAft>
                <a:spcPts val="0"/>
              </a:spcAft>
              <a:buFont typeface="Wingdings 2"/>
              <a:buChar char=""/>
              <a:defRPr/>
            </a:pPr>
            <a:r>
              <a:rPr lang="es-ES" dirty="0"/>
              <a:t>El jardinero francés Delvalet fue el responsable de las plantaciones y un maestro de obras catalán, Jaume Valls, en supervisó los trabajos</a:t>
            </a:r>
          </a:p>
          <a:p>
            <a:pPr marL="274320" indent="-274320" eaLnBrk="1" fontAlgn="auto" hangingPunct="1">
              <a:spcBef>
                <a:spcPts val="580"/>
              </a:spcBef>
              <a:spcAft>
                <a:spcPts val="0"/>
              </a:spcAft>
              <a:buFont typeface="Wingdings 2"/>
              <a:buChar char=""/>
              <a:defRPr/>
            </a:pPr>
            <a:r>
              <a:rPr lang="es-ES" dirty="0"/>
              <a:t>La familia Desvalls mantuvo la propiedad de la finca hasta los años 70, cuando pasó a manos del Ayuntamiento.</a:t>
            </a:r>
          </a:p>
          <a:p>
            <a:pPr marL="274320" indent="-274320" eaLnBrk="1" fontAlgn="auto" hangingPunct="1">
              <a:spcBef>
                <a:spcPts val="580"/>
              </a:spcBef>
              <a:spcAft>
                <a:spcPts val="0"/>
              </a:spcAft>
              <a:buFont typeface="Wingdings 2"/>
              <a:buChar char=""/>
              <a:defRPr/>
            </a:pPr>
            <a:r>
              <a:rPr lang="es-ES" dirty="0"/>
              <a:t>Hay una gran variedad de árboles y muchos son catalogados. Se pueden ver encinas (Quercus ilex), eucalipto (Eucalytus globulus) y madroños (Arbutus unedo), entre muchos otros. </a:t>
            </a:r>
          </a:p>
          <a:p>
            <a:pPr marL="274320" indent="-274320" eaLnBrk="1" fontAlgn="auto" hangingPunct="1">
              <a:spcBef>
                <a:spcPts val="580"/>
              </a:spcBef>
              <a:spcAft>
                <a:spcPts val="0"/>
              </a:spcAft>
              <a:buFont typeface="Wingdings 2"/>
              <a:buChar char=""/>
              <a:defRPr/>
            </a:pPr>
            <a:r>
              <a:rPr lang="es-ES" dirty="0"/>
              <a:t>.</a:t>
            </a:r>
          </a:p>
        </p:txBody>
      </p:sp>
    </p:spTree>
    <p:extLst>
      <p:ext uri="{BB962C8B-B14F-4D97-AF65-F5344CB8AC3E}">
        <p14:creationId xmlns:p14="http://schemas.microsoft.com/office/powerpoint/2010/main" val="16358074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2 Marcador de contenido"/>
          <p:cNvSpPr>
            <a:spLocks noGrp="1"/>
          </p:cNvSpPr>
          <p:nvPr>
            <p:ph sz="quarter" idx="1"/>
          </p:nvPr>
        </p:nvSpPr>
        <p:spPr>
          <a:xfrm>
            <a:off x="914400" y="476250"/>
            <a:ext cx="7185992" cy="5543550"/>
          </a:xfrm>
        </p:spPr>
        <p:txBody>
          <a:bodyPr>
            <a:normAutofit lnSpcReduction="10000"/>
          </a:bodyPr>
          <a:lstStyle/>
          <a:p>
            <a:pPr eaLnBrk="1" hangingPunct="1"/>
            <a:r>
              <a:rPr lang="es-ES" altLang="es-ES" sz="2400" dirty="0"/>
              <a:t>Destaca el grupo de agapantos (Agapanthus umbellatus), la denominada flor del amor, que con su floración azul llena de color el Jardín Romántico.</a:t>
            </a:r>
          </a:p>
          <a:p>
            <a:pPr eaLnBrk="1" hangingPunct="1"/>
            <a:r>
              <a:rPr lang="es-ES" altLang="es-ES" sz="2400" dirty="0"/>
              <a:t>En el interior del laberinto hay una estatua de Eros que representa el amor juguetón y despreocupado</a:t>
            </a:r>
          </a:p>
          <a:p>
            <a:pPr eaLnBrk="1" hangingPunct="1"/>
            <a:r>
              <a:rPr lang="es-ES" altLang="es-ES" sz="2400" dirty="0"/>
              <a:t>Destacan los templetes clásicos y simétricos consagrados a Dánae y Ariadna. </a:t>
            </a:r>
          </a:p>
          <a:p>
            <a:pPr eaLnBrk="1" hangingPunct="1"/>
            <a:r>
              <a:rPr lang="es-ES" altLang="es-ES" sz="2400" dirty="0"/>
              <a:t> Cabe destacar también el pabellón neoclásico, una construcción elegante y austera de estructura rectangular donde tenían lugar las veladas sociales.</a:t>
            </a:r>
          </a:p>
          <a:p>
            <a:pPr eaLnBrk="1" hangingPunct="1"/>
            <a:r>
              <a:rPr lang="es-ES" altLang="es-ES" sz="2400" dirty="0"/>
              <a:t> Está presidido, junto con el lavadero, por una escultura de la ninfa Egeria.</a:t>
            </a:r>
          </a:p>
        </p:txBody>
      </p:sp>
    </p:spTree>
    <p:extLst>
      <p:ext uri="{BB962C8B-B14F-4D97-AF65-F5344CB8AC3E}">
        <p14:creationId xmlns:p14="http://schemas.microsoft.com/office/powerpoint/2010/main" val="19635642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Parc del Laberint-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21785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Laberinto d´Hort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80135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Barcelon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07970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2 Imagen" descr="Parc del Laberinto.-3.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28459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Barcelon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89621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Barcelon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78900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Parc del Laberint-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220857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Barcelon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240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Laberinto de Horta.-x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91203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Laberinto de Horta.-x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005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79" name="2 Imagen" descr="Laberinto de Horta.-Ninfa Eco (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03410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Parc del Laberint-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46353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Parc del Laberint-1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201560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Parc del Laberint-2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98190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Parc del Laberinto de Hort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88913"/>
            <a:ext cx="9144000" cy="666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980232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Parc_del_Laberint_d'Horta_Barcelona_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122669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1 Título"/>
          <p:cNvSpPr>
            <a:spLocks noGrp="1"/>
          </p:cNvSpPr>
          <p:nvPr>
            <p:ph type="title"/>
          </p:nvPr>
        </p:nvSpPr>
        <p:spPr/>
        <p:txBody>
          <a:bodyPr/>
          <a:lstStyle/>
          <a:p>
            <a:pPr eaLnBrk="1" hangingPunct="1"/>
            <a:r>
              <a:rPr lang="es-ES" altLang="es-ES" dirty="0"/>
              <a:t>Jardin Botánico de BCN</a:t>
            </a:r>
          </a:p>
        </p:txBody>
      </p:sp>
      <p:sp>
        <p:nvSpPr>
          <p:cNvPr id="3" name="2 Marcador de contenido"/>
          <p:cNvSpPr>
            <a:spLocks noGrp="1"/>
          </p:cNvSpPr>
          <p:nvPr>
            <p:ph sz="quarter" idx="1"/>
          </p:nvPr>
        </p:nvSpPr>
        <p:spPr>
          <a:xfrm>
            <a:off x="914400" y="1447800"/>
            <a:ext cx="7185992" cy="5221288"/>
          </a:xfrm>
        </p:spPr>
        <p:txBody>
          <a:bodyPr>
            <a:normAutofit/>
          </a:bodyPr>
          <a:lstStyle/>
          <a:p>
            <a:pPr marL="274320" indent="-274320" eaLnBrk="1" fontAlgn="auto" hangingPunct="1">
              <a:spcBef>
                <a:spcPts val="580"/>
              </a:spcBef>
              <a:spcAft>
                <a:spcPts val="0"/>
              </a:spcAft>
              <a:buFont typeface="Wingdings 2"/>
              <a:buChar char=""/>
              <a:defRPr/>
            </a:pPr>
            <a:r>
              <a:rPr lang="es-ES" dirty="0"/>
              <a:t>El </a:t>
            </a:r>
            <a:r>
              <a:rPr lang="es-ES" b="1" dirty="0"/>
              <a:t>Jardín Botánico de Barcelona</a:t>
            </a:r>
            <a:r>
              <a:rPr lang="es-ES" dirty="0"/>
              <a:t> de 14 hectáreas de extensión, que se encuentra en Barcelona capital de Cataluña. Se inauguró el 18 de abril de 1999, en el solar de un antiguo vertedero de escombros en el Parque de Montjuic.</a:t>
            </a:r>
          </a:p>
          <a:p>
            <a:pPr marL="274320" indent="-274320" eaLnBrk="1" fontAlgn="auto" hangingPunct="1">
              <a:spcBef>
                <a:spcPts val="580"/>
              </a:spcBef>
              <a:spcAft>
                <a:spcPts val="0"/>
              </a:spcAft>
              <a:buFont typeface="Wingdings 2"/>
              <a:buChar char=""/>
              <a:defRPr/>
            </a:pPr>
            <a:r>
              <a:rPr lang="es-ES" dirty="0"/>
              <a:t> El proyecto fue obra del Ayuntamiento de Barcelona.</a:t>
            </a:r>
          </a:p>
          <a:p>
            <a:pPr marL="274320" indent="-274320" eaLnBrk="1" fontAlgn="auto" hangingPunct="1">
              <a:spcBef>
                <a:spcPts val="580"/>
              </a:spcBef>
              <a:spcAft>
                <a:spcPts val="0"/>
              </a:spcAft>
              <a:buFont typeface="Wingdings 2"/>
              <a:buChar char=""/>
              <a:defRPr/>
            </a:pPr>
            <a:r>
              <a:rPr lang="es-ES" dirty="0"/>
              <a:t>Anteriormente a la apertura de este jardín botánico existía en la ciudad de Barcelona el que actualmente se conoce como Jardín Botánico Histórico (reabierto al público en octubre de 2003). </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146178014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lstStyle/>
          <a:p>
            <a:r>
              <a:rPr lang="es-ES" dirty="0"/>
              <a:t>Este jardín fue creado el año 1930 por el Dr. Pius Font i Quer, en la "avenida dels Muntanyans" del parque de Montjuic, siendo fácilmente reconocible por presentar los árboles más grandes que se encuentran en la ciudad.</a:t>
            </a:r>
          </a:p>
          <a:p>
            <a:endParaRPr lang="es-ES" dirty="0"/>
          </a:p>
          <a:p>
            <a:r>
              <a:rPr lang="es-ES" dirty="0"/>
              <a:t>Debido a las obras de acondicionamiento de equipamientos en Montjuic para los Juegos Olímpicos de Barcelona 1992, se tuvieron que abrir nuevos accesos, lo que afectó la estabilidad de los terrenos abruptos del Jardín Botánico Histórico, lo que originó que se debiera de cerrar al público.</a:t>
            </a:r>
          </a:p>
          <a:p>
            <a:endParaRPr lang="es-ES" dirty="0"/>
          </a:p>
        </p:txBody>
      </p:sp>
    </p:spTree>
    <p:extLst>
      <p:ext uri="{BB962C8B-B14F-4D97-AF65-F5344CB8AC3E}">
        <p14:creationId xmlns:p14="http://schemas.microsoft.com/office/powerpoint/2010/main" val="72346832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250"/>
            <a:ext cx="7185992" cy="5543550"/>
          </a:xfrm>
        </p:spPr>
        <p:txBody>
          <a:bodyPr>
            <a:normAutofit/>
          </a:bodyPr>
          <a:lstStyle/>
          <a:p>
            <a:pPr marL="274320" indent="-274320" eaLnBrk="1" fontAlgn="auto" hangingPunct="1">
              <a:spcBef>
                <a:spcPts val="580"/>
              </a:spcBef>
              <a:spcAft>
                <a:spcPts val="0"/>
              </a:spcAft>
              <a:buFont typeface="Wingdings 2"/>
              <a:buChar char=""/>
              <a:defRPr/>
            </a:pPr>
            <a:r>
              <a:rPr lang="es-ES" dirty="0"/>
              <a:t>.</a:t>
            </a:r>
          </a:p>
          <a:p>
            <a:pPr marL="274320" indent="-274320" eaLnBrk="1" fontAlgn="auto" hangingPunct="1">
              <a:spcBef>
                <a:spcPts val="580"/>
              </a:spcBef>
              <a:spcAft>
                <a:spcPts val="0"/>
              </a:spcAft>
              <a:buFont typeface="Wingdings 2"/>
              <a:buChar char=""/>
              <a:defRPr/>
            </a:pPr>
            <a:r>
              <a:rPr lang="es-ES" dirty="0"/>
              <a:t>Con esta situación se originó el que se propusiera la creación de un nuevo jardín botánico para Barcelona, que fuera un centro de estudio y conservación de especímenes, especializado en la flora mediterránea.</a:t>
            </a:r>
          </a:p>
          <a:p>
            <a:pPr marL="274320" indent="-274320" eaLnBrk="1" fontAlgn="auto" hangingPunct="1">
              <a:spcBef>
                <a:spcPts val="580"/>
              </a:spcBef>
              <a:spcAft>
                <a:spcPts val="0"/>
              </a:spcAft>
              <a:buFont typeface="Wingdings 2"/>
              <a:buChar char=""/>
              <a:defRPr/>
            </a:pPr>
            <a:r>
              <a:rPr lang="es-ES" dirty="0"/>
              <a:t>De este modo surge el Jardín Botánico de Barcelona.</a:t>
            </a:r>
          </a:p>
          <a:p>
            <a:pPr marL="274320" indent="-274320" eaLnBrk="1" fontAlgn="auto" hangingPunct="1">
              <a:spcBef>
                <a:spcPts val="580"/>
              </a:spcBef>
              <a:spcAft>
                <a:spcPts val="0"/>
              </a:spcAft>
              <a:buFont typeface="Wingdings 2"/>
              <a:buChar char=""/>
              <a:defRPr/>
            </a:pPr>
            <a:r>
              <a:rPr lang="es-ES" dirty="0"/>
              <a:t>Las colecciones están enfocadas en plantas de las regiones mediterráneas de todo el mundo, esta es una vegetación vinculada al clima mediterráneo que se caracteriza por un largo verano seco, de inviernos suaves y lluvias en la primavera y el otoño.</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378311346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Archivo:Jardín Botánico Barcelona entranc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402771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Archivo:Jardinbotanique25.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935482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Archivo:Botanical garden barcelona2.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2241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Jardin Botanico-BCN-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851297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Jardin Botanico-BC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649162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Jardin botanico-BCN-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427368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Jardin Botanico-BC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154449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Barcelona BCN.-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904653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BCN.-Botanic .-Mediterrane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411353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BCN.-Botanic 0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272130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Botanic BCN.-Surafric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633633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BCN.-Botanic 02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057570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BCN.-Canari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110079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Jardin Botanico-Graminea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246622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Jardin Botanico-Gramineas-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587302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1 Título"/>
          <p:cNvSpPr>
            <a:spLocks noGrp="1"/>
          </p:cNvSpPr>
          <p:nvPr>
            <p:ph type="title"/>
          </p:nvPr>
        </p:nvSpPr>
        <p:spPr/>
        <p:txBody>
          <a:bodyPr/>
          <a:lstStyle/>
          <a:p>
            <a:pPr eaLnBrk="1" hangingPunct="1"/>
            <a:r>
              <a:rPr lang="es-ES" altLang="es-ES" dirty="0"/>
              <a:t>Parc Cervantes</a:t>
            </a:r>
          </a:p>
        </p:txBody>
      </p:sp>
      <p:sp>
        <p:nvSpPr>
          <p:cNvPr id="73731" name="2 Marcador de contenido"/>
          <p:cNvSpPr>
            <a:spLocks noGrp="1"/>
          </p:cNvSpPr>
          <p:nvPr>
            <p:ph sz="quarter" idx="1"/>
          </p:nvPr>
        </p:nvSpPr>
        <p:spPr/>
        <p:txBody>
          <a:bodyPr>
            <a:normAutofit lnSpcReduction="10000"/>
          </a:bodyPr>
          <a:lstStyle/>
          <a:p>
            <a:pPr eaLnBrk="1" hangingPunct="1"/>
            <a:r>
              <a:rPr lang="es-ES" altLang="es-ES" sz="2400" dirty="0"/>
              <a:t>Desde que despunta la primavera hasta bien entrado el otoño, un mar de rosas inunda el espacio de cuatro hectáreas situado en un extremo del Parque de Cervantes.. Es la rosaleda, con una excepcional colección de más de 10.000 rosales. </a:t>
            </a:r>
          </a:p>
          <a:p>
            <a:pPr eaLnBrk="1" hangingPunct="1"/>
            <a:r>
              <a:rPr lang="es-ES" altLang="es-ES" sz="2400" dirty="0"/>
              <a:t>Si empezamos la visita desde la ronda de Dalt, lo primero que encontramos es una gran pérgola semicircular llena a rebosar de rosales trepadores de 233 variedades diferentes.. Este es un lugar sombreado, con bancos para sentarse y contemplar no sólo la rosaleda, sino también una magnífica vista de Barcelona. </a:t>
            </a:r>
          </a:p>
          <a:p>
            <a:pPr eaLnBrk="1" hangingPunct="1"/>
            <a:endParaRPr lang="es-ES" altLang="es-ES" dirty="0"/>
          </a:p>
        </p:txBody>
      </p:sp>
    </p:spTree>
    <p:extLst>
      <p:ext uri="{BB962C8B-B14F-4D97-AF65-F5344CB8AC3E}">
        <p14:creationId xmlns:p14="http://schemas.microsoft.com/office/powerpoint/2010/main" val="295237345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2 Marcador de contenido"/>
          <p:cNvSpPr>
            <a:spLocks noGrp="1"/>
          </p:cNvSpPr>
          <p:nvPr>
            <p:ph sz="quarter" idx="1"/>
          </p:nvPr>
        </p:nvSpPr>
        <p:spPr>
          <a:xfrm>
            <a:off x="914400" y="549275"/>
            <a:ext cx="7113984" cy="5470525"/>
          </a:xfrm>
        </p:spPr>
        <p:txBody>
          <a:bodyPr>
            <a:normAutofit lnSpcReduction="10000"/>
          </a:bodyPr>
          <a:lstStyle/>
          <a:p>
            <a:pPr eaLnBrk="1" hangingPunct="1"/>
            <a:r>
              <a:rPr lang="es-ES" altLang="es-ES" sz="2400" dirty="0"/>
              <a:t>Los parterres de la Rosaleda de Cervantes son ordenados, rodeados de un césped  que personaliza los rosales y facilita la aproximación. </a:t>
            </a:r>
          </a:p>
          <a:p>
            <a:pPr eaLnBrk="1" hangingPunct="1"/>
            <a:r>
              <a:rPr lang="es-ES" altLang="es-ES" sz="2400" dirty="0"/>
              <a:t>Pequeñas arcadas de troncos adornadas con rosales trepadores nos invitan a entrar y, de una manera muy sutil, nos indican que en este jardín el paseo no se debe hacer solamente por caminos de tierra-que también los hay, delicados y muy bien delimitados-, sino sobre todo por los caminos de césped, que son los que nos permiten intimar con las rosas.</a:t>
            </a:r>
          </a:p>
          <a:p>
            <a:pPr eaLnBrk="1" hangingPunct="1"/>
            <a:r>
              <a:rPr lang="es-ES" altLang="es-ES" sz="2400" dirty="0"/>
              <a:t>Desde el año 2001 la Rosaleda de Cervantes acoge a principios de mayo el Concurso Internacional de Rosas Nuevas de Barcelona</a:t>
            </a:r>
            <a:r>
              <a:rPr lang="es-ES" altLang="es-ES" dirty="0"/>
              <a:t>.</a:t>
            </a:r>
          </a:p>
        </p:txBody>
      </p:sp>
    </p:spTree>
    <p:extLst>
      <p:ext uri="{BB962C8B-B14F-4D97-AF65-F5344CB8AC3E}">
        <p14:creationId xmlns:p14="http://schemas.microsoft.com/office/powerpoint/2010/main" val="198722751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Rosaleda Cervantes-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708623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rOSALEDA cERVANTES-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759468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Rosaleda Cervantes-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507774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Rosaleda Cervamtes-Iri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822840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Rosaleda Cervantes-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118782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Rosaleda Cervantes-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497547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Rosaleda Cervantes-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682743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Rosaleda Cervantes-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904075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Rosaleda Cervantes-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8931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059833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Rosaleda Cervantes-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93355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Rosaleda Cervantes-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634785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4" descr="Rosaleda Cervantes-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469584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descr="Rosaleda Cervantes-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491472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Rosaleda Cervantes-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117080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rOSALEDA cERVANTES-2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776003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Rosaleda Cervantes-2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584765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Rosaleda Cervantes-2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924589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Rosaleda Cervantes-2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356578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Rosaleda Cervantes-2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173032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Rosaleda Cervantes-3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803325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Rosaleda Cervantes-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251081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Rosaleda Cervantes-3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842906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Rosaleda Cervantes-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104303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Rosaleda Cervantes-----------------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000086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descr="Rosaleda Cervantes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330664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Rosaleda Cervantes-BC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523369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descr="Rosaleda Cervantes-Bcn-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704098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Rosaleda Cervantes-BC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955674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descr="Rosaleda Cervantes-BCN-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889830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Rosaleda Cervantes-BCN-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428389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descr="Rosaleda Cervantes-BCN-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745631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descr="Rosaleda Cervantes-BCN-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066044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descr="Rosaleda Cervantes-BCN-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918696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Rosaleda Cervantes-BCN-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234152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descr="rOSALEDA cERVANTES-cENTRANTHU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385696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Rosaleda Cervantes-He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156261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Rosaleda Cervantes-BCN-Flor de Geraniu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427160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Rosaleda Cervantes-Geraniu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96908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descr="rOSALEDA cERVANTES-iRI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725524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Rosaleda Cervantes-Iris-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060836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descr="Rosaleda Cervantes-Iris azu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635038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4" descr="Rosaleda Cervantes-Iris azul detal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100932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descr="Rosaleda Cervantes-Iris azulad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400282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Rosaleda Cervantes-Rosales de Concurs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147434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descr="Rosaleda Cervantes-Trepador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140142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Rosaleda Crevantes -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723252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TotalTime>
  <Words>1492</Words>
  <Application>Microsoft Office PowerPoint</Application>
  <PresentationFormat>Presentación en pantalla (4:3)</PresentationFormat>
  <Paragraphs>259</Paragraphs>
  <Slides>115</Slides>
  <Notes>104</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115</vt:i4>
      </vt:variant>
    </vt:vector>
  </HeadingPairs>
  <TitlesOfParts>
    <vt:vector size="121" baseType="lpstr">
      <vt:lpstr>Arial</vt:lpstr>
      <vt:lpstr>Calibri</vt:lpstr>
      <vt:lpstr>Century Schoolbook</vt:lpstr>
      <vt:lpstr>Wingdings</vt:lpstr>
      <vt:lpstr>Wingdings 2</vt:lpstr>
      <vt:lpstr>Default Theme</vt:lpstr>
      <vt:lpstr>EUROPA.-LA VUELTA AL MUNDO EN 885 JARDINES.-ESPAÑA.-BARCELONA.-Jardines de Laribal   Jardín Botánico.-Jardines del Laberinto de Horta.-Parque Cervantes </vt:lpstr>
      <vt:lpstr>JARDINES SELECCIONADOS</vt:lpstr>
      <vt:lpstr>Jardines del Laribal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Jardines del Laberinto de Horta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Botánico de BCN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Parc Cervantes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5</cp:revision>
  <dcterms:created xsi:type="dcterms:W3CDTF">2013-09-12T16:18:33Z</dcterms:created>
  <dcterms:modified xsi:type="dcterms:W3CDTF">2018-03-10T10:33:52Z</dcterms:modified>
</cp:coreProperties>
</file>