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D6CC4-0FA2-4583-BCE6-E512D810914F}" type="datetimeFigureOut">
              <a:rPr lang="es-ES" smtClean="0"/>
              <a:t>10/03/2018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E15AA-4E7C-44D4-91B8-484622C1737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856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826748-AF6A-4F32-99F4-0090925ACD59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Barcelona.-Las Ramblas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7A02BA-79C2-4E06-829A-6C931637C96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del´Escorxador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398F52-6204-40E1-AE21-5C896BDBBDAD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Barcelona.-Parc Joan Miro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1E6F3A-27F1-4A83-B014-C9BE95F1B3E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l´Escorxador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ES" dirty="0"/>
              <a:t>Parc de l´Escorxador.-Parc Joan Miro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C1DF0A-2C8A-4BF4-8343-4D012C76D3C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A32522-B5DF-4A00-BB56-E6F80CCCE50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EB7B1C-B64E-4606-81C5-2451B6C942A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9B09836-3632-4DA8-AD62-C1A85FFED8A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440C8E-2B64-4563-9E3E-AF1E08CFAC2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06A08C-341D-4C77-894D-8C50CCDDCAA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F3439B4-D81F-40DC-AD77-1CF7CCECFF6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85280A-5E46-440B-9775-C030B11B39C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s-ES" dirty="0"/>
              <a:t>Parc de l´Escorxador.-Parc Joan Miro</a:t>
            </a:r>
          </a:p>
          <a:p>
            <a:endParaRPr lang="es-ES" altLang="es-ES" dirty="0"/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85C155-C6C7-4E39-B018-656B8214D40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es-ES" dirty="0"/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34DA4B-9558-40A6-BA33-B85D1AEDCD7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599B82-ED99-4DD4-8243-00F5152D4EC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Plaça President Macia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9DEAFC-9FEC-432B-B8FF-67029282A65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President Macia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12EACF-C300-44DD-823B-10E4CEB827F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President Macia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474B5BE-B8C8-4FBC-B615-7E59615337B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President Macia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8ACCF6-162C-4707-91AD-80FF0572C15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Brossa.-Charles Rivel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337561-1EF6-453E-8B31-9CE3869A593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3DAB306-65E2-4E0D-9B3B-55DAC0AE6B6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870B0A-870A-4169-A2A4-470BD5CB528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2965F48-079C-42F7-8B05-E6BA441D31F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CDAC18-A869-4AEB-BC00-1EA09489B2A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A9BEBC-224D-409B-A79E-08E4046A601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8D7488-B03E-4C0A-9BF9-4C5E7A2A324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D2CD8E-A068-4661-9366-022AF45B734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001FEE-B21C-4E93-A439-ED7DAF5BE5C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C76711-E72A-4486-9F13-592D5AF7C77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Brossa.-Entrada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32D76B-0818-40CA-8E89-7959264B84E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D1DBF2-B420-4E26-973F-0A553A5DAFD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C92AF4-E874-465F-9ED5-F766BDD0DE7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Brossa.-Carmen Amaya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E6F7098-CD19-43F8-A95C-D7A7C492EBC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 .-Carmen Amaya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B35397-5E9D-4D90-8D2F-8A8968626F8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Joan Brossa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8667BE-C12E-48A8-8CF8-BAD84576C0B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Mosén Cinto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2026D2-5C24-4B22-BA92-5E841CEF4F3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Mosén Cinto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7EC624-1F90-4372-8094-D17584CC6D04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Mosén Cinto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AA8F68-C4D8-439B-AF90-1E2E0B069D5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CABEE6-6D80-4BAE-B5EE-4810B7386C7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Cinto.-Cedrus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E7340A-8D37-4947-987D-A7402573594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8868750-076A-4A88-971E-0169B6825197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6B80F0F-4A8F-4075-8A11-8C9CB557ED3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A77DFC-D707-4F7E-AAC4-3ED9F7A0395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E068AE-5E62-416F-80B4-DA99009CB07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859269-BBE7-457E-997E-392F722BE3F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8EA9843-D748-4F04-91B8-B60846C95E7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Cinto.-Neumatoforos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9F7DD4-F53D-4A1B-A862-9F0444A283F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Cinto.-Cedrus deodora var.pendula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72304D-EA18-47BE-BA49-FF7C698DE06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Mosén Cinto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E672CF-548B-43CA-984B-27BD3ABFB14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A09216-ED6D-4D02-9073-E95EEE35D28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A1DDE9C-E27F-4E8B-A6D2-FF5CEB76395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CF565C-34FA-4078-B4A1-09DA7969E26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305740-460C-46C5-94F0-2DC5975F6C45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D0CB7E-22D7-4924-A98F-CF5FA2236C7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Industrial.-Tobogan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40F806-866B-425C-841B-57BCA0085D4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38C7CC-EA61-4798-919E-48F6CC282D2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1C4C03-8CF3-4DAF-82E8-B752A295FE4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F69D30-1A33-4048-B1E4-C65BE4C92A2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B109EC-84A3-44EA-8DDD-4D11AD159A0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BD3609-AD53-425A-824A-C0A148DEC5D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 ´Espanya Industrial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C31AB4-7EE9-497E-AE27-DC62A71E6621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Parc de l´Espanya Industrial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65E3FA-0897-4202-A8D7-EE5AC541F49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las Corts Catalanes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5AE6F3-882D-4669-B36F-E5D9833E5D8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3165BC-5A78-494E-A825-55E755D2936A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7B300E-BFFB-4DB3-934F-267E5D72A63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0B68F1-EC07-415B-BB74-D8B22C95611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Placa de les Corts Catalanes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7A38D8-F3AA-4023-BFB3-5CB26BB04B20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de Pau Casals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1EA4A5-6424-47CF-9B02-A50AA06E26E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Parc.-Entrada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F8D3DE-B197-445A-AF63-27034F0B468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Park.-Quercus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0F6F1FA-0352-4B76-B048-64F905FEDD2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A147BD-B72F-49A8-918C-C64F53839A4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04B0AF-5531-431E-822F-DD174D518AC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E7FFB4-50A4-4BC6-88A8-E71F16D31FA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90EF55-269F-4A3F-B10A-428C7C53F2B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EECDAC-E268-49F1-BDD9-9391EE427448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DBDB5D-28C9-4B9C-BF4E-B4085DBEE99C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Turo Parc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322EA5E-5019-403C-97EC-4146155C0DC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AD83D6-2119-437D-8C42-6E41C9C23423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DD104B2-599E-45B5-A2E5-2A36533F7B7F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26886F-281F-482C-98F3-7CF3D18078F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3C9C6E-A2FC-4DDB-95FB-06B58B224FF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Llobera.-Butia capitata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73FEDF-1A6E-4E9E-87BE-6CA1DAEEB3E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Llobera.-Echinocactus grusonii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A074CF-2BD6-46D4-86F3-E9883E89593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Llobera.-Dasylirion serratifolium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79E0F1-030E-4AFC-8C3D-9C71838AB59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Llobera.-Echinocactus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697B34-385C-468D-A7A1-722B7FC0875D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Llobera.-Ficus rubiginosa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0E8720B-84F4-4FD6-AA97-81B4AFE199A6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6B3B54-A2CC-4491-8D78-43A3FB22399B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LLobera.-Euphorbia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8809BB-19A9-4829-A7C7-69EDA83A3499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A4AC631-0BDB-4340-8C41-EA6D8A2A2FAE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Llobera.-Aloe brevifolia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97E346D-D642-47E8-A109-D0592F7DA102}" type="slidenum">
              <a:rPr lang="es-ES_tradnl" alt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/>
              <a:t>Jardins Costa i Llobera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0476CF-EE21-4A96-9A13-84C31562D73B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Barcelona.-Jardins Mosen Costa i Llobera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7E1FE66-C0E0-4658-9379-46ADA8A113C1}" type="slidenum">
              <a:rPr lang="es-ES" alt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alt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es-ES" dirty="0"/>
              <a:t>Barcelona.-Jardins de Mosen Costa i Llobera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3/10/2018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3384376"/>
          </a:xfrm>
        </p:spPr>
        <p:txBody>
          <a:bodyPr>
            <a:normAutofit fontScale="90000"/>
          </a:bodyPr>
          <a:lstStyle/>
          <a:p>
            <a:r>
              <a:rPr lang="es-ES" dirty="0"/>
              <a:t>EUROPA.-LA VUELTA AL MUNDO EN 885 JARDINES.-ESPAÑA.-BARCELONA.-</a:t>
            </a:r>
            <a:r>
              <a:rPr lang="pt-BR" dirty="0"/>
              <a:t>Parc de l´Escorxado.-Jardins Joan Brossa.-Jardins Mosén Cinto.-Parc de l´Espanya Industrial.-Placa de les Corts </a:t>
            </a:r>
            <a:r>
              <a:rPr lang="pt-BR" dirty="0" err="1"/>
              <a:t>Catalanes.-Turo</a:t>
            </a:r>
            <a:r>
              <a:rPr lang="pt-BR" dirty="0"/>
              <a:t> </a:t>
            </a:r>
            <a:r>
              <a:rPr lang="pt-BR" dirty="0" err="1"/>
              <a:t>parc</a:t>
            </a:r>
            <a:r>
              <a:rPr lang="pt-BR" dirty="0"/>
              <a:t>.-Jardins Costa i </a:t>
            </a:r>
            <a:r>
              <a:rPr lang="pt-BR" dirty="0" err="1"/>
              <a:t>Llobera</a:t>
            </a:r>
            <a:br>
              <a:rPr lang="pt-BR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4941168"/>
            <a:ext cx="4896544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fotografias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Documents and Settings\JOSE ELIAS\Escritorio\SPAIN\Barcelona.-Las Rambl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4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Parc de l´Escorxador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00188"/>
            <a:ext cx="7643192" cy="5143500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Su nombre, Parc de l'Escorxador, se debe a la antigua función que tenía el lugar que actualmente ocupa.</a:t>
            </a:r>
          </a:p>
          <a:p>
            <a:pPr>
              <a:defRPr/>
            </a:pPr>
            <a:r>
              <a:rPr lang="es-ES" sz="2800" dirty="0"/>
              <a:t>Y es que este parque público se construyó en el emplazamiento del antiguo matadero municipal, o escorxador.</a:t>
            </a:r>
          </a:p>
          <a:p>
            <a:pPr>
              <a:defRPr/>
            </a:pPr>
            <a:r>
              <a:rPr lang="es-ES" sz="2800" dirty="0"/>
              <a:t>Hoy en día es uno de los parques más grandes de la ciudad, ocupando un espacio equivalente a cuatro manzanas de casas del barrio de l’Eixample.</a:t>
            </a:r>
          </a:p>
        </p:txBody>
      </p:sp>
    </p:spTree>
    <p:extLst>
      <p:ext uri="{BB962C8B-B14F-4D97-AF65-F5344CB8AC3E}">
        <p14:creationId xmlns:p14="http://schemas.microsoft.com/office/powerpoint/2010/main" val="261692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620688"/>
            <a:ext cx="7632848" cy="6451600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Tiene zonas ajardinadas y multitud de árboles, con vegetación básicamente mediterránea, abundando los pinos y las pérgolas y enredaderas.</a:t>
            </a:r>
          </a:p>
          <a:p>
            <a:pPr>
              <a:defRPr/>
            </a:pPr>
            <a:r>
              <a:rPr lang="es-ES" sz="2800" dirty="0"/>
              <a:t>Aunque sin duda, el elemento más destacable es la sorpresa que alberga este parque: en su interior hay una la escultura de </a:t>
            </a:r>
            <a:r>
              <a:rPr lang="es-ES" sz="2800" b="1" dirty="0"/>
              <a:t>Joan Miró</a:t>
            </a:r>
            <a:r>
              <a:rPr lang="es-ES" sz="2800" dirty="0"/>
              <a:t>.</a:t>
            </a:r>
          </a:p>
          <a:p>
            <a:pPr>
              <a:defRPr/>
            </a:pPr>
            <a:r>
              <a:rPr lang="es-ES" sz="2800" dirty="0"/>
              <a:t>El monumento lleva por título Dona i Ocell (es decir, mujer y pájaro).</a:t>
            </a:r>
            <a:br>
              <a:rPr lang="es-ES" sz="2800" dirty="0"/>
            </a:br>
            <a:r>
              <a:rPr lang="es-ES" sz="2800" dirty="0"/>
              <a:t>Es una escultura original e impactante, y profundamente colorista y alegre, muestra una vez más de la indudable creatividad de Miró.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8414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Parc de l`Escorx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508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JOSE ELIAS\Escritorio\SPAIN\-Barcelona_Parc_Joan_Mi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287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Parc de l`Escorx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213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094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6488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339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131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17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47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85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95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833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064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913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Plaça President Macia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7571184" cy="445293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La </a:t>
            </a:r>
            <a:r>
              <a:rPr lang="es-ES" sz="2800" b="1" dirty="0"/>
              <a:t>Plaza Francesc Macià</a:t>
            </a:r>
            <a:r>
              <a:rPr lang="es-ES" sz="2800" dirty="0"/>
              <a:t> está situada en Barcelona,La obra fue diseñada por del arquitecto menorquín Nicolau Rubió i Tudurí a principios de los años 30.</a:t>
            </a:r>
          </a:p>
          <a:p>
            <a:pPr>
              <a:defRPr/>
            </a:pPr>
            <a:r>
              <a:rPr lang="es-ES" sz="2800" dirty="0"/>
              <a:t>La plaza ha sido rebautizada varias veces hasta llegar al actual y oficial nombre que se mantiene desde el 20 de diciembre de 1979, en honor al ex presidente de la Generalidad de Cataluña.</a:t>
            </a:r>
          </a:p>
        </p:txBody>
      </p:sp>
    </p:spTree>
    <p:extLst>
      <p:ext uri="{BB962C8B-B14F-4D97-AF65-F5344CB8AC3E}">
        <p14:creationId xmlns:p14="http://schemas.microsoft.com/office/powerpoint/2010/main" val="2812140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723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407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217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ardin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134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Jardins Joan Brossa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00188"/>
            <a:ext cx="7715200" cy="607218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Estos jardines están situados en el antiguo parque de atracciones de Montjuïc, es un jardín muy peculiar porque está repleto de esculturas de bronce de artistas y personajes varios como "Charlot, Carmen Amaya, Joaquin Blume" etc.</a:t>
            </a:r>
          </a:p>
          <a:p>
            <a:pPr>
              <a:defRPr/>
            </a:pPr>
            <a:r>
              <a:rPr lang="es-ES" sz="2800" dirty="0"/>
              <a:t>Cuenta con una extensión de 5,2 hectáreas de terreno arbolado y especies mediterráneas, parque para juegos de niños y un excelente mirador sobre la ciudad de Barcelona en el que se ven increibles vistas de la ciudad condal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9194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47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644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677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DSCN20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614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SCN2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31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SCN2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643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SCN20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383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SCN20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417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SCN20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982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898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DSCN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467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SCN20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258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957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317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258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Jardins Joan Bro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902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SCN20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996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Jardins de Mosen Cinto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7643192" cy="4714875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El jardín de Mossèn Cinto Verdaguer es, con diferencia, uno de los más bonitos de Barcelona. </a:t>
            </a:r>
          </a:p>
          <a:p>
            <a:pPr>
              <a:defRPr/>
            </a:pPr>
            <a:r>
              <a:rPr lang="es-ES" sz="2800" dirty="0"/>
              <a:t>La combinación de las diversas floraciones y los cambios estacionales de las hojas de sus árboles, confieren a este espacio dedicado a las plantas bulbosas, rizomatosas y acuáticas, un cromatismo excepcional. </a:t>
            </a:r>
          </a:p>
          <a:p>
            <a:pPr>
              <a:defRPr/>
            </a:pPr>
            <a:r>
              <a:rPr lang="es-ES" sz="2800" dirty="0"/>
              <a:t>Cada estación tiene su encanto y su color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48232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769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2117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1149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332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260350"/>
            <a:ext cx="9167813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306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DSCN19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5805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SCN19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93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SCN19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9907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SCN199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5278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SCN19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2710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SCN2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2504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SCN2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779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SCN19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0589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Jardins Mosen Ci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188913"/>
            <a:ext cx="9167813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1475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Parc de l´Espanya Industrial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7643192" cy="4114800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Vernáculamente, la gente llama la fábrica de </a:t>
            </a:r>
            <a:r>
              <a:rPr lang="es-ES" sz="2800" i="1" dirty="0"/>
              <a:t>L'Espanya Industrial,</a:t>
            </a:r>
            <a:r>
              <a:rPr lang="es-ES" sz="2800" dirty="0"/>
              <a:t> de ahí el nombre del parque que está claramente limitado en sus 4,6 hectáreas por las fronteras de la antigua fábrica. </a:t>
            </a:r>
          </a:p>
          <a:p>
            <a:pPr>
              <a:defRPr/>
            </a:pPr>
            <a:r>
              <a:rPr lang="es-ES" sz="2800" dirty="0"/>
              <a:t>El diseño del Parque Industrial es la obra del arquitecto Luis Peña Ganchegui Vasco, que hizo que encaje bien en el entorno concreto y aportar un soplo de aire fresco.. </a:t>
            </a:r>
          </a:p>
        </p:txBody>
      </p:sp>
    </p:spTree>
    <p:extLst>
      <p:ext uri="{BB962C8B-B14F-4D97-AF65-F5344CB8AC3E}">
        <p14:creationId xmlns:p14="http://schemas.microsoft.com/office/powerpoint/2010/main" val="33619362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643192" cy="544988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Podemos contemplar sus frondosos árboles y un maravilloso lago artificial. </a:t>
            </a:r>
          </a:p>
          <a:p>
            <a:pPr>
              <a:defRPr/>
            </a:pPr>
            <a:r>
              <a:rPr lang="es-ES" sz="2800" dirty="0"/>
              <a:t>Hay espacio suficiente también para parques infantiles e instalaciones deportivas para que los visitantes pueden trabajar su forma. </a:t>
            </a:r>
          </a:p>
          <a:p>
            <a:pPr>
              <a:defRPr/>
            </a:pPr>
            <a:r>
              <a:rPr lang="es-ES" sz="2800" dirty="0"/>
              <a:t>. La escultura más famosa en el Parque Industrial es "El dragón sin San Jorge" de Andrés Nagel que es de hierro fundido y representa a un dragón que sale del lago.. El Dragón también sirve como un tobogán para los niños.</a:t>
            </a:r>
          </a:p>
        </p:txBody>
      </p:sp>
    </p:spTree>
    <p:extLst>
      <p:ext uri="{BB962C8B-B14F-4D97-AF65-F5344CB8AC3E}">
        <p14:creationId xmlns:p14="http://schemas.microsoft.com/office/powerpoint/2010/main" val="3515765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8782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3589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2960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4512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7878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3362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8505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6026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4067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0519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9621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3757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arc de l`Espanya Indust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1107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Plaça dels Paisos Catalans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1981200"/>
            <a:ext cx="7272808" cy="4114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s-ES" sz="2800" dirty="0"/>
              <a:t>La </a:t>
            </a:r>
            <a:r>
              <a:rPr lang="es-ES" sz="2800" b="1" dirty="0"/>
              <a:t>plaza dels Països Catalans</a:t>
            </a:r>
            <a:r>
              <a:rPr lang="es-ES" sz="2800" dirty="0"/>
              <a:t> es una plaza de Barcelona situada delante de la estación de Sants, en el barrio de Sants.</a:t>
            </a:r>
          </a:p>
          <a:p>
            <a:pPr>
              <a:defRPr/>
            </a:pPr>
            <a:r>
              <a:rPr lang="es-ES" sz="2800" dirty="0"/>
              <a:t>Está construida sobre el patio de vías de la estación de Sants, por lo que no tiene árboles ni jardines.</a:t>
            </a:r>
          </a:p>
          <a:p>
            <a:pPr>
              <a:defRPr/>
            </a:pPr>
            <a:r>
              <a:rPr lang="es-ES" sz="2800" dirty="0"/>
              <a:t> Fue inaugurada en junio de 1983, obra de los arquitectos Helio Piñón y Albert Vilaplana.</a:t>
            </a:r>
          </a:p>
          <a:p>
            <a:pPr>
              <a:defRPr/>
            </a:pP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07956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7499176" cy="504348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Con una urbanización, sin verde y con abundancia de hormigón, mármol y granito, la convirtió en un modelo prototípico de plaza dura en el momento que en Barcelona se empezaban a hacer, y suscitó grandes críticas a pesar de la concesión de un premio FAD en 1984.</a:t>
            </a:r>
          </a:p>
        </p:txBody>
      </p:sp>
    </p:spTree>
    <p:extLst>
      <p:ext uri="{BB962C8B-B14F-4D97-AF65-F5344CB8AC3E}">
        <p14:creationId xmlns:p14="http://schemas.microsoft.com/office/powerpoint/2010/main" val="16492713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laca de la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3084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laca de la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5778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laca de le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966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laca de le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5132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laca de les Corts Catala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8693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Parc Eduard Marquina.-Turo Parc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73238"/>
            <a:ext cx="7427168" cy="4322762"/>
          </a:xfrm>
        </p:spPr>
        <p:txBody>
          <a:bodyPr/>
          <a:lstStyle/>
          <a:p>
            <a:pPr>
              <a:defRPr/>
            </a:pPr>
            <a:r>
              <a:rPr lang="es-ES" dirty="0"/>
              <a:t>Este parque de casi tres hectáreas se extiende por el distrito barcelonés de Sarrià-Sant Gervasi y fue inaugurado en 1934. </a:t>
            </a:r>
          </a:p>
          <a:p>
            <a:pPr>
              <a:defRPr/>
            </a:pPr>
            <a:r>
              <a:rPr lang="es-ES" dirty="0"/>
              <a:t>En él se encuentran una gran variedad de especies vegetales, que van desde los tilos a los nenúfares que flotan en un pequeño estanque. </a:t>
            </a:r>
          </a:p>
        </p:txBody>
      </p:sp>
    </p:spTree>
    <p:extLst>
      <p:ext uri="{BB962C8B-B14F-4D97-AF65-F5344CB8AC3E}">
        <p14:creationId xmlns:p14="http://schemas.microsoft.com/office/powerpoint/2010/main" val="105524719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57250"/>
            <a:ext cx="7571184" cy="5238750"/>
          </a:xfrm>
        </p:spPr>
        <p:txBody>
          <a:bodyPr/>
          <a:lstStyle/>
          <a:p>
            <a:pPr>
              <a:defRPr/>
            </a:pPr>
            <a:r>
              <a:rPr lang="es-ES" dirty="0"/>
              <a:t>También tiene esculturas de Eloisa Cerdan y Josep Clarà. </a:t>
            </a:r>
            <a:br>
              <a:rPr lang="es-ES" dirty="0"/>
            </a:br>
            <a:r>
              <a:rPr lang="es-ES" dirty="0"/>
              <a:t>Tiene un trazado muy geométrico y está enclavado en pleno casco urbano, de manera que es una pequeña isla verde en medio del trasiego de la ciudad.</a:t>
            </a:r>
            <a:br>
              <a:rPr lang="es-ES" dirty="0"/>
            </a:br>
            <a:r>
              <a:rPr lang="es-ES" dirty="0"/>
              <a:t>El Ayuntamiento lo ha catalogado como Jardín Histórico.</a:t>
            </a:r>
          </a:p>
          <a:p>
            <a:pPr>
              <a:defRPr/>
            </a:pPr>
            <a:r>
              <a:rPr lang="es-ES" dirty="0"/>
              <a:t> Está dedicado al poeta Eduard Marquina.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32794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Jard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6362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6083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4133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72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09935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4531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6971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636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5116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Turo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7099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Jardins de Mosen Costa i Llobera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s-ES" sz="2800" dirty="0"/>
              <a:t>Los </a:t>
            </a:r>
            <a:r>
              <a:rPr lang="es-ES" sz="2800" b="1" dirty="0"/>
              <a:t>Jardines Mossèn Costa i Llobera</a:t>
            </a:r>
            <a:r>
              <a:rPr lang="es-ES" sz="2800" dirty="0"/>
              <a:t> ó en catalán: </a:t>
            </a:r>
            <a:r>
              <a:rPr lang="es-ES" sz="2800" b="1" dirty="0"/>
              <a:t>Jardins de Mossèn Costa i Llobera</a:t>
            </a:r>
            <a:r>
              <a:rPr lang="es-ES" sz="2800" dirty="0"/>
              <a:t>, son unos jardines temáticos de 6,15 hectáreas de extensión, especializados en cactus y suculentas, que se encuentran en la montaña de Montjuic en Barcelona.</a:t>
            </a:r>
          </a:p>
          <a:p>
            <a:pPr>
              <a:defRPr/>
            </a:pPr>
            <a:r>
              <a:rPr lang="es-ES" sz="2800" dirty="0"/>
              <a:t>,Están dedicados a Miquel Costa i Llobera, poeta mallorquín.</a:t>
            </a:r>
          </a:p>
        </p:txBody>
      </p:sp>
    </p:spTree>
    <p:extLst>
      <p:ext uri="{BB962C8B-B14F-4D97-AF65-F5344CB8AC3E}">
        <p14:creationId xmlns:p14="http://schemas.microsoft.com/office/powerpoint/2010/main" val="3052669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613"/>
            <a:ext cx="7643192" cy="5735637"/>
          </a:xfrm>
        </p:spPr>
        <p:txBody>
          <a:bodyPr/>
          <a:lstStyle/>
          <a:p>
            <a:pPr>
              <a:defRPr/>
            </a:pPr>
            <a:r>
              <a:rPr lang="es-ES" sz="2800" dirty="0"/>
              <a:t>Fue creado en 1970.</a:t>
            </a:r>
          </a:p>
          <a:p>
            <a:pPr>
              <a:defRPr/>
            </a:pPr>
            <a:r>
              <a:rPr lang="es-ES" sz="2800" dirty="0"/>
              <a:t> El autor o más bien director de su creación fue el técnico botánico Juan Pañella, del servicio de Parques y Jardines del Ayuntamiento de Barcelona en la época del alcalde Porcioles.</a:t>
            </a:r>
          </a:p>
          <a:p>
            <a:pPr>
              <a:defRPr/>
            </a:pPr>
            <a:r>
              <a:rPr lang="es-ES" sz="2800" dirty="0"/>
              <a:t> Consiguió diversos ejemplares de cactaceas traídos desde Italia.</a:t>
            </a:r>
          </a:p>
          <a:p>
            <a:pPr>
              <a:defRPr/>
            </a:pPr>
            <a:r>
              <a:rPr lang="es-ES" sz="2800" dirty="0"/>
              <a:t>Contiene la colección </a:t>
            </a:r>
            <a:r>
              <a:rPr lang="es-ES" sz="2800" i="1" dirty="0"/>
              <a:t>Pallanca</a:t>
            </a:r>
            <a:r>
              <a:rPr lang="es-ES" sz="2800" dirty="0"/>
              <a:t> (Bordighera, Italia.</a:t>
            </a:r>
          </a:p>
          <a:p>
            <a:pPr>
              <a:defRPr/>
            </a:pPr>
            <a:r>
              <a:rPr lang="es-ES" sz="2800" dirty="0"/>
              <a:t>En varias zonas del jardín se encuentran varias esculturas en bronce.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54494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SCN19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9358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SCN19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8862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SCN19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8825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DSCN19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660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SCN19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7093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SCN19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6982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SCN19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08981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SCN19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216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DSCN19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000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SCN19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5631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SCN19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2708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SCN19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3767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SCN19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0053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3" descr="DSCN19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87680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Documents and Settings\JOSE ELIAS\Escritorio\SPAIN\jardin-cactus.-cOSTA I lLOB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16054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Documents and Settings\JOSE ELIAS\Escritorio\SPAIN\jardin-cactus-COSTA I lLOB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361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1424</Words>
  <Application>Microsoft Office PowerPoint</Application>
  <PresentationFormat>Presentación en pantalla (4:3)</PresentationFormat>
  <Paragraphs>229</Paragraphs>
  <Slides>106</Slides>
  <Notes>92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106</vt:i4>
      </vt:variant>
    </vt:vector>
  </HeadingPairs>
  <TitlesOfParts>
    <vt:vector size="112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JARDINES.-ESPAÑA.-BARCELONA.-Parc de l´Escorxado.-Jardins Joan Brossa.-Jardins Mosén Cinto.-Parc de l´Espanya Industrial.-Placa de les Corts Catalanes.-Turo parc.-Jardins Costa i Llobera </vt:lpstr>
      <vt:lpstr>Presentación de PowerPoint</vt:lpstr>
      <vt:lpstr>Parc de l´Escorxador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Plaça President Macia</vt:lpstr>
      <vt:lpstr>Presentación de PowerPoint</vt:lpstr>
      <vt:lpstr>Presentación de PowerPoint</vt:lpstr>
      <vt:lpstr>Presentación de PowerPoint</vt:lpstr>
      <vt:lpstr>Presentación de PowerPoint</vt:lpstr>
      <vt:lpstr>Jardins Joan Brossa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Mosen Cinto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de l´Espanya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Plaça dels Paisos Catalans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Parc Eduard Marquina.-Turo Parc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Mosen Costa i Llobera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2018-03-10T06:49:20Z</dcterms:modified>
</cp:coreProperties>
</file>