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6"/>
  </p:notesMasterIdLst>
  <p:sldIdLst>
    <p:sldId id="257" r:id="rId2"/>
    <p:sldId id="258" r:id="rId3"/>
    <p:sldId id="260" r:id="rId4"/>
    <p:sldId id="261" r:id="rId5"/>
    <p:sldId id="262" r:id="rId6"/>
    <p:sldId id="263" r:id="rId7"/>
    <p:sldId id="308" r:id="rId8"/>
    <p:sldId id="264" r:id="rId9"/>
    <p:sldId id="296" r:id="rId10"/>
    <p:sldId id="293" r:id="rId11"/>
    <p:sldId id="298" r:id="rId12"/>
    <p:sldId id="274" r:id="rId13"/>
    <p:sldId id="259" r:id="rId14"/>
    <p:sldId id="282" r:id="rId15"/>
    <p:sldId id="265" r:id="rId16"/>
    <p:sldId id="266" r:id="rId17"/>
    <p:sldId id="268" r:id="rId18"/>
    <p:sldId id="269" r:id="rId19"/>
    <p:sldId id="277" r:id="rId20"/>
    <p:sldId id="279" r:id="rId21"/>
    <p:sldId id="270" r:id="rId22"/>
    <p:sldId id="286" r:id="rId23"/>
    <p:sldId id="289" r:id="rId24"/>
    <p:sldId id="292" r:id="rId25"/>
    <p:sldId id="271" r:id="rId26"/>
    <p:sldId id="273" r:id="rId27"/>
    <p:sldId id="278" r:id="rId28"/>
    <p:sldId id="275" r:id="rId29"/>
    <p:sldId id="280" r:id="rId30"/>
    <p:sldId id="281" r:id="rId31"/>
    <p:sldId id="297" r:id="rId32"/>
    <p:sldId id="311" r:id="rId33"/>
    <p:sldId id="299" r:id="rId34"/>
    <p:sldId id="267" r:id="rId35"/>
    <p:sldId id="284" r:id="rId36"/>
    <p:sldId id="287" r:id="rId37"/>
    <p:sldId id="290" r:id="rId38"/>
    <p:sldId id="285" r:id="rId39"/>
    <p:sldId id="294" r:id="rId40"/>
    <p:sldId id="295" r:id="rId41"/>
    <p:sldId id="302" r:id="rId42"/>
    <p:sldId id="303" r:id="rId43"/>
    <p:sldId id="304" r:id="rId44"/>
    <p:sldId id="306" r:id="rId45"/>
    <p:sldId id="309" r:id="rId46"/>
    <p:sldId id="310" r:id="rId47"/>
    <p:sldId id="314" r:id="rId48"/>
    <p:sldId id="315" r:id="rId49"/>
    <p:sldId id="316" r:id="rId50"/>
    <p:sldId id="317" r:id="rId51"/>
    <p:sldId id="319" r:id="rId52"/>
    <p:sldId id="320" r:id="rId53"/>
    <p:sldId id="321" r:id="rId54"/>
    <p:sldId id="322" r:id="rId55"/>
    <p:sldId id="323" r:id="rId56"/>
    <p:sldId id="377" r:id="rId57"/>
    <p:sldId id="378" r:id="rId58"/>
    <p:sldId id="379" r:id="rId59"/>
    <p:sldId id="380" r:id="rId60"/>
    <p:sldId id="326" r:id="rId61"/>
    <p:sldId id="356" r:id="rId62"/>
    <p:sldId id="342" r:id="rId63"/>
    <p:sldId id="343" r:id="rId64"/>
    <p:sldId id="324" r:id="rId65"/>
    <p:sldId id="339" r:id="rId66"/>
    <p:sldId id="346" r:id="rId67"/>
    <p:sldId id="354" r:id="rId68"/>
    <p:sldId id="355" r:id="rId69"/>
    <p:sldId id="357" r:id="rId70"/>
    <p:sldId id="325"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40" r:id="rId84"/>
    <p:sldId id="341" r:id="rId85"/>
    <p:sldId id="344" r:id="rId86"/>
    <p:sldId id="345" r:id="rId87"/>
    <p:sldId id="347" r:id="rId88"/>
    <p:sldId id="348" r:id="rId89"/>
    <p:sldId id="349" r:id="rId90"/>
    <p:sldId id="350" r:id="rId91"/>
    <p:sldId id="351" r:id="rId92"/>
    <p:sldId id="352" r:id="rId93"/>
    <p:sldId id="353" r:id="rId94"/>
    <p:sldId id="358" r:id="rId95"/>
    <p:sldId id="381" r:id="rId96"/>
    <p:sldId id="382" r:id="rId97"/>
    <p:sldId id="383" r:id="rId98"/>
    <p:sldId id="384" r:id="rId99"/>
    <p:sldId id="385" r:id="rId100"/>
    <p:sldId id="386" r:id="rId101"/>
    <p:sldId id="359" r:id="rId102"/>
    <p:sldId id="360" r:id="rId103"/>
    <p:sldId id="361" r:id="rId104"/>
    <p:sldId id="363" r:id="rId105"/>
    <p:sldId id="364" r:id="rId106"/>
    <p:sldId id="365" r:id="rId107"/>
    <p:sldId id="366" r:id="rId108"/>
    <p:sldId id="367" r:id="rId109"/>
    <p:sldId id="387" r:id="rId110"/>
    <p:sldId id="370" r:id="rId111"/>
    <p:sldId id="371" r:id="rId112"/>
    <p:sldId id="372" r:id="rId113"/>
    <p:sldId id="373" r:id="rId114"/>
    <p:sldId id="374" r:id="rId115"/>
    <p:sldId id="375" r:id="rId116"/>
    <p:sldId id="376" r:id="rId117"/>
    <p:sldId id="388" r:id="rId118"/>
    <p:sldId id="389" r:id="rId119"/>
    <p:sldId id="390" r:id="rId120"/>
    <p:sldId id="391" r:id="rId121"/>
    <p:sldId id="392" r:id="rId122"/>
    <p:sldId id="393" r:id="rId123"/>
    <p:sldId id="394" r:id="rId124"/>
    <p:sldId id="395"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1581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BE5369-DB16-4ABC-9B89-6059E747FB0F}"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DB1939-ECEE-43A0-A1F0-59A4B17C2E53}" type="slidenum">
              <a:rPr lang="es-ES" smtClean="0"/>
              <a:t>‹Nº›</a:t>
            </a:fld>
            <a:endParaRPr lang="es-ES" dirty="0"/>
          </a:p>
        </p:txBody>
      </p:sp>
    </p:spTree>
    <p:extLst>
      <p:ext uri="{BB962C8B-B14F-4D97-AF65-F5344CB8AC3E}">
        <p14:creationId xmlns:p14="http://schemas.microsoft.com/office/powerpoint/2010/main" val="2229609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7</a:t>
            </a:fld>
            <a:endParaRPr lang="es-ES" dirty="0"/>
          </a:p>
        </p:txBody>
      </p:sp>
    </p:spTree>
    <p:extLst>
      <p:ext uri="{BB962C8B-B14F-4D97-AF65-F5344CB8AC3E}">
        <p14:creationId xmlns:p14="http://schemas.microsoft.com/office/powerpoint/2010/main" val="45679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9</a:t>
            </a:fld>
            <a:endParaRPr lang="es-ES" dirty="0"/>
          </a:p>
        </p:txBody>
      </p:sp>
    </p:spTree>
    <p:extLst>
      <p:ext uri="{BB962C8B-B14F-4D97-AF65-F5344CB8AC3E}">
        <p14:creationId xmlns:p14="http://schemas.microsoft.com/office/powerpoint/2010/main" val="2304755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10</a:t>
            </a:fld>
            <a:endParaRPr lang="es-ES" dirty="0"/>
          </a:p>
        </p:txBody>
      </p:sp>
    </p:spTree>
    <p:extLst>
      <p:ext uri="{BB962C8B-B14F-4D97-AF65-F5344CB8AC3E}">
        <p14:creationId xmlns:p14="http://schemas.microsoft.com/office/powerpoint/2010/main" val="2697665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LLobregat.—Barcelona.-Teucrium fruticans</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11</a:t>
            </a:fld>
            <a:endParaRPr lang="es-ES" dirty="0"/>
          </a:p>
        </p:txBody>
      </p:sp>
    </p:spTree>
    <p:extLst>
      <p:ext uri="{BB962C8B-B14F-4D97-AF65-F5344CB8AC3E}">
        <p14:creationId xmlns:p14="http://schemas.microsoft.com/office/powerpoint/2010/main" val="864173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12</a:t>
            </a:fld>
            <a:endParaRPr lang="es-ES" dirty="0"/>
          </a:p>
        </p:txBody>
      </p:sp>
    </p:spTree>
    <p:extLst>
      <p:ext uri="{BB962C8B-B14F-4D97-AF65-F5344CB8AC3E}">
        <p14:creationId xmlns:p14="http://schemas.microsoft.com/office/powerpoint/2010/main" val="1522514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Torreblanca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13</a:t>
            </a:fld>
            <a:endParaRPr lang="es-ES" dirty="0"/>
          </a:p>
        </p:txBody>
      </p:sp>
    </p:spTree>
    <p:extLst>
      <p:ext uri="{BB962C8B-B14F-4D97-AF65-F5344CB8AC3E}">
        <p14:creationId xmlns:p14="http://schemas.microsoft.com/office/powerpoint/2010/main" val="759007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14</a:t>
            </a:fld>
            <a:endParaRPr lang="es-ES" dirty="0"/>
          </a:p>
        </p:txBody>
      </p:sp>
    </p:spTree>
    <p:extLst>
      <p:ext uri="{BB962C8B-B14F-4D97-AF65-F5344CB8AC3E}">
        <p14:creationId xmlns:p14="http://schemas.microsoft.com/office/powerpoint/2010/main" val="2534324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15</a:t>
            </a:fld>
            <a:endParaRPr lang="es-ES" dirty="0"/>
          </a:p>
        </p:txBody>
      </p:sp>
    </p:spTree>
    <p:extLst>
      <p:ext uri="{BB962C8B-B14F-4D97-AF65-F5344CB8AC3E}">
        <p14:creationId xmlns:p14="http://schemas.microsoft.com/office/powerpoint/2010/main" val="2323121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16</a:t>
            </a:fld>
            <a:endParaRPr lang="es-ES" dirty="0"/>
          </a:p>
        </p:txBody>
      </p:sp>
    </p:spTree>
    <p:extLst>
      <p:ext uri="{BB962C8B-B14F-4D97-AF65-F5344CB8AC3E}">
        <p14:creationId xmlns:p14="http://schemas.microsoft.com/office/powerpoint/2010/main" val="1533176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17</a:t>
            </a:fld>
            <a:endParaRPr lang="es-ES" dirty="0"/>
          </a:p>
        </p:txBody>
      </p:sp>
    </p:spTree>
    <p:extLst>
      <p:ext uri="{BB962C8B-B14F-4D97-AF65-F5344CB8AC3E}">
        <p14:creationId xmlns:p14="http://schemas.microsoft.com/office/powerpoint/2010/main" val="3345155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18</a:t>
            </a:fld>
            <a:endParaRPr lang="es-ES" dirty="0"/>
          </a:p>
        </p:txBody>
      </p:sp>
    </p:spTree>
    <p:extLst>
      <p:ext uri="{BB962C8B-B14F-4D97-AF65-F5344CB8AC3E}">
        <p14:creationId xmlns:p14="http://schemas.microsoft.com/office/powerpoint/2010/main" val="1796908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19</a:t>
            </a:fld>
            <a:endParaRPr lang="es-ES" dirty="0"/>
          </a:p>
        </p:txBody>
      </p:sp>
    </p:spTree>
    <p:extLst>
      <p:ext uri="{BB962C8B-B14F-4D97-AF65-F5344CB8AC3E}">
        <p14:creationId xmlns:p14="http://schemas.microsoft.com/office/powerpoint/2010/main" val="1672580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20</a:t>
            </a:fld>
            <a:endParaRPr lang="es-ES" dirty="0"/>
          </a:p>
        </p:txBody>
      </p:sp>
    </p:spTree>
    <p:extLst>
      <p:ext uri="{BB962C8B-B14F-4D97-AF65-F5344CB8AC3E}">
        <p14:creationId xmlns:p14="http://schemas.microsoft.com/office/powerpoint/2010/main" val="3067871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21</a:t>
            </a:fld>
            <a:endParaRPr lang="es-ES" dirty="0"/>
          </a:p>
        </p:txBody>
      </p:sp>
    </p:spTree>
    <p:extLst>
      <p:ext uri="{BB962C8B-B14F-4D97-AF65-F5344CB8AC3E}">
        <p14:creationId xmlns:p14="http://schemas.microsoft.com/office/powerpoint/2010/main" val="1135374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22</a:t>
            </a:fld>
            <a:endParaRPr lang="es-ES" dirty="0"/>
          </a:p>
        </p:txBody>
      </p:sp>
    </p:spTree>
    <p:extLst>
      <p:ext uri="{BB962C8B-B14F-4D97-AF65-F5344CB8AC3E}">
        <p14:creationId xmlns:p14="http://schemas.microsoft.com/office/powerpoint/2010/main" val="1550788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23</a:t>
            </a:fld>
            <a:endParaRPr lang="es-ES" dirty="0"/>
          </a:p>
        </p:txBody>
      </p:sp>
    </p:spTree>
    <p:extLst>
      <p:ext uri="{BB962C8B-B14F-4D97-AF65-F5344CB8AC3E}">
        <p14:creationId xmlns:p14="http://schemas.microsoft.com/office/powerpoint/2010/main" val="2290979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24</a:t>
            </a:fld>
            <a:endParaRPr lang="es-ES" dirty="0"/>
          </a:p>
        </p:txBody>
      </p:sp>
    </p:spTree>
    <p:extLst>
      <p:ext uri="{BB962C8B-B14F-4D97-AF65-F5344CB8AC3E}">
        <p14:creationId xmlns:p14="http://schemas.microsoft.com/office/powerpoint/2010/main" val="3619648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26</a:t>
            </a:fld>
            <a:endParaRPr lang="es-ES" dirty="0"/>
          </a:p>
        </p:txBody>
      </p:sp>
    </p:spTree>
    <p:extLst>
      <p:ext uri="{BB962C8B-B14F-4D97-AF65-F5344CB8AC3E}">
        <p14:creationId xmlns:p14="http://schemas.microsoft.com/office/powerpoint/2010/main" val="2306859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28</a:t>
            </a:fld>
            <a:endParaRPr lang="es-ES" dirty="0"/>
          </a:p>
        </p:txBody>
      </p:sp>
    </p:spTree>
    <p:extLst>
      <p:ext uri="{BB962C8B-B14F-4D97-AF65-F5344CB8AC3E}">
        <p14:creationId xmlns:p14="http://schemas.microsoft.com/office/powerpoint/2010/main" val="1143893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29</a:t>
            </a:fld>
            <a:endParaRPr lang="es-ES" dirty="0"/>
          </a:p>
        </p:txBody>
      </p:sp>
    </p:spTree>
    <p:extLst>
      <p:ext uri="{BB962C8B-B14F-4D97-AF65-F5344CB8AC3E}">
        <p14:creationId xmlns:p14="http://schemas.microsoft.com/office/powerpoint/2010/main" val="164162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30</a:t>
            </a:fld>
            <a:endParaRPr lang="es-ES" dirty="0"/>
          </a:p>
        </p:txBody>
      </p:sp>
    </p:spTree>
    <p:extLst>
      <p:ext uri="{BB962C8B-B14F-4D97-AF65-F5344CB8AC3E}">
        <p14:creationId xmlns:p14="http://schemas.microsoft.com/office/powerpoint/2010/main" val="1210749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31</a:t>
            </a:fld>
            <a:endParaRPr lang="es-ES" dirty="0"/>
          </a:p>
        </p:txBody>
      </p:sp>
    </p:spTree>
    <p:extLst>
      <p:ext uri="{BB962C8B-B14F-4D97-AF65-F5344CB8AC3E}">
        <p14:creationId xmlns:p14="http://schemas.microsoft.com/office/powerpoint/2010/main" val="9069255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32</a:t>
            </a:fld>
            <a:endParaRPr lang="es-ES" dirty="0"/>
          </a:p>
        </p:txBody>
      </p:sp>
    </p:spTree>
    <p:extLst>
      <p:ext uri="{BB962C8B-B14F-4D97-AF65-F5344CB8AC3E}">
        <p14:creationId xmlns:p14="http://schemas.microsoft.com/office/powerpoint/2010/main" val="33503864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33</a:t>
            </a:fld>
            <a:endParaRPr lang="es-ES" dirty="0"/>
          </a:p>
        </p:txBody>
      </p:sp>
    </p:spTree>
    <p:extLst>
      <p:ext uri="{BB962C8B-B14F-4D97-AF65-F5344CB8AC3E}">
        <p14:creationId xmlns:p14="http://schemas.microsoft.com/office/powerpoint/2010/main" val="15866890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34</a:t>
            </a:fld>
            <a:endParaRPr lang="es-ES" dirty="0"/>
          </a:p>
        </p:txBody>
      </p:sp>
    </p:spTree>
    <p:extLst>
      <p:ext uri="{BB962C8B-B14F-4D97-AF65-F5344CB8AC3E}">
        <p14:creationId xmlns:p14="http://schemas.microsoft.com/office/powerpoint/2010/main" val="36155478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35</a:t>
            </a:fld>
            <a:endParaRPr lang="es-ES" dirty="0"/>
          </a:p>
        </p:txBody>
      </p:sp>
    </p:spTree>
    <p:extLst>
      <p:ext uri="{BB962C8B-B14F-4D97-AF65-F5344CB8AC3E}">
        <p14:creationId xmlns:p14="http://schemas.microsoft.com/office/powerpoint/2010/main" val="21152320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36</a:t>
            </a:fld>
            <a:endParaRPr lang="es-ES" dirty="0"/>
          </a:p>
        </p:txBody>
      </p:sp>
    </p:spTree>
    <p:extLst>
      <p:ext uri="{BB962C8B-B14F-4D97-AF65-F5344CB8AC3E}">
        <p14:creationId xmlns:p14="http://schemas.microsoft.com/office/powerpoint/2010/main" val="18967819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37</a:t>
            </a:fld>
            <a:endParaRPr lang="es-ES" dirty="0"/>
          </a:p>
        </p:txBody>
      </p:sp>
    </p:spTree>
    <p:extLst>
      <p:ext uri="{BB962C8B-B14F-4D97-AF65-F5344CB8AC3E}">
        <p14:creationId xmlns:p14="http://schemas.microsoft.com/office/powerpoint/2010/main" val="4791623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38</a:t>
            </a:fld>
            <a:endParaRPr lang="es-ES" dirty="0"/>
          </a:p>
        </p:txBody>
      </p:sp>
    </p:spTree>
    <p:extLst>
      <p:ext uri="{BB962C8B-B14F-4D97-AF65-F5344CB8AC3E}">
        <p14:creationId xmlns:p14="http://schemas.microsoft.com/office/powerpoint/2010/main" val="15671698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39</a:t>
            </a:fld>
            <a:endParaRPr lang="es-ES" dirty="0"/>
          </a:p>
        </p:txBody>
      </p:sp>
    </p:spTree>
    <p:extLst>
      <p:ext uri="{BB962C8B-B14F-4D97-AF65-F5344CB8AC3E}">
        <p14:creationId xmlns:p14="http://schemas.microsoft.com/office/powerpoint/2010/main" val="4619971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40</a:t>
            </a:fld>
            <a:endParaRPr lang="es-ES" dirty="0"/>
          </a:p>
        </p:txBody>
      </p:sp>
    </p:spTree>
    <p:extLst>
      <p:ext uri="{BB962C8B-B14F-4D97-AF65-F5344CB8AC3E}">
        <p14:creationId xmlns:p14="http://schemas.microsoft.com/office/powerpoint/2010/main" val="8640459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41</a:t>
            </a:fld>
            <a:endParaRPr lang="es-ES" dirty="0"/>
          </a:p>
        </p:txBody>
      </p:sp>
    </p:spTree>
    <p:extLst>
      <p:ext uri="{BB962C8B-B14F-4D97-AF65-F5344CB8AC3E}">
        <p14:creationId xmlns:p14="http://schemas.microsoft.com/office/powerpoint/2010/main" val="6612034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42</a:t>
            </a:fld>
            <a:endParaRPr lang="es-ES" dirty="0"/>
          </a:p>
        </p:txBody>
      </p:sp>
    </p:spTree>
    <p:extLst>
      <p:ext uri="{BB962C8B-B14F-4D97-AF65-F5344CB8AC3E}">
        <p14:creationId xmlns:p14="http://schemas.microsoft.com/office/powerpoint/2010/main" val="10121953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43</a:t>
            </a:fld>
            <a:endParaRPr lang="es-ES" dirty="0"/>
          </a:p>
        </p:txBody>
      </p:sp>
    </p:spTree>
    <p:extLst>
      <p:ext uri="{BB962C8B-B14F-4D97-AF65-F5344CB8AC3E}">
        <p14:creationId xmlns:p14="http://schemas.microsoft.com/office/powerpoint/2010/main" val="11572811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44</a:t>
            </a:fld>
            <a:endParaRPr lang="es-ES" dirty="0"/>
          </a:p>
        </p:txBody>
      </p:sp>
    </p:spTree>
    <p:extLst>
      <p:ext uri="{BB962C8B-B14F-4D97-AF65-F5344CB8AC3E}">
        <p14:creationId xmlns:p14="http://schemas.microsoft.com/office/powerpoint/2010/main" val="17944472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45</a:t>
            </a:fld>
            <a:endParaRPr lang="es-ES" dirty="0"/>
          </a:p>
        </p:txBody>
      </p:sp>
    </p:spTree>
    <p:extLst>
      <p:ext uri="{BB962C8B-B14F-4D97-AF65-F5344CB8AC3E}">
        <p14:creationId xmlns:p14="http://schemas.microsoft.com/office/powerpoint/2010/main" val="40809237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46</a:t>
            </a:fld>
            <a:endParaRPr lang="es-ES" dirty="0"/>
          </a:p>
        </p:txBody>
      </p:sp>
    </p:spTree>
    <p:extLst>
      <p:ext uri="{BB962C8B-B14F-4D97-AF65-F5344CB8AC3E}">
        <p14:creationId xmlns:p14="http://schemas.microsoft.com/office/powerpoint/2010/main" val="23909960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47</a:t>
            </a:fld>
            <a:endParaRPr lang="es-ES" dirty="0"/>
          </a:p>
        </p:txBody>
      </p:sp>
    </p:spTree>
    <p:extLst>
      <p:ext uri="{BB962C8B-B14F-4D97-AF65-F5344CB8AC3E}">
        <p14:creationId xmlns:p14="http://schemas.microsoft.com/office/powerpoint/2010/main" val="18338337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48</a:t>
            </a:fld>
            <a:endParaRPr lang="es-ES" dirty="0"/>
          </a:p>
        </p:txBody>
      </p:sp>
    </p:spTree>
    <p:extLst>
      <p:ext uri="{BB962C8B-B14F-4D97-AF65-F5344CB8AC3E}">
        <p14:creationId xmlns:p14="http://schemas.microsoft.com/office/powerpoint/2010/main" val="15515730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49</a:t>
            </a:fld>
            <a:endParaRPr lang="es-ES" dirty="0"/>
          </a:p>
        </p:txBody>
      </p:sp>
    </p:spTree>
    <p:extLst>
      <p:ext uri="{BB962C8B-B14F-4D97-AF65-F5344CB8AC3E}">
        <p14:creationId xmlns:p14="http://schemas.microsoft.com/office/powerpoint/2010/main" val="38273600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50</a:t>
            </a:fld>
            <a:endParaRPr lang="es-ES" dirty="0"/>
          </a:p>
        </p:txBody>
      </p:sp>
    </p:spTree>
    <p:extLst>
      <p:ext uri="{BB962C8B-B14F-4D97-AF65-F5344CB8AC3E}">
        <p14:creationId xmlns:p14="http://schemas.microsoft.com/office/powerpoint/2010/main" val="36586934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51</a:t>
            </a:fld>
            <a:endParaRPr lang="es-ES" dirty="0"/>
          </a:p>
        </p:txBody>
      </p:sp>
    </p:spTree>
    <p:extLst>
      <p:ext uri="{BB962C8B-B14F-4D97-AF65-F5344CB8AC3E}">
        <p14:creationId xmlns:p14="http://schemas.microsoft.com/office/powerpoint/2010/main" val="27402125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52</a:t>
            </a:fld>
            <a:endParaRPr lang="es-ES" dirty="0"/>
          </a:p>
        </p:txBody>
      </p:sp>
    </p:spTree>
    <p:extLst>
      <p:ext uri="{BB962C8B-B14F-4D97-AF65-F5344CB8AC3E}">
        <p14:creationId xmlns:p14="http://schemas.microsoft.com/office/powerpoint/2010/main" val="1642774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Parque-de-La-Torreblanca.-San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53</a:t>
            </a:fld>
            <a:endParaRPr lang="es-ES" dirty="0"/>
          </a:p>
        </p:txBody>
      </p:sp>
    </p:spTree>
    <p:extLst>
      <p:ext uri="{BB962C8B-B14F-4D97-AF65-F5344CB8AC3E}">
        <p14:creationId xmlns:p14="http://schemas.microsoft.com/office/powerpoint/2010/main" val="1242644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54</a:t>
            </a:fld>
            <a:endParaRPr lang="es-ES" dirty="0"/>
          </a:p>
        </p:txBody>
      </p:sp>
    </p:spTree>
    <p:extLst>
      <p:ext uri="{BB962C8B-B14F-4D97-AF65-F5344CB8AC3E}">
        <p14:creationId xmlns:p14="http://schemas.microsoft.com/office/powerpoint/2010/main" val="33200173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60</a:t>
            </a:fld>
            <a:endParaRPr lang="es-ES" dirty="0"/>
          </a:p>
        </p:txBody>
      </p:sp>
    </p:spTree>
    <p:extLst>
      <p:ext uri="{BB962C8B-B14F-4D97-AF65-F5344CB8AC3E}">
        <p14:creationId xmlns:p14="http://schemas.microsoft.com/office/powerpoint/2010/main" val="10372050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61</a:t>
            </a:fld>
            <a:endParaRPr lang="es-ES" dirty="0"/>
          </a:p>
        </p:txBody>
      </p:sp>
    </p:spTree>
    <p:extLst>
      <p:ext uri="{BB962C8B-B14F-4D97-AF65-F5344CB8AC3E}">
        <p14:creationId xmlns:p14="http://schemas.microsoft.com/office/powerpoint/2010/main" val="39307789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62</a:t>
            </a:fld>
            <a:endParaRPr lang="es-ES" dirty="0"/>
          </a:p>
        </p:txBody>
      </p:sp>
    </p:spTree>
    <p:extLst>
      <p:ext uri="{BB962C8B-B14F-4D97-AF65-F5344CB8AC3E}">
        <p14:creationId xmlns:p14="http://schemas.microsoft.com/office/powerpoint/2010/main" val="36303939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63</a:t>
            </a:fld>
            <a:endParaRPr lang="es-ES" dirty="0"/>
          </a:p>
        </p:txBody>
      </p:sp>
    </p:spTree>
    <p:extLst>
      <p:ext uri="{BB962C8B-B14F-4D97-AF65-F5344CB8AC3E}">
        <p14:creationId xmlns:p14="http://schemas.microsoft.com/office/powerpoint/2010/main" val="41094812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64</a:t>
            </a:fld>
            <a:endParaRPr lang="es-ES" dirty="0"/>
          </a:p>
        </p:txBody>
      </p:sp>
    </p:spTree>
    <p:extLst>
      <p:ext uri="{BB962C8B-B14F-4D97-AF65-F5344CB8AC3E}">
        <p14:creationId xmlns:p14="http://schemas.microsoft.com/office/powerpoint/2010/main" val="41206209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65</a:t>
            </a:fld>
            <a:endParaRPr lang="es-ES" dirty="0"/>
          </a:p>
        </p:txBody>
      </p:sp>
    </p:spTree>
    <p:extLst>
      <p:ext uri="{BB962C8B-B14F-4D97-AF65-F5344CB8AC3E}">
        <p14:creationId xmlns:p14="http://schemas.microsoft.com/office/powerpoint/2010/main" val="2882329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66</a:t>
            </a:fld>
            <a:endParaRPr lang="es-ES" dirty="0"/>
          </a:p>
        </p:txBody>
      </p:sp>
    </p:spTree>
    <p:extLst>
      <p:ext uri="{BB962C8B-B14F-4D97-AF65-F5344CB8AC3E}">
        <p14:creationId xmlns:p14="http://schemas.microsoft.com/office/powerpoint/2010/main" val="21001808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67</a:t>
            </a:fld>
            <a:endParaRPr lang="es-ES" dirty="0"/>
          </a:p>
        </p:txBody>
      </p:sp>
    </p:spTree>
    <p:extLst>
      <p:ext uri="{BB962C8B-B14F-4D97-AF65-F5344CB8AC3E}">
        <p14:creationId xmlns:p14="http://schemas.microsoft.com/office/powerpoint/2010/main" val="33386069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68</a:t>
            </a:fld>
            <a:endParaRPr lang="es-ES" dirty="0"/>
          </a:p>
        </p:txBody>
      </p:sp>
    </p:spTree>
    <p:extLst>
      <p:ext uri="{BB962C8B-B14F-4D97-AF65-F5344CB8AC3E}">
        <p14:creationId xmlns:p14="http://schemas.microsoft.com/office/powerpoint/2010/main" val="17685881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69</a:t>
            </a:fld>
            <a:endParaRPr lang="es-ES" dirty="0"/>
          </a:p>
        </p:txBody>
      </p:sp>
    </p:spTree>
    <p:extLst>
      <p:ext uri="{BB962C8B-B14F-4D97-AF65-F5344CB8AC3E}">
        <p14:creationId xmlns:p14="http://schemas.microsoft.com/office/powerpoint/2010/main" val="30380447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70</a:t>
            </a:fld>
            <a:endParaRPr lang="es-ES" dirty="0"/>
          </a:p>
        </p:txBody>
      </p:sp>
    </p:spTree>
    <p:extLst>
      <p:ext uri="{BB962C8B-B14F-4D97-AF65-F5344CB8AC3E}">
        <p14:creationId xmlns:p14="http://schemas.microsoft.com/office/powerpoint/2010/main" val="13962630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71</a:t>
            </a:fld>
            <a:endParaRPr lang="es-ES" dirty="0"/>
          </a:p>
        </p:txBody>
      </p:sp>
    </p:spTree>
    <p:extLst>
      <p:ext uri="{BB962C8B-B14F-4D97-AF65-F5344CB8AC3E}">
        <p14:creationId xmlns:p14="http://schemas.microsoft.com/office/powerpoint/2010/main" val="15155071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72</a:t>
            </a:fld>
            <a:endParaRPr lang="es-ES" dirty="0"/>
          </a:p>
        </p:txBody>
      </p:sp>
    </p:spTree>
    <p:extLst>
      <p:ext uri="{BB962C8B-B14F-4D97-AF65-F5344CB8AC3E}">
        <p14:creationId xmlns:p14="http://schemas.microsoft.com/office/powerpoint/2010/main" val="12898866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73</a:t>
            </a:fld>
            <a:endParaRPr lang="es-ES" dirty="0"/>
          </a:p>
        </p:txBody>
      </p:sp>
    </p:spTree>
    <p:extLst>
      <p:ext uri="{BB962C8B-B14F-4D97-AF65-F5344CB8AC3E}">
        <p14:creationId xmlns:p14="http://schemas.microsoft.com/office/powerpoint/2010/main" val="10082568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Falguera.-Concurs de Roses.-San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74</a:t>
            </a:fld>
            <a:endParaRPr lang="es-ES" dirty="0"/>
          </a:p>
        </p:txBody>
      </p:sp>
    </p:spTree>
    <p:extLst>
      <p:ext uri="{BB962C8B-B14F-4D97-AF65-F5344CB8AC3E}">
        <p14:creationId xmlns:p14="http://schemas.microsoft.com/office/powerpoint/2010/main" val="36736321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Falguera.-Concurs de Roses.-San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75</a:t>
            </a:fld>
            <a:endParaRPr lang="es-ES" dirty="0"/>
          </a:p>
        </p:txBody>
      </p:sp>
    </p:spTree>
    <p:extLst>
      <p:ext uri="{BB962C8B-B14F-4D97-AF65-F5344CB8AC3E}">
        <p14:creationId xmlns:p14="http://schemas.microsoft.com/office/powerpoint/2010/main" val="42592371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Falguera.-Concurs de Roses.-San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76</a:t>
            </a:fld>
            <a:endParaRPr lang="es-ES" dirty="0"/>
          </a:p>
        </p:txBody>
      </p:sp>
    </p:spTree>
    <p:extLst>
      <p:ext uri="{BB962C8B-B14F-4D97-AF65-F5344CB8AC3E}">
        <p14:creationId xmlns:p14="http://schemas.microsoft.com/office/powerpoint/2010/main" val="41138298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Falguera.-Concurs de Roses.-San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77</a:t>
            </a:fld>
            <a:endParaRPr lang="es-ES" dirty="0"/>
          </a:p>
        </p:txBody>
      </p:sp>
    </p:spTree>
    <p:extLst>
      <p:ext uri="{BB962C8B-B14F-4D97-AF65-F5344CB8AC3E}">
        <p14:creationId xmlns:p14="http://schemas.microsoft.com/office/powerpoint/2010/main" val="36866134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Falguera.-Concurs de Roses.-San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78</a:t>
            </a:fld>
            <a:endParaRPr lang="es-ES" dirty="0"/>
          </a:p>
        </p:txBody>
      </p:sp>
    </p:spTree>
    <p:extLst>
      <p:ext uri="{BB962C8B-B14F-4D97-AF65-F5344CB8AC3E}">
        <p14:creationId xmlns:p14="http://schemas.microsoft.com/office/powerpoint/2010/main" val="19910466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Falguera.-Concurs de Roses.-San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79</a:t>
            </a:fld>
            <a:endParaRPr lang="es-ES" dirty="0"/>
          </a:p>
        </p:txBody>
      </p:sp>
    </p:spTree>
    <p:extLst>
      <p:ext uri="{BB962C8B-B14F-4D97-AF65-F5344CB8AC3E}">
        <p14:creationId xmlns:p14="http://schemas.microsoft.com/office/powerpoint/2010/main" val="32262716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Falguera.-Concurs de Roses.-San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80</a:t>
            </a:fld>
            <a:endParaRPr lang="es-ES" dirty="0"/>
          </a:p>
        </p:txBody>
      </p:sp>
    </p:spTree>
    <p:extLst>
      <p:ext uri="{BB962C8B-B14F-4D97-AF65-F5344CB8AC3E}">
        <p14:creationId xmlns:p14="http://schemas.microsoft.com/office/powerpoint/2010/main" val="297532271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Falguera.-Concurs de Roses.-San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81</a:t>
            </a:fld>
            <a:endParaRPr lang="es-ES" dirty="0"/>
          </a:p>
        </p:txBody>
      </p:sp>
    </p:spTree>
    <p:extLst>
      <p:ext uri="{BB962C8B-B14F-4D97-AF65-F5344CB8AC3E}">
        <p14:creationId xmlns:p14="http://schemas.microsoft.com/office/powerpoint/2010/main" val="283652943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Falguera.-Concurs de Roses.-San Feliu del Llobregat.-Barcelona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82</a:t>
            </a:fld>
            <a:endParaRPr lang="es-ES" dirty="0"/>
          </a:p>
        </p:txBody>
      </p:sp>
    </p:spTree>
    <p:extLst>
      <p:ext uri="{BB962C8B-B14F-4D97-AF65-F5344CB8AC3E}">
        <p14:creationId xmlns:p14="http://schemas.microsoft.com/office/powerpoint/2010/main" val="207123100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83</a:t>
            </a:fld>
            <a:endParaRPr lang="es-ES" dirty="0"/>
          </a:p>
        </p:txBody>
      </p:sp>
    </p:spTree>
    <p:extLst>
      <p:ext uri="{BB962C8B-B14F-4D97-AF65-F5344CB8AC3E}">
        <p14:creationId xmlns:p14="http://schemas.microsoft.com/office/powerpoint/2010/main" val="1722414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84</a:t>
            </a:fld>
            <a:endParaRPr lang="es-ES" dirty="0"/>
          </a:p>
        </p:txBody>
      </p:sp>
    </p:spTree>
    <p:extLst>
      <p:ext uri="{BB962C8B-B14F-4D97-AF65-F5344CB8AC3E}">
        <p14:creationId xmlns:p14="http://schemas.microsoft.com/office/powerpoint/2010/main" val="8949652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85</a:t>
            </a:fld>
            <a:endParaRPr lang="es-ES" dirty="0"/>
          </a:p>
        </p:txBody>
      </p:sp>
    </p:spTree>
    <p:extLst>
      <p:ext uri="{BB962C8B-B14F-4D97-AF65-F5344CB8AC3E}">
        <p14:creationId xmlns:p14="http://schemas.microsoft.com/office/powerpoint/2010/main" val="42486430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86</a:t>
            </a:fld>
            <a:endParaRPr lang="es-ES" dirty="0"/>
          </a:p>
        </p:txBody>
      </p:sp>
    </p:spTree>
    <p:extLst>
      <p:ext uri="{BB962C8B-B14F-4D97-AF65-F5344CB8AC3E}">
        <p14:creationId xmlns:p14="http://schemas.microsoft.com/office/powerpoint/2010/main" val="420243345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87</a:t>
            </a:fld>
            <a:endParaRPr lang="es-ES" dirty="0"/>
          </a:p>
        </p:txBody>
      </p:sp>
    </p:spTree>
    <p:extLst>
      <p:ext uri="{BB962C8B-B14F-4D97-AF65-F5344CB8AC3E}">
        <p14:creationId xmlns:p14="http://schemas.microsoft.com/office/powerpoint/2010/main" val="30422191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88</a:t>
            </a:fld>
            <a:endParaRPr lang="es-ES" dirty="0"/>
          </a:p>
        </p:txBody>
      </p:sp>
    </p:spTree>
    <p:extLst>
      <p:ext uri="{BB962C8B-B14F-4D97-AF65-F5344CB8AC3E}">
        <p14:creationId xmlns:p14="http://schemas.microsoft.com/office/powerpoint/2010/main" val="22526164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89</a:t>
            </a:fld>
            <a:endParaRPr lang="es-ES" dirty="0"/>
          </a:p>
        </p:txBody>
      </p:sp>
    </p:spTree>
    <p:extLst>
      <p:ext uri="{BB962C8B-B14F-4D97-AF65-F5344CB8AC3E}">
        <p14:creationId xmlns:p14="http://schemas.microsoft.com/office/powerpoint/2010/main" val="173480041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90</a:t>
            </a:fld>
            <a:endParaRPr lang="es-ES" dirty="0"/>
          </a:p>
        </p:txBody>
      </p:sp>
    </p:spTree>
    <p:extLst>
      <p:ext uri="{BB962C8B-B14F-4D97-AF65-F5344CB8AC3E}">
        <p14:creationId xmlns:p14="http://schemas.microsoft.com/office/powerpoint/2010/main" val="80119822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del Palau Falguera.--San Feliu del Llobregat.-Barcelona</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91</a:t>
            </a:fld>
            <a:endParaRPr lang="es-ES" dirty="0"/>
          </a:p>
        </p:txBody>
      </p:sp>
    </p:spTree>
    <p:extLst>
      <p:ext uri="{BB962C8B-B14F-4D97-AF65-F5344CB8AC3E}">
        <p14:creationId xmlns:p14="http://schemas.microsoft.com/office/powerpoint/2010/main" val="27943122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92</a:t>
            </a:fld>
            <a:endParaRPr lang="es-ES" dirty="0"/>
          </a:p>
        </p:txBody>
      </p:sp>
    </p:spTree>
    <p:extLst>
      <p:ext uri="{BB962C8B-B14F-4D97-AF65-F5344CB8AC3E}">
        <p14:creationId xmlns:p14="http://schemas.microsoft.com/office/powerpoint/2010/main" val="243723900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 del Roserar Dot i Camprubi.</a:t>
            </a:r>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101</a:t>
            </a:fld>
            <a:endParaRPr lang="es-ES" dirty="0"/>
          </a:p>
        </p:txBody>
      </p:sp>
    </p:spTree>
    <p:extLst>
      <p:ext uri="{BB962C8B-B14F-4D97-AF65-F5344CB8AC3E}">
        <p14:creationId xmlns:p14="http://schemas.microsoft.com/office/powerpoint/2010/main" val="195369801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 del Roserar Dot i Camprubi.</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102</a:t>
            </a:fld>
            <a:endParaRPr lang="es-ES" dirty="0"/>
          </a:p>
        </p:txBody>
      </p:sp>
    </p:spTree>
    <p:extLst>
      <p:ext uri="{BB962C8B-B14F-4D97-AF65-F5344CB8AC3E}">
        <p14:creationId xmlns:p14="http://schemas.microsoft.com/office/powerpoint/2010/main" val="143469472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 del Roserar Dot i Camprubi.</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103</a:t>
            </a:fld>
            <a:endParaRPr lang="es-ES" dirty="0"/>
          </a:p>
        </p:txBody>
      </p:sp>
    </p:spTree>
    <p:extLst>
      <p:ext uri="{BB962C8B-B14F-4D97-AF65-F5344CB8AC3E}">
        <p14:creationId xmlns:p14="http://schemas.microsoft.com/office/powerpoint/2010/main" val="264648531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 del Roserar Dot i Camprubi.</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104</a:t>
            </a:fld>
            <a:endParaRPr lang="es-ES" dirty="0"/>
          </a:p>
        </p:txBody>
      </p:sp>
    </p:spTree>
    <p:extLst>
      <p:ext uri="{BB962C8B-B14F-4D97-AF65-F5344CB8AC3E}">
        <p14:creationId xmlns:p14="http://schemas.microsoft.com/office/powerpoint/2010/main" val="406110424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 del Roserar Dot i Camprubi.</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105</a:t>
            </a:fld>
            <a:endParaRPr lang="es-ES" dirty="0"/>
          </a:p>
        </p:txBody>
      </p:sp>
    </p:spTree>
    <p:extLst>
      <p:ext uri="{BB962C8B-B14F-4D97-AF65-F5344CB8AC3E}">
        <p14:creationId xmlns:p14="http://schemas.microsoft.com/office/powerpoint/2010/main" val="145968161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 del Roserar Dot i Camprubi.</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106</a:t>
            </a:fld>
            <a:endParaRPr lang="es-ES" dirty="0"/>
          </a:p>
        </p:txBody>
      </p:sp>
    </p:spTree>
    <p:extLst>
      <p:ext uri="{BB962C8B-B14F-4D97-AF65-F5344CB8AC3E}">
        <p14:creationId xmlns:p14="http://schemas.microsoft.com/office/powerpoint/2010/main" val="70731123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 del Roserar Dot i Camprubi.</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107</a:t>
            </a:fld>
            <a:endParaRPr lang="es-ES" dirty="0"/>
          </a:p>
        </p:txBody>
      </p:sp>
    </p:spTree>
    <p:extLst>
      <p:ext uri="{BB962C8B-B14F-4D97-AF65-F5344CB8AC3E}">
        <p14:creationId xmlns:p14="http://schemas.microsoft.com/office/powerpoint/2010/main" val="331774331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 del Roserar Dot i Camprubi.</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108</a:t>
            </a:fld>
            <a:endParaRPr lang="es-ES" dirty="0"/>
          </a:p>
        </p:txBody>
      </p:sp>
    </p:spTree>
    <p:extLst>
      <p:ext uri="{BB962C8B-B14F-4D97-AF65-F5344CB8AC3E}">
        <p14:creationId xmlns:p14="http://schemas.microsoft.com/office/powerpoint/2010/main" val="416196019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 del Roserar Dot i Camprubi.</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109</a:t>
            </a:fld>
            <a:endParaRPr lang="es-ES" dirty="0"/>
          </a:p>
        </p:txBody>
      </p:sp>
    </p:spTree>
    <p:extLst>
      <p:ext uri="{BB962C8B-B14F-4D97-AF65-F5344CB8AC3E}">
        <p14:creationId xmlns:p14="http://schemas.microsoft.com/office/powerpoint/2010/main" val="152674286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 del Roserar Dot i Camprubi.</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110</a:t>
            </a:fld>
            <a:endParaRPr lang="es-ES" dirty="0"/>
          </a:p>
        </p:txBody>
      </p:sp>
    </p:spTree>
    <p:extLst>
      <p:ext uri="{BB962C8B-B14F-4D97-AF65-F5344CB8AC3E}">
        <p14:creationId xmlns:p14="http://schemas.microsoft.com/office/powerpoint/2010/main" val="36172262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 del Roserar Dot i Camprubi.</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111</a:t>
            </a:fld>
            <a:endParaRPr lang="es-ES" dirty="0"/>
          </a:p>
        </p:txBody>
      </p:sp>
    </p:spTree>
    <p:extLst>
      <p:ext uri="{BB962C8B-B14F-4D97-AF65-F5344CB8AC3E}">
        <p14:creationId xmlns:p14="http://schemas.microsoft.com/office/powerpoint/2010/main" val="260046945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 del Roserar Dot i Camprubi.</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112</a:t>
            </a:fld>
            <a:endParaRPr lang="es-ES" dirty="0"/>
          </a:p>
        </p:txBody>
      </p:sp>
    </p:spTree>
    <p:extLst>
      <p:ext uri="{BB962C8B-B14F-4D97-AF65-F5344CB8AC3E}">
        <p14:creationId xmlns:p14="http://schemas.microsoft.com/office/powerpoint/2010/main" val="22589913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Parc del Roserar Dot i Camprubi.</a:t>
            </a:r>
          </a:p>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113</a:t>
            </a:fld>
            <a:endParaRPr lang="es-ES" dirty="0"/>
          </a:p>
        </p:txBody>
      </p:sp>
    </p:spTree>
    <p:extLst>
      <p:ext uri="{BB962C8B-B14F-4D97-AF65-F5344CB8AC3E}">
        <p14:creationId xmlns:p14="http://schemas.microsoft.com/office/powerpoint/2010/main" val="155069766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115</a:t>
            </a:fld>
            <a:endParaRPr lang="es-ES" dirty="0"/>
          </a:p>
        </p:txBody>
      </p:sp>
    </p:spTree>
    <p:extLst>
      <p:ext uri="{BB962C8B-B14F-4D97-AF65-F5344CB8AC3E}">
        <p14:creationId xmlns:p14="http://schemas.microsoft.com/office/powerpoint/2010/main" val="316948512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Rosa_Mari_Dot</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116</a:t>
            </a:fld>
            <a:endParaRPr lang="es-ES" dirty="0"/>
          </a:p>
        </p:txBody>
      </p:sp>
    </p:spTree>
    <p:extLst>
      <p:ext uri="{BB962C8B-B14F-4D97-AF65-F5344CB8AC3E}">
        <p14:creationId xmlns:p14="http://schemas.microsoft.com/office/powerpoint/2010/main" val="345181612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Mme.Gregoire Staechelin</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117</a:t>
            </a:fld>
            <a:endParaRPr lang="es-ES" dirty="0"/>
          </a:p>
        </p:txBody>
      </p:sp>
    </p:spTree>
    <p:extLst>
      <p:ext uri="{BB962C8B-B14F-4D97-AF65-F5344CB8AC3E}">
        <p14:creationId xmlns:p14="http://schemas.microsoft.com/office/powerpoint/2010/main" val="140309339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Perla_de_Montserrat.</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118</a:t>
            </a:fld>
            <a:endParaRPr lang="es-ES" dirty="0"/>
          </a:p>
        </p:txBody>
      </p:sp>
    </p:spTree>
    <p:extLst>
      <p:ext uri="{BB962C8B-B14F-4D97-AF65-F5344CB8AC3E}">
        <p14:creationId xmlns:p14="http://schemas.microsoft.com/office/powerpoint/2010/main" val="107146591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Rosa_Girona y Rose_Luis_de_Brinas</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119</a:t>
            </a:fld>
            <a:endParaRPr lang="es-ES" dirty="0"/>
          </a:p>
        </p:txBody>
      </p:sp>
    </p:spTree>
    <p:extLst>
      <p:ext uri="{BB962C8B-B14F-4D97-AF65-F5344CB8AC3E}">
        <p14:creationId xmlns:p14="http://schemas.microsoft.com/office/powerpoint/2010/main" val="9493215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Violinista Costa.-Camprubi</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120</a:t>
            </a:fld>
            <a:endParaRPr lang="es-ES" dirty="0"/>
          </a:p>
        </p:txBody>
      </p:sp>
    </p:spTree>
    <p:extLst>
      <p:ext uri="{BB962C8B-B14F-4D97-AF65-F5344CB8AC3E}">
        <p14:creationId xmlns:p14="http://schemas.microsoft.com/office/powerpoint/2010/main" val="400135581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Tarde Gris .-Dot y </a:t>
            </a:r>
            <a:r>
              <a:rPr lang="es-ES" dirty="0" err="1"/>
              <a:t>Rosa_'Mme_Grégoire_Staechelin</a:t>
            </a:r>
            <a:r>
              <a:rPr lang="es-ES" dirty="0"/>
              <a:t>'</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121</a:t>
            </a:fld>
            <a:endParaRPr lang="es-ES" dirty="0"/>
          </a:p>
        </p:txBody>
      </p:sp>
    </p:spTree>
    <p:extLst>
      <p:ext uri="{BB962C8B-B14F-4D97-AF65-F5344CB8AC3E}">
        <p14:creationId xmlns:p14="http://schemas.microsoft.com/office/powerpoint/2010/main" val="260780857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Miquel Aldrufeu</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122</a:t>
            </a:fld>
            <a:endParaRPr lang="es-ES" dirty="0"/>
          </a:p>
        </p:txBody>
      </p:sp>
    </p:spTree>
    <p:extLst>
      <p:ext uri="{BB962C8B-B14F-4D97-AF65-F5344CB8AC3E}">
        <p14:creationId xmlns:p14="http://schemas.microsoft.com/office/powerpoint/2010/main" val="176143307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Rosina Rosa</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123</a:t>
            </a:fld>
            <a:endParaRPr lang="es-ES" dirty="0"/>
          </a:p>
        </p:txBody>
      </p:sp>
    </p:spTree>
    <p:extLst>
      <p:ext uri="{BB962C8B-B14F-4D97-AF65-F5344CB8AC3E}">
        <p14:creationId xmlns:p14="http://schemas.microsoft.com/office/powerpoint/2010/main" val="34060847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Perla de Alcanada.-Dot</a:t>
            </a:r>
          </a:p>
        </p:txBody>
      </p:sp>
      <p:sp>
        <p:nvSpPr>
          <p:cNvPr id="4" name="3 Marcador de número de diapositiva"/>
          <p:cNvSpPr>
            <a:spLocks noGrp="1"/>
          </p:cNvSpPr>
          <p:nvPr>
            <p:ph type="sldNum" sz="quarter" idx="10"/>
          </p:nvPr>
        </p:nvSpPr>
        <p:spPr/>
        <p:txBody>
          <a:bodyPr/>
          <a:lstStyle/>
          <a:p>
            <a:fld id="{89DB1939-ECEE-43A0-A1F0-59A4B17C2E53}" type="slidenum">
              <a:rPr lang="es-ES" smtClean="0"/>
              <a:t>124</a:t>
            </a:fld>
            <a:endParaRPr lang="es-ES" dirty="0"/>
          </a:p>
        </p:txBody>
      </p:sp>
    </p:spTree>
    <p:extLst>
      <p:ext uri="{BB962C8B-B14F-4D97-AF65-F5344CB8AC3E}">
        <p14:creationId xmlns:p14="http://schemas.microsoft.com/office/powerpoint/2010/main" val="1866359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4912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42373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47080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651237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644905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08410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33980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5035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31883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59362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23354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9364947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0.jpg"/></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10.jpg"/></Relationships>
</file>

<file path=ppt/slides/_rels/slide4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9.jpg"/></Relationships>
</file>

<file path=ppt/slides/_rels/slide4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57.jpg"/><Relationship Id="rId4" Type="http://schemas.openxmlformats.org/officeDocument/2006/relationships/image" Target="../media/image56.jpg"/></Relationships>
</file>

<file path=ppt/slides/_rels/slide5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5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5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5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5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49.jpg"/><Relationship Id="rId5" Type="http://schemas.openxmlformats.org/officeDocument/2006/relationships/image" Target="../media/image76.jpg"/><Relationship Id="rId4" Type="http://schemas.openxmlformats.org/officeDocument/2006/relationships/image" Target="../media/image75.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91.jpg"/><Relationship Id="rId5" Type="http://schemas.openxmlformats.org/officeDocument/2006/relationships/image" Target="../media/image90.jpg"/><Relationship Id="rId4" Type="http://schemas.openxmlformats.org/officeDocument/2006/relationships/image" Target="../media/image89.jpg"/></Relationships>
</file>

<file path=ppt/slides/_rels/slide7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96.jpg"/></Relationships>
</file>

<file path=ppt/slides/_rels/slide7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99.jpg"/></Relationships>
</file>

<file path=ppt/slides/_rels/slide7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103.jpg"/></Relationships>
</file>

<file path=ppt/slides/_rels/slide8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108.jpg"/><Relationship Id="rId5" Type="http://schemas.openxmlformats.org/officeDocument/2006/relationships/image" Target="../media/image89.jpg"/><Relationship Id="rId4" Type="http://schemas.openxmlformats.org/officeDocument/2006/relationships/image" Target="../media/image107.jpg"/></Relationships>
</file>

<file path=ppt/slides/_rels/slide8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113.jpeg"/><Relationship Id="rId5" Type="http://schemas.openxmlformats.org/officeDocument/2006/relationships/image" Target="../media/image112.jpeg"/><Relationship Id="rId4" Type="http://schemas.openxmlformats.org/officeDocument/2006/relationships/image" Target="../media/image111.jpg"/></Relationships>
</file>

<file path=ppt/slides/_rels/slide8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117.jpeg"/><Relationship Id="rId5" Type="http://schemas.openxmlformats.org/officeDocument/2006/relationships/image" Target="../media/image116.jpg"/><Relationship Id="rId4" Type="http://schemas.openxmlformats.org/officeDocument/2006/relationships/image" Target="../media/image115.jpg"/></Relationships>
</file>

<file path=ppt/slides/_rels/slide8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73.xml"/><Relationship Id="rId1" Type="http://schemas.openxmlformats.org/officeDocument/2006/relationships/slideLayout" Target="../slideLayouts/slideLayout7.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9.jpeg"/></Relationships>
</file>

<file path=ppt/slides/_rels/slide8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126.jpeg"/><Relationship Id="rId5" Type="http://schemas.openxmlformats.org/officeDocument/2006/relationships/image" Target="../media/image125.jpeg"/><Relationship Id="rId4" Type="http://schemas.openxmlformats.org/officeDocument/2006/relationships/image" Target="../media/image124.jpeg"/></Relationships>
</file>

<file path=ppt/slides/_rels/slide9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130.jpeg"/><Relationship Id="rId5" Type="http://schemas.openxmlformats.org/officeDocument/2006/relationships/image" Target="../media/image129.jpeg"/><Relationship Id="rId4" Type="http://schemas.openxmlformats.org/officeDocument/2006/relationships/image" Target="../media/image128.jpeg"/></Relationships>
</file>

<file path=ppt/slides/_rels/slide91.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77.xml"/><Relationship Id="rId1" Type="http://schemas.openxmlformats.org/officeDocument/2006/relationships/slideLayout" Target="../slideLayouts/slideLayout7.xml"/><Relationship Id="rId6" Type="http://schemas.openxmlformats.org/officeDocument/2006/relationships/image" Target="../media/image134.jpeg"/><Relationship Id="rId5" Type="http://schemas.openxmlformats.org/officeDocument/2006/relationships/image" Target="../media/image133.jpeg"/><Relationship Id="rId4" Type="http://schemas.openxmlformats.org/officeDocument/2006/relationships/image" Target="../media/image132.jpeg"/></Relationships>
</file>

<file path=ppt/slides/_rels/slide92.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78.xml"/><Relationship Id="rId1" Type="http://schemas.openxmlformats.org/officeDocument/2006/relationships/slideLayout" Target="../slideLayouts/slideLayout7.xml"/><Relationship Id="rId6" Type="http://schemas.openxmlformats.org/officeDocument/2006/relationships/image" Target="../media/image138.jpeg"/><Relationship Id="rId5" Type="http://schemas.openxmlformats.org/officeDocument/2006/relationships/image" Target="../media/image137.jpeg"/><Relationship Id="rId4" Type="http://schemas.openxmlformats.org/officeDocument/2006/relationships/image" Target="../media/image136.jpeg"/></Relationships>
</file>

<file path=ppt/slides/_rels/slide93.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7.xml"/><Relationship Id="rId4" Type="http://schemas.openxmlformats.org/officeDocument/2006/relationships/image" Target="../media/image141.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85.xml"/><Relationship Id="rId1" Type="http://schemas.openxmlformats.org/officeDocument/2006/relationships/slideLayout" Target="../slideLayouts/slideLayout7.xml"/><Relationship Id="rId6" Type="http://schemas.openxmlformats.org/officeDocument/2006/relationships/image" Target="../media/image151.jpeg"/><Relationship Id="rId5" Type="http://schemas.openxmlformats.org/officeDocument/2006/relationships/image" Target="../media/image150.jpeg"/><Relationship Id="rId4" Type="http://schemas.openxmlformats.org/officeDocument/2006/relationships/image" Target="../media/image149.jpeg"/></Relationships>
</file>

<file path=ppt/slides/_rels/slide108.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86.xml"/><Relationship Id="rId1" Type="http://schemas.openxmlformats.org/officeDocument/2006/relationships/slideLayout" Target="../slideLayouts/slideLayout7.xml"/><Relationship Id="rId6" Type="http://schemas.openxmlformats.org/officeDocument/2006/relationships/image" Target="../media/image155.jpeg"/><Relationship Id="rId5" Type="http://schemas.openxmlformats.org/officeDocument/2006/relationships/image" Target="../media/image154.jpeg"/><Relationship Id="rId4" Type="http://schemas.openxmlformats.org/officeDocument/2006/relationships/image" Target="../media/image153.jpeg"/></Relationships>
</file>

<file path=ppt/slides/_rels/slide109.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161.JPG"/></Relationships>
</file>

<file path=ppt/slides/_rels/slide114.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image" Target="../media/image162.JP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6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69.jpg"/></Relationships>
</file>

<file path=ppt/slides/_rels/slide120.xml.rels><?xml version="1.0" encoding="UTF-8" standalone="yes"?>
<Relationships xmlns="http://schemas.openxmlformats.org/package/2006/relationships"><Relationship Id="rId3" Type="http://schemas.openxmlformats.org/officeDocument/2006/relationships/image" Target="../media/image17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71.jp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03.jpg"/></Relationships>
</file>

<file path=ppt/slides/_rels/slide122.xml.rels><?xml version="1.0" encoding="UTF-8" standalone="yes"?>
<Relationships xmlns="http://schemas.openxmlformats.org/package/2006/relationships"><Relationship Id="rId3" Type="http://schemas.openxmlformats.org/officeDocument/2006/relationships/image" Target="../media/image17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7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606480" cy="3312368"/>
          </a:xfrm>
        </p:spPr>
        <p:txBody>
          <a:bodyPr>
            <a:noAutofit/>
          </a:bodyPr>
          <a:lstStyle/>
          <a:p>
            <a:r>
              <a:rPr lang="es-ES" sz="3200" dirty="0"/>
              <a:t>EUROPA.-LA VUELTA AL MUNDO EN 885 JARDINES.-ESPAÑA.-BARCELONA.-Parque Torreblanca.-Jardins del Palau Falguera.-</a:t>
            </a:r>
            <a:r>
              <a:rPr lang="it-IT" sz="3200" dirty="0"/>
              <a:t>Parc del Roserar Dot i Camprubi</a:t>
            </a:r>
            <a:br>
              <a:rPr lang="es-ES" sz="3600" dirty="0"/>
            </a:br>
            <a:endParaRPr lang="es-ES" sz="3600" dirty="0"/>
          </a:p>
        </p:txBody>
      </p:sp>
      <p:sp>
        <p:nvSpPr>
          <p:cNvPr id="3" name="2 Subtítulo"/>
          <p:cNvSpPr>
            <a:spLocks noGrp="1"/>
          </p:cNvSpPr>
          <p:nvPr>
            <p:ph type="subTitle" idx="1"/>
          </p:nvPr>
        </p:nvSpPr>
        <p:spPr>
          <a:xfrm>
            <a:off x="2555776" y="5003322"/>
            <a:ext cx="4752528" cy="1371600"/>
          </a:xfrm>
        </p:spPr>
        <p:txBody>
          <a:bodyPr/>
          <a:lstStyle/>
          <a:p>
            <a:r>
              <a:rPr lang="es-ES" dirty="0"/>
              <a:t>Seleccion de textos y fotografias por</a:t>
            </a:r>
          </a:p>
          <a:p>
            <a:r>
              <a:rPr lang="es-ES" sz="2800" dirty="0"/>
              <a:t>JOSE ELIAS BONELLS</a:t>
            </a:r>
          </a:p>
        </p:txBody>
      </p:sp>
    </p:spTree>
    <p:extLst>
      <p:ext uri="{BB962C8B-B14F-4D97-AF65-F5344CB8AC3E}">
        <p14:creationId xmlns:p14="http://schemas.microsoft.com/office/powerpoint/2010/main" val="1723828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Torreblanca.-San Feliu.--Barcelona.-</a:t>
            </a:r>
          </a:p>
        </p:txBody>
      </p:sp>
      <p:sp>
        <p:nvSpPr>
          <p:cNvPr id="3" name="2 Marcador de contenido"/>
          <p:cNvSpPr>
            <a:spLocks noGrp="1"/>
          </p:cNvSpPr>
          <p:nvPr>
            <p:ph sz="quarter" idx="1"/>
          </p:nvPr>
        </p:nvSpPr>
        <p:spPr/>
        <p:txBody>
          <a:bodyPr/>
          <a:lstStyle/>
          <a:p>
            <a:r>
              <a:rPr lang="es-ES" dirty="0"/>
              <a:t>El Parque de Torreblanca en catalán: Parc de Torreblanca1 es un parque de aproximadamente unas 12 hectáreas de extensión y que se divide en varias partes. Está dentro del área metropolitana de Barcelona.</a:t>
            </a:r>
          </a:p>
          <a:p>
            <a:r>
              <a:rPr lang="es-ES" dirty="0"/>
              <a:t>El Parque de Torreblanca ocupa parte de los términos de San Juan Despí y de San Justo Desvern, y próximo al de San Feliú de Llobregat1 pudiéndose acceder desde cualquiera de estas localidades.</a:t>
            </a:r>
          </a:p>
        </p:txBody>
      </p:sp>
    </p:spTree>
    <p:extLst>
      <p:ext uri="{BB962C8B-B14F-4D97-AF65-F5344CB8AC3E}">
        <p14:creationId xmlns:p14="http://schemas.microsoft.com/office/powerpoint/2010/main" val="1068138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Se trataba de la finca de la casa señorial de los marqueses de Monistrol (título de la familia Dusay ó Usall), adquirida en época medieval y que se convirtió en la residencia principal en el siglo XIX, abandonando el anterior Palacio del carrer de Regomir,.</a:t>
            </a:r>
          </a:p>
          <a:p>
            <a:r>
              <a:rPr lang="es-ES" dirty="0"/>
              <a:t>Muy dañada la residencia durante la época de la guerra civil, acabó por ser demolida. En 1982 pasó a ser propiedad municipal.</a:t>
            </a:r>
          </a:p>
          <a:p>
            <a:r>
              <a:rPr lang="es-ES" dirty="0"/>
              <a:t>Al principio, había sido un jardín botánico del que actualmente sólo se conserva la vegetación de la zona del lago. Este fue construido en estilo que se impregna de un aire romántico y con conglomerados artificiales, cuevas y glorietas.</a:t>
            </a:r>
          </a:p>
          <a:p>
            <a:endParaRPr lang="es-ES" dirty="0"/>
          </a:p>
        </p:txBody>
      </p:sp>
    </p:spTree>
    <p:extLst>
      <p:ext uri="{BB962C8B-B14F-4D97-AF65-F5344CB8AC3E}">
        <p14:creationId xmlns:p14="http://schemas.microsoft.com/office/powerpoint/2010/main" val="2540285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el año 2005, la asociación Amics de les Roses de Sant Feliu de Llobregat llegó a un acuerdo con la Mancomunidad que gestiona el parque y el Consejo Comarcal del Bajo Llobregat y a través de un convenio se cedió a esta entidad el uso de diferentes parterres de la zona donde originariamente habían plantados rosales, para que los socios rosalistas pudieran volver a plantar y cultivar rosales.</a:t>
            </a:r>
          </a:p>
          <a:p>
            <a:endParaRPr lang="es-ES" dirty="0"/>
          </a:p>
          <a:p>
            <a:r>
              <a:rPr lang="es-ES" dirty="0"/>
              <a:t>En la actualidad se han plantado y cuidan cerca de 600 rosales y este número de rosales y de variedades plantadas crece año tras año.</a:t>
            </a:r>
          </a:p>
        </p:txBody>
      </p:sp>
    </p:spTree>
    <p:extLst>
      <p:ext uri="{BB962C8B-B14F-4D97-AF65-F5344CB8AC3E}">
        <p14:creationId xmlns:p14="http://schemas.microsoft.com/office/powerpoint/2010/main" val="4056233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Se divide en varias partes:</a:t>
            </a:r>
          </a:p>
          <a:p>
            <a:endParaRPr lang="es-ES" dirty="0"/>
          </a:p>
          <a:p>
            <a:r>
              <a:rPr lang="es-ES" dirty="0"/>
              <a:t>Las avenidas de plátanos y cipreses con estatuas. Actualmente se realizan espectáculos.</a:t>
            </a:r>
          </a:p>
          <a:p>
            <a:r>
              <a:rPr lang="es-ES" dirty="0"/>
              <a:t>La zona suroeste, donde ahora se realizan actividades deportivas (debajo de donde estaba el palacio).</a:t>
            </a:r>
          </a:p>
          <a:p>
            <a:r>
              <a:rPr lang="es-ES" dirty="0"/>
              <a:t>La zona sur, donde estaba el Palacio de los Marqueses de Monistrol, actualmente sustituido con vegetación, donde ahora se encuentra el laberinto rodeado de palmeras y otros árboles como plátanos o cipreses.</a:t>
            </a:r>
          </a:p>
          <a:p>
            <a:r>
              <a:rPr lang="es-ES" dirty="0"/>
              <a:t>La zona del lago, la parte romántica, con los templetes, grutas, islas ...</a:t>
            </a:r>
          </a:p>
        </p:txBody>
      </p:sp>
    </p:spTree>
    <p:extLst>
      <p:ext uri="{BB962C8B-B14F-4D97-AF65-F5344CB8AC3E}">
        <p14:creationId xmlns:p14="http://schemas.microsoft.com/office/powerpoint/2010/main" val="1385829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Como había sido un jardín botánico, el parque consta de una gran diversidad vegetal de una gran belleza y con mucho valor. Aparte, también hay una buena diversidad de fauna. Desafortunadamente, hay también animales abandonados en los lagos, como los patos y gansos de granja, o las tortugas de Florida.</a:t>
            </a:r>
          </a:p>
          <a:p>
            <a:r>
              <a:rPr lang="es-ES" dirty="0"/>
              <a:t>Por la mañana o al atardecer, es posible ver algún conejo (difícil de ver debido a que siempre hay gente paseando menos cuando se cierra), pavos que rodean el parque, loros y cotorras exóticas, y otros animales más comunes, dependiendo de la época del año. Es muy buen lugar de paseo o para hacer deporte, a veces también se utiliza para la celebración de bodas.</a:t>
            </a:r>
          </a:p>
        </p:txBody>
      </p:sp>
    </p:spTree>
    <p:extLst>
      <p:ext uri="{BB962C8B-B14F-4D97-AF65-F5344CB8AC3E}">
        <p14:creationId xmlns:p14="http://schemas.microsoft.com/office/powerpoint/2010/main" val="2631014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955024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57" y="0"/>
            <a:ext cx="4590574" cy="6858000"/>
          </a:xfrm>
          <a:prstGeom prst="rect">
            <a:avLst/>
          </a:prstGeo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1430" y="0"/>
            <a:ext cx="4522569" cy="3429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1430" y="3429000"/>
            <a:ext cx="4522570" cy="3429000"/>
          </a:xfrm>
          <a:prstGeom prst="rect">
            <a:avLst/>
          </a:prstGeom>
        </p:spPr>
      </p:pic>
    </p:spTree>
    <p:extLst>
      <p:ext uri="{BB962C8B-B14F-4D97-AF65-F5344CB8AC3E}">
        <p14:creationId xmlns:p14="http://schemas.microsoft.com/office/powerpoint/2010/main" val="2465239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385708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514112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8346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5009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002"/>
            <a:ext cx="9144000" cy="6837998"/>
          </a:xfrm>
          <a:prstGeom prst="rect">
            <a:avLst/>
          </a:prstGeom>
        </p:spPr>
      </p:pic>
    </p:spTree>
    <p:extLst>
      <p:ext uri="{BB962C8B-B14F-4D97-AF65-F5344CB8AC3E}">
        <p14:creationId xmlns:p14="http://schemas.microsoft.com/office/powerpoint/2010/main" val="1046335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381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875" y="3009900"/>
            <a:ext cx="9036496" cy="3848100"/>
          </a:xfrm>
          <a:prstGeom prst="rect">
            <a:avLst/>
          </a:prstGeom>
        </p:spPr>
      </p:pic>
    </p:spTree>
    <p:extLst>
      <p:ext uri="{BB962C8B-B14F-4D97-AF65-F5344CB8AC3E}">
        <p14:creationId xmlns:p14="http://schemas.microsoft.com/office/powerpoint/2010/main" val="2869834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1470169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38996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359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71812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8655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227652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89619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9563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059832" cy="207776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077764"/>
            <a:ext cx="6350000" cy="47625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9832" y="0"/>
            <a:ext cx="3290168" cy="2077763"/>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l="69444" t="-3200" b="-1"/>
          <a:stretch/>
        </p:blipFill>
        <p:spPr>
          <a:xfrm>
            <a:off x="6350000" y="-329133"/>
            <a:ext cx="2794000" cy="7272808"/>
          </a:xfrm>
          <a:prstGeom prst="rect">
            <a:avLst/>
          </a:prstGeom>
        </p:spPr>
      </p:pic>
    </p:spTree>
    <p:extLst>
      <p:ext uri="{BB962C8B-B14F-4D97-AF65-F5344CB8AC3E}">
        <p14:creationId xmlns:p14="http://schemas.microsoft.com/office/powerpoint/2010/main" val="181376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14858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29"/>
            <a:ext cx="9144000" cy="6945963"/>
          </a:xfrm>
          <a:prstGeom prst="rect">
            <a:avLst/>
          </a:prstGeom>
        </p:spPr>
      </p:pic>
    </p:spTree>
    <p:extLst>
      <p:ext uri="{BB962C8B-B14F-4D97-AF65-F5344CB8AC3E}">
        <p14:creationId xmlns:p14="http://schemas.microsoft.com/office/powerpoint/2010/main" val="22351254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671" t="7916" r="5671" b="8751"/>
          <a:stretch/>
        </p:blipFill>
        <p:spPr>
          <a:xfrm>
            <a:off x="0" y="0"/>
            <a:ext cx="9144000" cy="6857999"/>
          </a:xfrm>
          <a:prstGeom prst="rect">
            <a:avLst/>
          </a:prstGeom>
        </p:spPr>
      </p:pic>
    </p:spTree>
    <p:extLst>
      <p:ext uri="{BB962C8B-B14F-4D97-AF65-F5344CB8AC3E}">
        <p14:creationId xmlns:p14="http://schemas.microsoft.com/office/powerpoint/2010/main" val="2217498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49" y="3412976"/>
            <a:ext cx="4552951" cy="3429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412976"/>
            <a:ext cx="4572000" cy="3463280"/>
          </a:xfrm>
          <a:prstGeom prst="rect">
            <a:avLst/>
          </a:prstGeom>
        </p:spPr>
      </p:pic>
      <p:pic>
        <p:nvPicPr>
          <p:cNvPr id="6"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0"/>
            <a:ext cx="4572000" cy="3412976"/>
          </a:xfrm>
          <a:prstGeom prst="rect">
            <a:avLst/>
          </a:prstGeom>
        </p:spPr>
      </p:pic>
    </p:spTree>
    <p:extLst>
      <p:ext uri="{BB962C8B-B14F-4D97-AF65-F5344CB8AC3E}">
        <p14:creationId xmlns:p14="http://schemas.microsoft.com/office/powerpoint/2010/main" val="28778967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345678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073080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42843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501008"/>
            <a:ext cx="4572000" cy="3356992"/>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0"/>
            <a:ext cx="4572000" cy="3501008"/>
          </a:xfrm>
          <a:prstGeom prst="rect">
            <a:avLst/>
          </a:prstGeom>
        </p:spPr>
      </p:pic>
    </p:spTree>
    <p:extLst>
      <p:ext uri="{BB962C8B-B14F-4D97-AF65-F5344CB8AC3E}">
        <p14:creationId xmlns:p14="http://schemas.microsoft.com/office/powerpoint/2010/main" val="2095692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42587444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28212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40705191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20483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7029400"/>
          </a:xfrm>
          <a:prstGeom prst="rect">
            <a:avLst/>
          </a:prstGeom>
        </p:spPr>
      </p:pic>
    </p:spTree>
    <p:extLst>
      <p:ext uri="{BB962C8B-B14F-4D97-AF65-F5344CB8AC3E}">
        <p14:creationId xmlns:p14="http://schemas.microsoft.com/office/powerpoint/2010/main" val="39682337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54442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36952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70071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933056"/>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5760"/>
          <a:stretch/>
        </p:blipFill>
        <p:spPr>
          <a:xfrm>
            <a:off x="0" y="3632938"/>
            <a:ext cx="9144000" cy="3225062"/>
          </a:xfrm>
          <a:prstGeom prst="rect">
            <a:avLst/>
          </a:prstGeom>
        </p:spPr>
      </p:pic>
    </p:spTree>
    <p:extLst>
      <p:ext uri="{BB962C8B-B14F-4D97-AF65-F5344CB8AC3E}">
        <p14:creationId xmlns:p14="http://schemas.microsoft.com/office/powerpoint/2010/main" val="3104475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350100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644008" cy="349642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3501008"/>
            <a:ext cx="4499992" cy="3356992"/>
          </a:xfrm>
          <a:prstGeom prst="rect">
            <a:avLst/>
          </a:prstGeom>
        </p:spPr>
      </p:pic>
      <p:pic>
        <p:nvPicPr>
          <p:cNvPr id="6" name="5 Imagen"/>
          <p:cNvPicPr>
            <a:picLocks noChangeAspect="1"/>
          </p:cNvPicPr>
          <p:nvPr/>
        </p:nvPicPr>
        <p:blipFill rotWithShape="1">
          <a:blip r:embed="rId6">
            <a:extLst>
              <a:ext uri="{28A0092B-C50C-407E-A947-70E740481C1C}">
                <a14:useLocalDpi xmlns:a14="http://schemas.microsoft.com/office/drawing/2010/main" val="0"/>
              </a:ext>
            </a:extLst>
          </a:blip>
          <a:srcRect l="2527" t="1" b="4067"/>
          <a:stretch/>
        </p:blipFill>
        <p:spPr>
          <a:xfrm>
            <a:off x="4644008" y="0"/>
            <a:ext cx="4499992" cy="3501008"/>
          </a:xfrm>
          <a:prstGeom prst="rect">
            <a:avLst/>
          </a:prstGeom>
        </p:spPr>
      </p:pic>
    </p:spTree>
    <p:extLst>
      <p:ext uri="{BB962C8B-B14F-4D97-AF65-F5344CB8AC3E}">
        <p14:creationId xmlns:p14="http://schemas.microsoft.com/office/powerpoint/2010/main" val="35976030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72728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8481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33824"/>
            <a:ext cx="9144000" cy="2886075"/>
          </a:xfrm>
          <a:prstGeom prst="rect">
            <a:avLst/>
          </a:prstGeom>
        </p:spPr>
      </p:pic>
    </p:spTree>
    <p:extLst>
      <p:ext uri="{BB962C8B-B14F-4D97-AF65-F5344CB8AC3E}">
        <p14:creationId xmlns:p14="http://schemas.microsoft.com/office/powerpoint/2010/main" val="23153135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89703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86654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15771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65284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600840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748"/>
            <a:ext cx="4572000" cy="349126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9"/>
            <a:ext cx="4572000"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99392"/>
            <a:ext cx="4572000" cy="6957392"/>
          </a:xfrm>
          <a:prstGeom prst="rect">
            <a:avLst/>
          </a:prstGeom>
        </p:spPr>
      </p:pic>
    </p:spTree>
    <p:extLst>
      <p:ext uri="{BB962C8B-B14F-4D97-AF65-F5344CB8AC3E}">
        <p14:creationId xmlns:p14="http://schemas.microsoft.com/office/powerpoint/2010/main" val="36332775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501008"/>
            <a:ext cx="4644008" cy="3356992"/>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008" y="0"/>
            <a:ext cx="4499992" cy="3501008"/>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4008" y="3501008"/>
            <a:ext cx="4499992" cy="3356992"/>
          </a:xfrm>
          <a:prstGeom prst="rect">
            <a:avLst/>
          </a:prstGeom>
        </p:spPr>
      </p:pic>
    </p:spTree>
    <p:extLst>
      <p:ext uri="{BB962C8B-B14F-4D97-AF65-F5344CB8AC3E}">
        <p14:creationId xmlns:p14="http://schemas.microsoft.com/office/powerpoint/2010/main" val="18626101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4008" y="3429000"/>
            <a:ext cx="4499992"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0"/>
            <a:ext cx="4644008"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008" y="0"/>
            <a:ext cx="4499992" cy="342900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644008" cy="3429000"/>
          </a:xfrm>
          <a:prstGeom prst="rect">
            <a:avLst/>
          </a:prstGeom>
        </p:spPr>
      </p:pic>
    </p:spTree>
    <p:extLst>
      <p:ext uri="{BB962C8B-B14F-4D97-AF65-F5344CB8AC3E}">
        <p14:creationId xmlns:p14="http://schemas.microsoft.com/office/powerpoint/2010/main" val="20351616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680520"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768" y="3429001"/>
            <a:ext cx="4680520" cy="3445508"/>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spTree>
    <p:extLst>
      <p:ext uri="{BB962C8B-B14F-4D97-AF65-F5344CB8AC3E}">
        <p14:creationId xmlns:p14="http://schemas.microsoft.com/office/powerpoint/2010/main" val="7861164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spTree>
    <p:extLst>
      <p:ext uri="{BB962C8B-B14F-4D97-AF65-F5344CB8AC3E}">
        <p14:creationId xmlns:p14="http://schemas.microsoft.com/office/powerpoint/2010/main" val="6571631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2853"/>
            <a:ext cx="4064000" cy="235030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4000" y="2373163"/>
            <a:ext cx="5080000" cy="44831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2373163"/>
            <a:ext cx="4064000" cy="44829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4000" y="22853"/>
            <a:ext cx="5105722" cy="2350309"/>
          </a:xfrm>
          <a:prstGeom prst="rect">
            <a:avLst/>
          </a:prstGeom>
        </p:spPr>
      </p:pic>
    </p:spTree>
    <p:extLst>
      <p:ext uri="{BB962C8B-B14F-4D97-AF65-F5344CB8AC3E}">
        <p14:creationId xmlns:p14="http://schemas.microsoft.com/office/powerpoint/2010/main" val="16201263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06090"/>
          </a:xfrm>
        </p:spPr>
        <p:txBody>
          <a:bodyPr/>
          <a:lstStyle/>
          <a:p>
            <a:r>
              <a:rPr lang="es-ES" dirty="0"/>
              <a:t>Jardins del Palau Falguera</a:t>
            </a:r>
          </a:p>
        </p:txBody>
      </p:sp>
      <p:sp>
        <p:nvSpPr>
          <p:cNvPr id="3" name="2 Marcador de contenido"/>
          <p:cNvSpPr>
            <a:spLocks noGrp="1"/>
          </p:cNvSpPr>
          <p:nvPr>
            <p:ph sz="quarter" idx="1"/>
          </p:nvPr>
        </p:nvSpPr>
        <p:spPr>
          <a:xfrm>
            <a:off x="457200" y="1196752"/>
            <a:ext cx="7467600" cy="5277200"/>
          </a:xfrm>
        </p:spPr>
        <p:txBody>
          <a:bodyPr>
            <a:normAutofit lnSpcReduction="10000"/>
          </a:bodyPr>
          <a:lstStyle/>
          <a:p>
            <a:r>
              <a:rPr lang="es-ES" dirty="0"/>
              <a:t>El Palau Falguera es un edificio del siglo XVII situado en Sant Feliu de Llobregat. Ha sido propiedad de las familias Falguera, los Amat, los Carcer, los Villalonga. Actualmente es un equipamiento público que aloja la escuela de música y el departamento de cultura. Es una obra declarada bien cultural de interés nacional.</a:t>
            </a:r>
          </a:p>
          <a:p>
            <a:r>
              <a:rPr lang="es-ES" dirty="0"/>
              <a:t>El 1,636 el mercader barcelonés Jaume Falguera adquirió al campesino de Sant Feliu Jaume Rovira dos casas contiguas que son el origen de la actual palacio. Se mantuvo en manos de los Falguera hasta finales del siglo XIX que pasó en el marquesado de Castellbell, en manos de la estirpe de los Amat, los Carcer y Villalonga, sucesivamente.</a:t>
            </a:r>
          </a:p>
        </p:txBody>
      </p:sp>
    </p:spTree>
    <p:extLst>
      <p:ext uri="{BB962C8B-B14F-4D97-AF65-F5344CB8AC3E}">
        <p14:creationId xmlns:p14="http://schemas.microsoft.com/office/powerpoint/2010/main" val="35199153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Durante la guerra civil española fue la sede del PSUC, de la UGT y de la "Colectiva de Paletas".  Hasta el año 1988 continuó siendo propiedad del marqués de Castellbel.l</a:t>
            </a:r>
          </a:p>
          <a:p>
            <a:r>
              <a:rPr lang="es-ES" dirty="0"/>
              <a:t> El año 1995 la finca fue adquirida por el Ayuntamiento de Sant Feliu de Llobregat y reformada por el arquitecto Lluís Cuspinera para convertirlo en un equipamiento cultural público. </a:t>
            </a:r>
          </a:p>
          <a:p>
            <a:r>
              <a:rPr lang="es-ES" dirty="0"/>
              <a:t>Casa de los antiguos marqueses de Castellbell que obtuvieron este título en 1702. Desde 1924 es un título con grandeza de España. </a:t>
            </a:r>
          </a:p>
          <a:p>
            <a:r>
              <a:rPr lang="es-ES" dirty="0"/>
              <a:t>El palacio tiene una superficie de 2.800 m 2 y está rodeado de unos extensos jardines. </a:t>
            </a:r>
          </a:p>
        </p:txBody>
      </p:sp>
    </p:spTree>
    <p:extLst>
      <p:ext uri="{BB962C8B-B14F-4D97-AF65-F5344CB8AC3E}">
        <p14:creationId xmlns:p14="http://schemas.microsoft.com/office/powerpoint/2010/main" val="38949095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año 1.750 la casa se ​​había ampliado considerablemente uniendo las dos casas iniciales en una sola fachada. La fachada principal que se abre al jardín, obrada en el entorno de 1870 por encargo de Josepa Falguera, es de estilo ecléctico con mezcla de elementos neoclásicos con elementos derivados del romanticismo. </a:t>
            </a:r>
          </a:p>
          <a:p>
            <a:r>
              <a:rPr lang="es-ES" dirty="0"/>
              <a:t>Los diferentes elementos decorativos son de terracota, y representan la huerta, el jardín, la abundancia mientras que sobre las puertas y en las cenefas, se pueden observar motivos vegetales. También se planificó el jardín, que se podía contemplar desde la terraza del palacio.</a:t>
            </a:r>
          </a:p>
        </p:txBody>
      </p:sp>
    </p:spTree>
    <p:extLst>
      <p:ext uri="{BB962C8B-B14F-4D97-AF65-F5344CB8AC3E}">
        <p14:creationId xmlns:p14="http://schemas.microsoft.com/office/powerpoint/2010/main" val="12958290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Estructura de forma simétrica en torno a un cuerpo central más alto donde está el reloj, coronado con el escudo de los Falguera. Decoran la fachada cuatro pilastras con capitel compuesto que flanquean la puerta, sobre la que hay una hornacina ovalada con una figura de mujer que representa la Abundancia. </a:t>
            </a:r>
          </a:p>
          <a:p>
            <a:r>
              <a:rPr lang="es-ES" dirty="0"/>
              <a:t>El año 1890 Joaquín de Cárcer, marqués de Castellbell, hizo construir el oratorio que se encuentra en la parte exterior en el lugar donde había habido unas construcciones auxiliares. En 1911 el mismo Joaquín de Cárcer logró disponer del resto de las casas que hizo derribar, ampliando el jardín y poniendo una puerta de hierro en la esquina, dejando la pared sur del oratorio al descubierto.</a:t>
            </a:r>
          </a:p>
        </p:txBody>
      </p:sp>
    </p:spTree>
    <p:extLst>
      <p:ext uri="{BB962C8B-B14F-4D97-AF65-F5344CB8AC3E}">
        <p14:creationId xmlns:p14="http://schemas.microsoft.com/office/powerpoint/2010/main" val="16375219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 siguiente reforma fue realizada por Dolores de Cárcer y de Ros, a partir de 1924.</a:t>
            </a:r>
          </a:p>
          <a:p>
            <a:r>
              <a:rPr lang="es-ES" dirty="0"/>
              <a:t> La marquesa hizo una serie de obras para que la casa recuperara su aspecto señorial después de un periodo de un cierto abandono.</a:t>
            </a:r>
          </a:p>
          <a:p>
            <a:r>
              <a:rPr lang="es-ES" dirty="0"/>
              <a:t> Fundamentalmente modificó la cubierta y levantó el techo de la buhardilla, obra que permitió multiplicar las habitaciones del segundo piso. Se hicieron restaurar las pinturas y las habitaciones principales.</a:t>
            </a:r>
          </a:p>
        </p:txBody>
      </p:sp>
    </p:spTree>
    <p:extLst>
      <p:ext uri="{BB962C8B-B14F-4D97-AF65-F5344CB8AC3E}">
        <p14:creationId xmlns:p14="http://schemas.microsoft.com/office/powerpoint/2010/main" val="39699881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5708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69"/>
            <a:ext cx="9144000" cy="6842861"/>
          </a:xfrm>
          <a:prstGeom prst="rect">
            <a:avLst/>
          </a:prstGeom>
        </p:spPr>
      </p:pic>
    </p:spTree>
    <p:extLst>
      <p:ext uri="{BB962C8B-B14F-4D97-AF65-F5344CB8AC3E}">
        <p14:creationId xmlns:p14="http://schemas.microsoft.com/office/powerpoint/2010/main" val="31535388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07442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967934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481736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9172341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5142"/>
          </a:xfrm>
          <a:prstGeom prst="rect">
            <a:avLst/>
          </a:prstGeom>
        </p:spPr>
      </p:pic>
    </p:spTree>
    <p:extLst>
      <p:ext uri="{BB962C8B-B14F-4D97-AF65-F5344CB8AC3E}">
        <p14:creationId xmlns:p14="http://schemas.microsoft.com/office/powerpoint/2010/main" val="28914108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80969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94"/>
            <a:ext cx="9144000" cy="6831211"/>
          </a:xfrm>
          <a:prstGeom prst="rect">
            <a:avLst/>
          </a:prstGeom>
        </p:spPr>
      </p:pic>
    </p:spTree>
    <p:extLst>
      <p:ext uri="{BB962C8B-B14F-4D97-AF65-F5344CB8AC3E}">
        <p14:creationId xmlns:p14="http://schemas.microsoft.com/office/powerpoint/2010/main" val="6506803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2117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84632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2" y="188640"/>
            <a:ext cx="4569098" cy="33569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2" y="3545632"/>
            <a:ext cx="4567957" cy="330207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1999" y="3545632"/>
            <a:ext cx="4572001" cy="3278633"/>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0"/>
            <a:ext cx="4572000" cy="3518768"/>
          </a:xfrm>
          <a:prstGeom prst="rect">
            <a:avLst/>
          </a:prstGeom>
        </p:spPr>
      </p:pic>
    </p:spTree>
    <p:extLst>
      <p:ext uri="{BB962C8B-B14F-4D97-AF65-F5344CB8AC3E}">
        <p14:creationId xmlns:p14="http://schemas.microsoft.com/office/powerpoint/2010/main" val="24445815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59882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846268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98507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6" y="31998"/>
            <a:ext cx="456057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6554" y="0"/>
            <a:ext cx="4560570" cy="6858000"/>
          </a:xfrm>
          <a:prstGeom prst="rect">
            <a:avLst/>
          </a:prstGeom>
        </p:spPr>
      </p:pic>
    </p:spTree>
    <p:extLst>
      <p:ext uri="{BB962C8B-B14F-4D97-AF65-F5344CB8AC3E}">
        <p14:creationId xmlns:p14="http://schemas.microsoft.com/office/powerpoint/2010/main" val="37637535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1700073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 y="4564"/>
            <a:ext cx="456057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430" y="4564"/>
            <a:ext cx="4560570" cy="6970068"/>
          </a:xfrm>
          <a:prstGeom prst="rect">
            <a:avLst/>
          </a:prstGeom>
        </p:spPr>
      </p:pic>
    </p:spTree>
    <p:extLst>
      <p:ext uri="{BB962C8B-B14F-4D97-AF65-F5344CB8AC3E}">
        <p14:creationId xmlns:p14="http://schemas.microsoft.com/office/powerpoint/2010/main" val="8206506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93572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44134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67"/>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9153"/>
            <a:ext cx="4000500" cy="6858000"/>
          </a:xfrm>
          <a:prstGeom prst="rect">
            <a:avLst/>
          </a:prstGeom>
        </p:spPr>
      </p:pic>
    </p:spTree>
    <p:extLst>
      <p:ext uri="{BB962C8B-B14F-4D97-AF65-F5344CB8AC3E}">
        <p14:creationId xmlns:p14="http://schemas.microsoft.com/office/powerpoint/2010/main" val="33669747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38035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366348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572000" cy="3347839"/>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586733"/>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586733"/>
            <a:ext cx="4572000" cy="3290118"/>
          </a:xfrm>
          <a:prstGeom prst="rect">
            <a:avLst/>
          </a:prstGeom>
        </p:spPr>
      </p:pic>
    </p:spTree>
    <p:extLst>
      <p:ext uri="{BB962C8B-B14F-4D97-AF65-F5344CB8AC3E}">
        <p14:creationId xmlns:p14="http://schemas.microsoft.com/office/powerpoint/2010/main" val="40525245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4629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543550"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3550" y="0"/>
            <a:ext cx="3600450" cy="3501008"/>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01008"/>
            <a:ext cx="4644008" cy="3356992"/>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4008" y="3501008"/>
            <a:ext cx="4499992" cy="3356992"/>
          </a:xfrm>
          <a:prstGeom prst="rect">
            <a:avLst/>
          </a:prstGeom>
        </p:spPr>
      </p:pic>
    </p:spTree>
    <p:extLst>
      <p:ext uri="{BB962C8B-B14F-4D97-AF65-F5344CB8AC3E}">
        <p14:creationId xmlns:p14="http://schemas.microsoft.com/office/powerpoint/2010/main" val="1258632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73016"/>
            <a:ext cx="4572000" cy="328498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573016"/>
            <a:ext cx="4572000" cy="3284984"/>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27984" y="0"/>
            <a:ext cx="4716016" cy="3573016"/>
          </a:xfrm>
          <a:prstGeom prst="rect">
            <a:avLst/>
          </a:prstGeom>
        </p:spPr>
      </p:pic>
    </p:spTree>
    <p:extLst>
      <p:ext uri="{BB962C8B-B14F-4D97-AF65-F5344CB8AC3E}">
        <p14:creationId xmlns:p14="http://schemas.microsoft.com/office/powerpoint/2010/main" val="38980632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48" y="3436999"/>
            <a:ext cx="4555951" cy="3356992"/>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3546711"/>
            <a:ext cx="4572000" cy="3292983"/>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0"/>
            <a:ext cx="4572000" cy="3527301"/>
          </a:xfrm>
          <a:prstGeom prst="rect">
            <a:avLst/>
          </a:prstGeom>
        </p:spPr>
      </p:pic>
    </p:spTree>
    <p:extLst>
      <p:ext uri="{BB962C8B-B14F-4D97-AF65-F5344CB8AC3E}">
        <p14:creationId xmlns:p14="http://schemas.microsoft.com/office/powerpoint/2010/main" val="6638759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29569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335699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356992"/>
            <a:ext cx="4644008" cy="3501008"/>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008" y="0"/>
            <a:ext cx="4499992" cy="3356992"/>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4008" y="3356992"/>
            <a:ext cx="4499992" cy="3501008"/>
          </a:xfrm>
          <a:prstGeom prst="rect">
            <a:avLst/>
          </a:prstGeom>
        </p:spPr>
      </p:pic>
    </p:spTree>
    <p:extLst>
      <p:ext uri="{BB962C8B-B14F-4D97-AF65-F5344CB8AC3E}">
        <p14:creationId xmlns:p14="http://schemas.microsoft.com/office/powerpoint/2010/main" val="13261076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35699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356992"/>
            <a:ext cx="4572000" cy="3501008"/>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0"/>
            <a:ext cx="4572000" cy="3356992"/>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3356992"/>
            <a:ext cx="4572000" cy="3501008"/>
          </a:xfrm>
          <a:prstGeom prst="rect">
            <a:avLst/>
          </a:prstGeom>
        </p:spPr>
      </p:pic>
    </p:spTree>
    <p:extLst>
      <p:ext uri="{BB962C8B-B14F-4D97-AF65-F5344CB8AC3E}">
        <p14:creationId xmlns:p14="http://schemas.microsoft.com/office/powerpoint/2010/main" val="35476272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0"/>
            <a:ext cx="4572000"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3501008"/>
            <a:ext cx="4572000" cy="3356992"/>
          </a:xfrm>
          <a:prstGeom prst="rect">
            <a:avLst/>
          </a:prstGeom>
        </p:spPr>
      </p:pic>
    </p:spTree>
    <p:extLst>
      <p:ext uri="{BB962C8B-B14F-4D97-AF65-F5344CB8AC3E}">
        <p14:creationId xmlns:p14="http://schemas.microsoft.com/office/powerpoint/2010/main" val="12116590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4644008" cy="342900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429000"/>
            <a:ext cx="4644008" cy="3429000"/>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4008" y="3429000"/>
            <a:ext cx="4499992" cy="3429000"/>
          </a:xfrm>
          <a:prstGeom prst="rect">
            <a:avLst/>
          </a:prstGeom>
        </p:spPr>
      </p:pic>
    </p:spTree>
    <p:extLst>
      <p:ext uri="{BB962C8B-B14F-4D97-AF65-F5344CB8AC3E}">
        <p14:creationId xmlns:p14="http://schemas.microsoft.com/office/powerpoint/2010/main" val="2402734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644008" cy="342900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429000"/>
            <a:ext cx="4644008" cy="3429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60570" cy="6858000"/>
          </a:xfrm>
          <a:prstGeom prst="rect">
            <a:avLst/>
          </a:prstGeom>
        </p:spPr>
      </p:pic>
    </p:spTree>
    <p:extLst>
      <p:ext uri="{BB962C8B-B14F-4D97-AF65-F5344CB8AC3E}">
        <p14:creationId xmlns:p14="http://schemas.microsoft.com/office/powerpoint/2010/main" val="22072914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it-IT" dirty="0"/>
              <a:t>Parc del Roserar Dot i Camprubi.</a:t>
            </a:r>
            <a:br>
              <a:rPr lang="it-IT"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La Rosaleda de Dot y Camprubí (en catalán Roserar Dot i Camprubí) se encuentra en el barrio de Les Grases, en Sant Feliu de Llobregat.</a:t>
            </a:r>
          </a:p>
          <a:p>
            <a:r>
              <a:rPr lang="es-ES" dirty="0"/>
              <a:t>Está especializado en rosales de diversas partes del mundo con énfasis en las obtenciones de híbridos conseguidas por rosalistas catalanes tal como Pere Dot i Martínez, Camprubí y el rosalista valenciano Ferrer.</a:t>
            </a:r>
          </a:p>
          <a:p>
            <a:r>
              <a:rPr lang="es-ES" dirty="0"/>
              <a:t>Tiene una extensión de 17 000 m2 y está gestionado conjuntamente por el ayuntamiento de San Feliú de Llobregat y por la asociación sin ánimo de lucro Amics de les Roses de Sant Feliu de Llobregat.</a:t>
            </a:r>
          </a:p>
        </p:txBody>
      </p:sp>
    </p:spTree>
    <p:extLst>
      <p:ext uri="{BB962C8B-B14F-4D97-AF65-F5344CB8AC3E}">
        <p14:creationId xmlns:p14="http://schemas.microsoft.com/office/powerpoint/2010/main" val="31974089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En 1998 a raíz del 40º aniversario de la Exposición Nacional de Rosas la ciudad de Sant Feliu comenzó la creación de una rosaleda que lleva por nombre Roserar Dot i Camprubí.</a:t>
            </a:r>
          </a:p>
          <a:p>
            <a:r>
              <a:rPr lang="es-ES" dirty="0"/>
              <a:t>Inaugurado en 2007 en el marco de la 49ª edición de la Exposición Nacional de Rosas de San Feliú de Llobregat « L’Exposició Nacional de Roses Sant Feliu de Llobregat ».</a:t>
            </a:r>
          </a:p>
          <a:p>
            <a:r>
              <a:rPr lang="es-ES" dirty="0"/>
              <a:t>La rosaleda de Sant Feliu, ha ido tomando forma en diferentes fases mediante plantaciones de escuelas taller.</a:t>
            </a:r>
          </a:p>
          <a:p>
            <a:r>
              <a:rPr lang="es-ES" dirty="0"/>
              <a:t>Actualmente es un lugar emblemático del patrimonio de "La Ciudad de las Rosas".</a:t>
            </a:r>
          </a:p>
        </p:txBody>
      </p:sp>
    </p:spTree>
    <p:extLst>
      <p:ext uri="{BB962C8B-B14F-4D97-AF65-F5344CB8AC3E}">
        <p14:creationId xmlns:p14="http://schemas.microsoft.com/office/powerpoint/2010/main" val="25919606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Este parque temático de la rosa, cuenta con unas instalaciones de 17.000 m², y alberga 3.000 rosales y más de 400 variedades de rosas.</a:t>
            </a:r>
          </a:p>
          <a:p>
            <a:r>
              <a:rPr lang="es-ES" dirty="0"/>
              <a:t>En una parte específica se concentran todos los rosales y las diferentes variedades de rosas identificadas con atriles que contienen información del nombre y el lugar de origen de las rosas.</a:t>
            </a:r>
          </a:p>
          <a:p>
            <a:r>
              <a:rPr lang="es-ES" dirty="0"/>
              <a:t>Al lado hay márgenes, taludes que son adaptaciones topográficas con arbolado, pinos y arbustos diversos. Se distinguen varias secciones, así:</a:t>
            </a:r>
          </a:p>
          <a:p>
            <a:r>
              <a:rPr lang="es-ES" dirty="0"/>
              <a:t>Rosas silvestres, son los rosales autóctonos de cada país o continente, originarios del hemisferio norte; de estos derivan por sucesivas hibridaciones y cruces los rosales cultivares modernos. </a:t>
            </a:r>
          </a:p>
        </p:txBody>
      </p:sp>
    </p:spTree>
    <p:extLst>
      <p:ext uri="{BB962C8B-B14F-4D97-AF65-F5344CB8AC3E}">
        <p14:creationId xmlns:p14="http://schemas.microsoft.com/office/powerpoint/2010/main" val="178975139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Todos pertenecen al género Rosa y se dividen en cuatro subgéneros: Hulthemia, Eurosa (10 secciones), Platyrhodon y Hesperhodos</a:t>
            </a:r>
          </a:p>
          <a:p>
            <a:r>
              <a:rPr lang="es-ES" dirty="0"/>
              <a:t>En esta sección se encuentran agrupados por afinidad de caracteres, morfología y origen.</a:t>
            </a:r>
          </a:p>
          <a:p>
            <a:r>
              <a:rPr lang="es-ES" dirty="0"/>
              <a:t>Rosas históricas, esta colección pretende albergar los rosales más representativos de diferentes periodos de la Historia, Edad Media, Renacimiento, China y por la época de los grandes descubrimientos geográficos. </a:t>
            </a:r>
          </a:p>
          <a:p>
            <a:r>
              <a:rPr lang="es-ES" dirty="0"/>
              <a:t>Con los rosales cultivados a lo largo de la historia, los rosales venidos de otros continentes y de cultivares creados a partir de todos ellos.</a:t>
            </a:r>
          </a:p>
        </p:txBody>
      </p:sp>
    </p:spTree>
    <p:extLst>
      <p:ext uri="{BB962C8B-B14F-4D97-AF65-F5344CB8AC3E}">
        <p14:creationId xmlns:p14="http://schemas.microsoft.com/office/powerpoint/2010/main" val="13425083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Rosas antiguas, con este nombre se agrupan rosales seleccionados a partir de tres criterios: especies o variedades aparecidas antes de 1867, (fecha en que se obtiene el primer Híbrido de té), rosales creados entre 1867 y 1900 y las variedades modernas descendientes de estos rosales antiguos.</a:t>
            </a:r>
          </a:p>
          <a:p>
            <a:r>
              <a:rPr lang="es-ES" dirty="0"/>
              <a:t>Rosas modernas, son los rosales aparecidos a partir de todo un nuevo proceso de hibridaciones, originado con los primeros Híbridos de Té. No paran de crecer en número y se agrupan según características comunes: Híbridos de té, grandifloras, floribundas, multiflora, patio, trepadores, miniaturas, etc.</a:t>
            </a:r>
          </a:p>
          <a:p>
            <a:r>
              <a:rPr lang="es-ES" dirty="0"/>
              <a:t>Rosas de flor de corte, esta sección alberga un conjunto de rosales, las rosas de los que son adecuadas para hacer ramos, trabajos de floristería, etc.</a:t>
            </a:r>
          </a:p>
        </p:txBody>
      </p:sp>
    </p:spTree>
    <p:extLst>
      <p:ext uri="{BB962C8B-B14F-4D97-AF65-F5344CB8AC3E}">
        <p14:creationId xmlns:p14="http://schemas.microsoft.com/office/powerpoint/2010/main" val="38454419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Rosas perfumadas, una de las características más valoradas de las rosas es su olor.</a:t>
            </a:r>
          </a:p>
          <a:p>
            <a:r>
              <a:rPr lang="es-ES" dirty="0"/>
              <a:t> En esta sección podemos encontrar rosas olorosas por sus hojas, frutos y principalmente por sus flores.</a:t>
            </a:r>
          </a:p>
          <a:p>
            <a:r>
              <a:rPr lang="es-ES" dirty="0"/>
              <a:t>Rosas Dot, con diferentes cultivares de los obtentores obtenidos por Pedro Dot Martínez, y la saga familiar tan vinculada a Sant Feliu de Llobregat.</a:t>
            </a:r>
          </a:p>
          <a:p>
            <a:r>
              <a:rPr lang="es-ES" dirty="0"/>
              <a:t>Rosas Ferrer, con varios cultivares de los obtentores obtenidos por esta familia valenciana que sigue produciendo e investigando sobre nuevas variedades de rosas.</a:t>
            </a:r>
          </a:p>
          <a:p>
            <a:r>
              <a:rPr lang="es-ES" dirty="0"/>
              <a:t>Rosas Camprubí, colección de las variedades más conocidas de esta familia tan ligada a la comarca.</a:t>
            </a:r>
          </a:p>
        </p:txBody>
      </p:sp>
    </p:spTree>
    <p:extLst>
      <p:ext uri="{BB962C8B-B14F-4D97-AF65-F5344CB8AC3E}">
        <p14:creationId xmlns:p14="http://schemas.microsoft.com/office/powerpoint/2010/main" val="407201905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Rosales de obtentores internacionales, procedentes de los principales obtentores conocidos y reconocidos internacionalmente Meilland (Francia) David Austin (Gran Bretaña) Poulsen (Dinamarca) Kordes (Alemania) Lens (Bélgica) y otros.</a:t>
            </a:r>
          </a:p>
          <a:p>
            <a:r>
              <a:rPr lang="es-ES" dirty="0"/>
              <a:t>Espacio Didáctico, en este espacio se pretende explicar las diferentes partes de los rosales y su diversidad en cuanto a su porte, frutos, tallos, flores, olores u hojas.</a:t>
            </a:r>
          </a:p>
          <a:p>
            <a:endParaRPr lang="es-ES" dirty="0"/>
          </a:p>
        </p:txBody>
      </p:sp>
    </p:spTree>
    <p:extLst>
      <p:ext uri="{BB962C8B-B14F-4D97-AF65-F5344CB8AC3E}">
        <p14:creationId xmlns:p14="http://schemas.microsoft.com/office/powerpoint/2010/main" val="36734081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79021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561770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22490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99126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42656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646548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0"/>
            <a:ext cx="4572000" cy="3501008"/>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3501008"/>
            <a:ext cx="4572000" cy="3356992"/>
          </a:xfrm>
          <a:prstGeom prst="rect">
            <a:avLst/>
          </a:prstGeom>
        </p:spPr>
      </p:pic>
    </p:spTree>
    <p:extLst>
      <p:ext uri="{BB962C8B-B14F-4D97-AF65-F5344CB8AC3E}">
        <p14:creationId xmlns:p14="http://schemas.microsoft.com/office/powerpoint/2010/main" val="159961949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spTree>
    <p:extLst>
      <p:ext uri="{BB962C8B-B14F-4D97-AF65-F5344CB8AC3E}">
        <p14:creationId xmlns:p14="http://schemas.microsoft.com/office/powerpoint/2010/main" val="113426833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574"/>
            <a:ext cx="9144000" cy="6829425"/>
          </a:xfrm>
          <a:prstGeom prst="rect">
            <a:avLst/>
          </a:prstGeom>
        </p:spPr>
      </p:pic>
    </p:spTree>
    <p:extLst>
      <p:ext uri="{BB962C8B-B14F-4D97-AF65-F5344CB8AC3E}">
        <p14:creationId xmlns:p14="http://schemas.microsoft.com/office/powerpoint/2010/main" val="19752332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219"/>
          <a:stretch/>
        </p:blipFill>
        <p:spPr>
          <a:xfrm>
            <a:off x="0" y="0"/>
            <a:ext cx="9143999" cy="6858000"/>
          </a:xfrm>
          <a:prstGeom prst="rect">
            <a:avLst/>
          </a:prstGeom>
        </p:spPr>
      </p:pic>
    </p:spTree>
    <p:extLst>
      <p:ext uri="{BB962C8B-B14F-4D97-AF65-F5344CB8AC3E}">
        <p14:creationId xmlns:p14="http://schemas.microsoft.com/office/powerpoint/2010/main" val="405637162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031" b="6000"/>
          <a:stretch/>
        </p:blipFill>
        <p:spPr>
          <a:xfrm>
            <a:off x="-108520" y="0"/>
            <a:ext cx="9433047" cy="6858000"/>
          </a:xfrm>
          <a:prstGeom prst="rect">
            <a:avLst/>
          </a:prstGeom>
        </p:spPr>
      </p:pic>
    </p:spTree>
    <p:extLst>
      <p:ext uri="{BB962C8B-B14F-4D97-AF65-F5344CB8AC3E}">
        <p14:creationId xmlns:p14="http://schemas.microsoft.com/office/powerpoint/2010/main" val="11503265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2103233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7744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6858000"/>
          </a:xfrm>
          <a:prstGeom prst="rect">
            <a:avLst/>
          </a:prstGeom>
        </p:spPr>
      </p:pic>
    </p:spTree>
    <p:extLst>
      <p:ext uri="{BB962C8B-B14F-4D97-AF65-F5344CB8AC3E}">
        <p14:creationId xmlns:p14="http://schemas.microsoft.com/office/powerpoint/2010/main" val="10374240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858250" cy="6858000"/>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029200"/>
            <a:ext cx="2438400" cy="1828800"/>
          </a:xfrm>
          <a:prstGeom prst="rect">
            <a:avLst/>
          </a:prstGeom>
        </p:spPr>
      </p:pic>
    </p:spTree>
    <p:extLst>
      <p:ext uri="{BB962C8B-B14F-4D97-AF65-F5344CB8AC3E}">
        <p14:creationId xmlns:p14="http://schemas.microsoft.com/office/powerpoint/2010/main" val="27174929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04705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29553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328745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296573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428"/>
            <a:ext cx="597972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0"/>
            <a:ext cx="4211960" cy="6858000"/>
          </a:xfrm>
          <a:prstGeom prst="rect">
            <a:avLst/>
          </a:prstGeom>
        </p:spPr>
      </p:pic>
    </p:spTree>
    <p:extLst>
      <p:ext uri="{BB962C8B-B14F-4D97-AF65-F5344CB8AC3E}">
        <p14:creationId xmlns:p14="http://schemas.microsoft.com/office/powerpoint/2010/main" val="409718966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520863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58"/>
          <a:stretch/>
        </p:blipFill>
        <p:spPr>
          <a:xfrm>
            <a:off x="0" y="0"/>
            <a:ext cx="6372200" cy="658653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6136" y="25152"/>
            <a:ext cx="3356421" cy="6858000"/>
          </a:xfrm>
          <a:prstGeom prst="rect">
            <a:avLst/>
          </a:prstGeom>
        </p:spPr>
      </p:pic>
    </p:spTree>
    <p:extLst>
      <p:ext uri="{BB962C8B-B14F-4D97-AF65-F5344CB8AC3E}">
        <p14:creationId xmlns:p14="http://schemas.microsoft.com/office/powerpoint/2010/main" val="109275979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2689306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692605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5907607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305</TotalTime>
  <Words>2799</Words>
  <Application>Microsoft Office PowerPoint</Application>
  <PresentationFormat>Presentación en pantalla (4:3)</PresentationFormat>
  <Paragraphs>258</Paragraphs>
  <Slides>124</Slides>
  <Notes>101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124</vt:i4>
      </vt:variant>
    </vt:vector>
  </HeadingPairs>
  <TitlesOfParts>
    <vt:vector size="129" baseType="lpstr">
      <vt:lpstr>Calibri</vt:lpstr>
      <vt:lpstr>Century Schoolbook</vt:lpstr>
      <vt:lpstr>Wingdings</vt:lpstr>
      <vt:lpstr>Wingdings 2</vt:lpstr>
      <vt:lpstr>1_Default Theme</vt:lpstr>
      <vt:lpstr>EUROPA.-LA VUELTA AL MUNDO EN 885 JARDINES.-ESPAÑA.-BARCELONA.-Parque Torreblanca.-Jardins del Palau Falguera.-Parc del Roserar Dot i Camprubi </vt:lpstr>
      <vt:lpstr>Parque Torreblanca.-San Feliu.--Barcelona.-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del Palau Falguera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del Roserar Dot i Camprubi.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JARDINES.-ESPAÑA.-BARCELONA.-</dc:title>
  <dc:creator>Josep</dc:creator>
  <cp:lastModifiedBy>Usuario</cp:lastModifiedBy>
  <cp:revision>18</cp:revision>
  <dcterms:created xsi:type="dcterms:W3CDTF">2015-12-26T12:43:10Z</dcterms:created>
  <dcterms:modified xsi:type="dcterms:W3CDTF">2018-03-10T14:21:21Z</dcterms:modified>
</cp:coreProperties>
</file>