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notesSlides/notesSlide78.xml" ContentType="application/vnd.openxmlformats-officedocument.presentationml.notesSlide+xml"/>
  <Override PartName="/ppt/notesSlides/notesSlide79.xml" ContentType="application/vnd.openxmlformats-officedocument.presentationml.notesSlide+xml"/>
  <Override PartName="/ppt/notesSlides/notesSlide80.xml" ContentType="application/vnd.openxmlformats-officedocument.presentationml.notesSlide+xml"/>
  <Override PartName="/ppt/notesSlides/notesSlide81.xml" ContentType="application/vnd.openxmlformats-officedocument.presentationml.notesSlide+xml"/>
  <Override PartName="/ppt/notesSlides/notesSlide8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 id="2147483684" r:id="rId2"/>
  </p:sldMasterIdLst>
  <p:notesMasterIdLst>
    <p:notesMasterId r:id="rId112"/>
  </p:notes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 id="309" r:id="rId56"/>
    <p:sldId id="310" r:id="rId57"/>
    <p:sldId id="311" r:id="rId58"/>
    <p:sldId id="312" r:id="rId59"/>
    <p:sldId id="313" r:id="rId60"/>
    <p:sldId id="314" r:id="rId61"/>
    <p:sldId id="315" r:id="rId62"/>
    <p:sldId id="316" r:id="rId63"/>
    <p:sldId id="317" r:id="rId64"/>
    <p:sldId id="318" r:id="rId65"/>
    <p:sldId id="319" r:id="rId66"/>
    <p:sldId id="320" r:id="rId67"/>
    <p:sldId id="321" r:id="rId68"/>
    <p:sldId id="322" r:id="rId69"/>
    <p:sldId id="323" r:id="rId70"/>
    <p:sldId id="324" r:id="rId71"/>
    <p:sldId id="325" r:id="rId72"/>
    <p:sldId id="326" r:id="rId73"/>
    <p:sldId id="327" r:id="rId74"/>
    <p:sldId id="328" r:id="rId75"/>
    <p:sldId id="329" r:id="rId76"/>
    <p:sldId id="330" r:id="rId77"/>
    <p:sldId id="331" r:id="rId78"/>
    <p:sldId id="332" r:id="rId79"/>
    <p:sldId id="333" r:id="rId80"/>
    <p:sldId id="334" r:id="rId81"/>
    <p:sldId id="335" r:id="rId82"/>
    <p:sldId id="336" r:id="rId83"/>
    <p:sldId id="337" r:id="rId84"/>
    <p:sldId id="338" r:id="rId85"/>
    <p:sldId id="339" r:id="rId86"/>
    <p:sldId id="340" r:id="rId87"/>
    <p:sldId id="341" r:id="rId88"/>
    <p:sldId id="342" r:id="rId89"/>
    <p:sldId id="343" r:id="rId90"/>
    <p:sldId id="344" r:id="rId91"/>
    <p:sldId id="345" r:id="rId92"/>
    <p:sldId id="346" r:id="rId93"/>
    <p:sldId id="347" r:id="rId94"/>
    <p:sldId id="348" r:id="rId95"/>
    <p:sldId id="349" r:id="rId96"/>
    <p:sldId id="350" r:id="rId97"/>
    <p:sldId id="351" r:id="rId98"/>
    <p:sldId id="352" r:id="rId99"/>
    <p:sldId id="353" r:id="rId100"/>
    <p:sldId id="354" r:id="rId101"/>
    <p:sldId id="355" r:id="rId102"/>
    <p:sldId id="359" r:id="rId103"/>
    <p:sldId id="356" r:id="rId104"/>
    <p:sldId id="357" r:id="rId105"/>
    <p:sldId id="358" r:id="rId106"/>
    <p:sldId id="360" r:id="rId107"/>
    <p:sldId id="361" r:id="rId108"/>
    <p:sldId id="362" r:id="rId109"/>
    <p:sldId id="363" r:id="rId110"/>
    <p:sldId id="364" r:id="rId111"/>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104" d="100"/>
          <a:sy n="104" d="100"/>
        </p:scale>
        <p:origin x="1746" y="114"/>
      </p:cViewPr>
      <p:guideLst>
        <p:guide orient="horz" pos="2160"/>
        <p:guide pos="2880"/>
      </p:guideLst>
    </p:cSldViewPr>
  </p:slideViewPr>
  <p:notesTextViewPr>
    <p:cViewPr>
      <p:scale>
        <a:sx n="1" d="1"/>
        <a:sy n="1" d="1"/>
      </p:scale>
      <p:origin x="0" y="0"/>
    </p:cViewPr>
  </p:notesTextViewPr>
  <p:sorterViewPr>
    <p:cViewPr varScale="1">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4.xml"/><Relationship Id="rId21" Type="http://schemas.openxmlformats.org/officeDocument/2006/relationships/slide" Target="slides/slide19.xml"/><Relationship Id="rId42" Type="http://schemas.openxmlformats.org/officeDocument/2006/relationships/slide" Target="slides/slide40.xml"/><Relationship Id="rId47" Type="http://schemas.openxmlformats.org/officeDocument/2006/relationships/slide" Target="slides/slide45.xml"/><Relationship Id="rId63" Type="http://schemas.openxmlformats.org/officeDocument/2006/relationships/slide" Target="slides/slide61.xml"/><Relationship Id="rId68" Type="http://schemas.openxmlformats.org/officeDocument/2006/relationships/slide" Target="slides/slide66.xml"/><Relationship Id="rId84" Type="http://schemas.openxmlformats.org/officeDocument/2006/relationships/slide" Target="slides/slide82.xml"/><Relationship Id="rId89" Type="http://schemas.openxmlformats.org/officeDocument/2006/relationships/slide" Target="slides/slide87.xml"/><Relationship Id="rId112" Type="http://schemas.openxmlformats.org/officeDocument/2006/relationships/notesMaster" Target="notesMasters/notesMaster1.xml"/><Relationship Id="rId16" Type="http://schemas.openxmlformats.org/officeDocument/2006/relationships/slide" Target="slides/slide14.xml"/><Relationship Id="rId107" Type="http://schemas.openxmlformats.org/officeDocument/2006/relationships/slide" Target="slides/slide105.xml"/><Relationship Id="rId11" Type="http://schemas.openxmlformats.org/officeDocument/2006/relationships/slide" Target="slides/slide9.xml"/><Relationship Id="rId32" Type="http://schemas.openxmlformats.org/officeDocument/2006/relationships/slide" Target="slides/slide30.xml"/><Relationship Id="rId37" Type="http://schemas.openxmlformats.org/officeDocument/2006/relationships/slide" Target="slides/slide35.xml"/><Relationship Id="rId53" Type="http://schemas.openxmlformats.org/officeDocument/2006/relationships/slide" Target="slides/slide51.xml"/><Relationship Id="rId58" Type="http://schemas.openxmlformats.org/officeDocument/2006/relationships/slide" Target="slides/slide56.xml"/><Relationship Id="rId74" Type="http://schemas.openxmlformats.org/officeDocument/2006/relationships/slide" Target="slides/slide72.xml"/><Relationship Id="rId79" Type="http://schemas.openxmlformats.org/officeDocument/2006/relationships/slide" Target="slides/slide77.xml"/><Relationship Id="rId102" Type="http://schemas.openxmlformats.org/officeDocument/2006/relationships/slide" Target="slides/slide100.xml"/><Relationship Id="rId5" Type="http://schemas.openxmlformats.org/officeDocument/2006/relationships/slide" Target="slides/slide3.xml"/><Relationship Id="rId90" Type="http://schemas.openxmlformats.org/officeDocument/2006/relationships/slide" Target="slides/slide88.xml"/><Relationship Id="rId95" Type="http://schemas.openxmlformats.org/officeDocument/2006/relationships/slide" Target="slides/slide93.xml"/><Relationship Id="rId22" Type="http://schemas.openxmlformats.org/officeDocument/2006/relationships/slide" Target="slides/slide20.xml"/><Relationship Id="rId27" Type="http://schemas.openxmlformats.org/officeDocument/2006/relationships/slide" Target="slides/slide25.xml"/><Relationship Id="rId43" Type="http://schemas.openxmlformats.org/officeDocument/2006/relationships/slide" Target="slides/slide41.xml"/><Relationship Id="rId48" Type="http://schemas.openxmlformats.org/officeDocument/2006/relationships/slide" Target="slides/slide46.xml"/><Relationship Id="rId64" Type="http://schemas.openxmlformats.org/officeDocument/2006/relationships/slide" Target="slides/slide62.xml"/><Relationship Id="rId69" Type="http://schemas.openxmlformats.org/officeDocument/2006/relationships/slide" Target="slides/slide67.xml"/><Relationship Id="rId113" Type="http://schemas.openxmlformats.org/officeDocument/2006/relationships/presProps" Target="presProps.xml"/><Relationship Id="rId80" Type="http://schemas.openxmlformats.org/officeDocument/2006/relationships/slide" Target="slides/slide78.xml"/><Relationship Id="rId85" Type="http://schemas.openxmlformats.org/officeDocument/2006/relationships/slide" Target="slides/slide83.xml"/><Relationship Id="rId12" Type="http://schemas.openxmlformats.org/officeDocument/2006/relationships/slide" Target="slides/slide10.xml"/><Relationship Id="rId17" Type="http://schemas.openxmlformats.org/officeDocument/2006/relationships/slide" Target="slides/slide15.xml"/><Relationship Id="rId33" Type="http://schemas.openxmlformats.org/officeDocument/2006/relationships/slide" Target="slides/slide31.xml"/><Relationship Id="rId38" Type="http://schemas.openxmlformats.org/officeDocument/2006/relationships/slide" Target="slides/slide36.xml"/><Relationship Id="rId59" Type="http://schemas.openxmlformats.org/officeDocument/2006/relationships/slide" Target="slides/slide57.xml"/><Relationship Id="rId103" Type="http://schemas.openxmlformats.org/officeDocument/2006/relationships/slide" Target="slides/slide101.xml"/><Relationship Id="rId108" Type="http://schemas.openxmlformats.org/officeDocument/2006/relationships/slide" Target="slides/slide106.xml"/><Relationship Id="rId54" Type="http://schemas.openxmlformats.org/officeDocument/2006/relationships/slide" Target="slides/slide52.xml"/><Relationship Id="rId70" Type="http://schemas.openxmlformats.org/officeDocument/2006/relationships/slide" Target="slides/slide68.xml"/><Relationship Id="rId75" Type="http://schemas.openxmlformats.org/officeDocument/2006/relationships/slide" Target="slides/slide73.xml"/><Relationship Id="rId91" Type="http://schemas.openxmlformats.org/officeDocument/2006/relationships/slide" Target="slides/slide89.xml"/><Relationship Id="rId96" Type="http://schemas.openxmlformats.org/officeDocument/2006/relationships/slide" Target="slides/slide94.xml"/><Relationship Id="rId1" Type="http://schemas.openxmlformats.org/officeDocument/2006/relationships/slideMaster" Target="slideMasters/slideMaster1.xml"/><Relationship Id="rId6" Type="http://schemas.openxmlformats.org/officeDocument/2006/relationships/slide" Target="slides/slide4.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49" Type="http://schemas.openxmlformats.org/officeDocument/2006/relationships/slide" Target="slides/slide47.xml"/><Relationship Id="rId57" Type="http://schemas.openxmlformats.org/officeDocument/2006/relationships/slide" Target="slides/slide55.xml"/><Relationship Id="rId106" Type="http://schemas.openxmlformats.org/officeDocument/2006/relationships/slide" Target="slides/slide104.xml"/><Relationship Id="rId114" Type="http://schemas.openxmlformats.org/officeDocument/2006/relationships/viewProps" Target="viewProps.xml"/><Relationship Id="rId10" Type="http://schemas.openxmlformats.org/officeDocument/2006/relationships/slide" Target="slides/slide8.xml"/><Relationship Id="rId31" Type="http://schemas.openxmlformats.org/officeDocument/2006/relationships/slide" Target="slides/slide29.xml"/><Relationship Id="rId44" Type="http://schemas.openxmlformats.org/officeDocument/2006/relationships/slide" Target="slides/slide42.xml"/><Relationship Id="rId52" Type="http://schemas.openxmlformats.org/officeDocument/2006/relationships/slide" Target="slides/slide50.xml"/><Relationship Id="rId60" Type="http://schemas.openxmlformats.org/officeDocument/2006/relationships/slide" Target="slides/slide58.xml"/><Relationship Id="rId65" Type="http://schemas.openxmlformats.org/officeDocument/2006/relationships/slide" Target="slides/slide63.xml"/><Relationship Id="rId73" Type="http://schemas.openxmlformats.org/officeDocument/2006/relationships/slide" Target="slides/slide71.xml"/><Relationship Id="rId78" Type="http://schemas.openxmlformats.org/officeDocument/2006/relationships/slide" Target="slides/slide76.xml"/><Relationship Id="rId81" Type="http://schemas.openxmlformats.org/officeDocument/2006/relationships/slide" Target="slides/slide79.xml"/><Relationship Id="rId86" Type="http://schemas.openxmlformats.org/officeDocument/2006/relationships/slide" Target="slides/slide84.xml"/><Relationship Id="rId94" Type="http://schemas.openxmlformats.org/officeDocument/2006/relationships/slide" Target="slides/slide92.xml"/><Relationship Id="rId99" Type="http://schemas.openxmlformats.org/officeDocument/2006/relationships/slide" Target="slides/slide97.xml"/><Relationship Id="rId101" Type="http://schemas.openxmlformats.org/officeDocument/2006/relationships/slide" Target="slides/slide99.xml"/><Relationship Id="rId4" Type="http://schemas.openxmlformats.org/officeDocument/2006/relationships/slide" Target="slides/slide2.xml"/><Relationship Id="rId9" Type="http://schemas.openxmlformats.org/officeDocument/2006/relationships/slide" Target="slides/slide7.xml"/><Relationship Id="rId13" Type="http://schemas.openxmlformats.org/officeDocument/2006/relationships/slide" Target="slides/slide11.xml"/><Relationship Id="rId18" Type="http://schemas.openxmlformats.org/officeDocument/2006/relationships/slide" Target="slides/slide16.xml"/><Relationship Id="rId39" Type="http://schemas.openxmlformats.org/officeDocument/2006/relationships/slide" Target="slides/slide37.xml"/><Relationship Id="rId109" Type="http://schemas.openxmlformats.org/officeDocument/2006/relationships/slide" Target="slides/slide107.xml"/><Relationship Id="rId34" Type="http://schemas.openxmlformats.org/officeDocument/2006/relationships/slide" Target="slides/slide32.xml"/><Relationship Id="rId50" Type="http://schemas.openxmlformats.org/officeDocument/2006/relationships/slide" Target="slides/slide48.xml"/><Relationship Id="rId55" Type="http://schemas.openxmlformats.org/officeDocument/2006/relationships/slide" Target="slides/slide53.xml"/><Relationship Id="rId76" Type="http://schemas.openxmlformats.org/officeDocument/2006/relationships/slide" Target="slides/slide74.xml"/><Relationship Id="rId97" Type="http://schemas.openxmlformats.org/officeDocument/2006/relationships/slide" Target="slides/slide95.xml"/><Relationship Id="rId104" Type="http://schemas.openxmlformats.org/officeDocument/2006/relationships/slide" Target="slides/slide102.xml"/><Relationship Id="rId7" Type="http://schemas.openxmlformats.org/officeDocument/2006/relationships/slide" Target="slides/slide5.xml"/><Relationship Id="rId71" Type="http://schemas.openxmlformats.org/officeDocument/2006/relationships/slide" Target="slides/slide69.xml"/><Relationship Id="rId92" Type="http://schemas.openxmlformats.org/officeDocument/2006/relationships/slide" Target="slides/slide90.xml"/><Relationship Id="rId2" Type="http://schemas.openxmlformats.org/officeDocument/2006/relationships/slideMaster" Target="slideMasters/slideMaster2.xml"/><Relationship Id="rId29" Type="http://schemas.openxmlformats.org/officeDocument/2006/relationships/slide" Target="slides/slide27.xml"/><Relationship Id="rId24" Type="http://schemas.openxmlformats.org/officeDocument/2006/relationships/slide" Target="slides/slide22.xml"/><Relationship Id="rId40" Type="http://schemas.openxmlformats.org/officeDocument/2006/relationships/slide" Target="slides/slide38.xml"/><Relationship Id="rId45" Type="http://schemas.openxmlformats.org/officeDocument/2006/relationships/slide" Target="slides/slide43.xml"/><Relationship Id="rId66" Type="http://schemas.openxmlformats.org/officeDocument/2006/relationships/slide" Target="slides/slide64.xml"/><Relationship Id="rId87" Type="http://schemas.openxmlformats.org/officeDocument/2006/relationships/slide" Target="slides/slide85.xml"/><Relationship Id="rId110" Type="http://schemas.openxmlformats.org/officeDocument/2006/relationships/slide" Target="slides/slide108.xml"/><Relationship Id="rId115" Type="http://schemas.openxmlformats.org/officeDocument/2006/relationships/theme" Target="theme/theme1.xml"/><Relationship Id="rId61" Type="http://schemas.openxmlformats.org/officeDocument/2006/relationships/slide" Target="slides/slide59.xml"/><Relationship Id="rId82" Type="http://schemas.openxmlformats.org/officeDocument/2006/relationships/slide" Target="slides/slide80.xml"/><Relationship Id="rId19" Type="http://schemas.openxmlformats.org/officeDocument/2006/relationships/slide" Target="slides/slide17.xml"/><Relationship Id="rId14" Type="http://schemas.openxmlformats.org/officeDocument/2006/relationships/slide" Target="slides/slide12.xml"/><Relationship Id="rId30" Type="http://schemas.openxmlformats.org/officeDocument/2006/relationships/slide" Target="slides/slide28.xml"/><Relationship Id="rId35" Type="http://schemas.openxmlformats.org/officeDocument/2006/relationships/slide" Target="slides/slide33.xml"/><Relationship Id="rId56" Type="http://schemas.openxmlformats.org/officeDocument/2006/relationships/slide" Target="slides/slide54.xml"/><Relationship Id="rId77" Type="http://schemas.openxmlformats.org/officeDocument/2006/relationships/slide" Target="slides/slide75.xml"/><Relationship Id="rId100" Type="http://schemas.openxmlformats.org/officeDocument/2006/relationships/slide" Target="slides/slide98.xml"/><Relationship Id="rId105" Type="http://schemas.openxmlformats.org/officeDocument/2006/relationships/slide" Target="slides/slide103.xml"/><Relationship Id="rId8" Type="http://schemas.openxmlformats.org/officeDocument/2006/relationships/slide" Target="slides/slide6.xml"/><Relationship Id="rId51" Type="http://schemas.openxmlformats.org/officeDocument/2006/relationships/slide" Target="slides/slide49.xml"/><Relationship Id="rId72" Type="http://schemas.openxmlformats.org/officeDocument/2006/relationships/slide" Target="slides/slide70.xml"/><Relationship Id="rId93" Type="http://schemas.openxmlformats.org/officeDocument/2006/relationships/slide" Target="slides/slide91.xml"/><Relationship Id="rId98" Type="http://schemas.openxmlformats.org/officeDocument/2006/relationships/slide" Target="slides/slide96.xml"/><Relationship Id="rId3" Type="http://schemas.openxmlformats.org/officeDocument/2006/relationships/slide" Target="slides/slide1.xml"/><Relationship Id="rId25" Type="http://schemas.openxmlformats.org/officeDocument/2006/relationships/slide" Target="slides/slide23.xml"/><Relationship Id="rId46" Type="http://schemas.openxmlformats.org/officeDocument/2006/relationships/slide" Target="slides/slide44.xml"/><Relationship Id="rId67" Type="http://schemas.openxmlformats.org/officeDocument/2006/relationships/slide" Target="slides/slide65.xml"/><Relationship Id="rId116" Type="http://schemas.openxmlformats.org/officeDocument/2006/relationships/tableStyles" Target="tableStyles.xml"/><Relationship Id="rId20" Type="http://schemas.openxmlformats.org/officeDocument/2006/relationships/slide" Target="slides/slide18.xml"/><Relationship Id="rId41" Type="http://schemas.openxmlformats.org/officeDocument/2006/relationships/slide" Target="slides/slide39.xml"/><Relationship Id="rId62" Type="http://schemas.openxmlformats.org/officeDocument/2006/relationships/slide" Target="slides/slide60.xml"/><Relationship Id="rId83" Type="http://schemas.openxmlformats.org/officeDocument/2006/relationships/slide" Target="slides/slide81.xml"/><Relationship Id="rId88" Type="http://schemas.openxmlformats.org/officeDocument/2006/relationships/slide" Target="slides/slide86.xml"/><Relationship Id="rId111" Type="http://schemas.openxmlformats.org/officeDocument/2006/relationships/slide" Target="slides/slide109.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Marcador de encabezado"/>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s-ES" dirty="0"/>
          </a:p>
        </p:txBody>
      </p:sp>
      <p:sp>
        <p:nvSpPr>
          <p:cNvPr id="3" name="2 Marcador de fecha"/>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89B0DC62-4463-4F6C-AF66-D59A0A224621}" type="datetimeFigureOut">
              <a:rPr lang="es-ES" smtClean="0"/>
              <a:t>10/03/2018</a:t>
            </a:fld>
            <a:endParaRPr lang="es-ES" dirty="0"/>
          </a:p>
        </p:txBody>
      </p:sp>
      <p:sp>
        <p:nvSpPr>
          <p:cNvPr id="4" name="3 Marcador de imagen de diapositiva"/>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s-ES" dirty="0"/>
          </a:p>
        </p:txBody>
      </p:sp>
      <p:sp>
        <p:nvSpPr>
          <p:cNvPr id="5" name="4 Marcador de notas"/>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6" name="5 Marcador de pie de página"/>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s-ES" dirty="0"/>
          </a:p>
        </p:txBody>
      </p:sp>
      <p:sp>
        <p:nvSpPr>
          <p:cNvPr id="7" name="6 Marcador de número de diapositiva"/>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BF7B5624-7562-45E9-BE74-50BDD94378A2}" type="slidenum">
              <a:rPr lang="es-ES" smtClean="0"/>
              <a:t>‹Nº›</a:t>
            </a:fld>
            <a:endParaRPr lang="es-ES" dirty="0"/>
          </a:p>
        </p:txBody>
      </p:sp>
    </p:spTree>
    <p:extLst>
      <p:ext uri="{BB962C8B-B14F-4D97-AF65-F5344CB8AC3E}">
        <p14:creationId xmlns:p14="http://schemas.microsoft.com/office/powerpoint/2010/main" val="345651897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91.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92.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93.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94.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96.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97.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98.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99.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100.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101.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102.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103.xml"/><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2" Type="http://schemas.openxmlformats.org/officeDocument/2006/relationships/slide" Target="../slides/slide105.xml"/><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2" Type="http://schemas.openxmlformats.org/officeDocument/2006/relationships/slide" Target="../slides/slide106.xml"/><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2" Type="http://schemas.openxmlformats.org/officeDocument/2006/relationships/slide" Target="../slides/slide107.xml"/><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2" Type="http://schemas.openxmlformats.org/officeDocument/2006/relationships/slide" Target="../slides/slide10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-Jardins de la Universitat</a:t>
            </a:r>
          </a:p>
        </p:txBody>
      </p:sp>
      <p:sp>
        <p:nvSpPr>
          <p:cNvPr id="4" name="3 Marcador de número de diapositiva"/>
          <p:cNvSpPr>
            <a:spLocks noGrp="1"/>
          </p:cNvSpPr>
          <p:nvPr>
            <p:ph type="sldNum" sz="quarter" idx="10"/>
          </p:nvPr>
        </p:nvSpPr>
        <p:spPr/>
        <p:txBody>
          <a:bodyPr/>
          <a:lstStyle/>
          <a:p>
            <a:fld id="{FCC67990-F584-4038-B6C6-D2724A5A3B0B}" type="slidenum">
              <a:rPr lang="es-ES" smtClean="0">
                <a:solidFill>
                  <a:prstClr val="black"/>
                </a:solidFill>
              </a:rPr>
              <a:pPr/>
              <a:t>4</a:t>
            </a:fld>
            <a:endParaRPr lang="es-ES" dirty="0">
              <a:solidFill>
                <a:prstClr val="black"/>
              </a:solidFill>
            </a:endParaRPr>
          </a:p>
        </p:txBody>
      </p:sp>
    </p:spTree>
    <p:extLst>
      <p:ext uri="{BB962C8B-B14F-4D97-AF65-F5344CB8AC3E}">
        <p14:creationId xmlns:p14="http://schemas.microsoft.com/office/powerpoint/2010/main" val="188569394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-Jardins de la Universitat</a:t>
            </a:r>
          </a:p>
        </p:txBody>
      </p:sp>
      <p:sp>
        <p:nvSpPr>
          <p:cNvPr id="4" name="3 Marcador de número de diapositiva"/>
          <p:cNvSpPr>
            <a:spLocks noGrp="1"/>
          </p:cNvSpPr>
          <p:nvPr>
            <p:ph type="sldNum" sz="quarter" idx="10"/>
          </p:nvPr>
        </p:nvSpPr>
        <p:spPr/>
        <p:txBody>
          <a:bodyPr/>
          <a:lstStyle/>
          <a:p>
            <a:fld id="{FCC67990-F584-4038-B6C6-D2724A5A3B0B}" type="slidenum">
              <a:rPr lang="es-ES" smtClean="0">
                <a:solidFill>
                  <a:prstClr val="black"/>
                </a:solidFill>
              </a:rPr>
              <a:pPr/>
              <a:t>5</a:t>
            </a:fld>
            <a:endParaRPr lang="es-ES" dirty="0">
              <a:solidFill>
                <a:prstClr val="black"/>
              </a:solidFill>
            </a:endParaRPr>
          </a:p>
        </p:txBody>
      </p:sp>
    </p:spTree>
    <p:extLst>
      <p:ext uri="{BB962C8B-B14F-4D97-AF65-F5344CB8AC3E}">
        <p14:creationId xmlns:p14="http://schemas.microsoft.com/office/powerpoint/2010/main" val="194778493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-Jardins de la Universitat</a:t>
            </a:r>
          </a:p>
        </p:txBody>
      </p:sp>
      <p:sp>
        <p:nvSpPr>
          <p:cNvPr id="4" name="3 Marcador de número de diapositiva"/>
          <p:cNvSpPr>
            <a:spLocks noGrp="1"/>
          </p:cNvSpPr>
          <p:nvPr>
            <p:ph type="sldNum" sz="quarter" idx="10"/>
          </p:nvPr>
        </p:nvSpPr>
        <p:spPr/>
        <p:txBody>
          <a:bodyPr/>
          <a:lstStyle/>
          <a:p>
            <a:fld id="{FCC67990-F584-4038-B6C6-D2724A5A3B0B}" type="slidenum">
              <a:rPr lang="es-ES" smtClean="0">
                <a:solidFill>
                  <a:prstClr val="black"/>
                </a:solidFill>
              </a:rPr>
              <a:pPr/>
              <a:t>6</a:t>
            </a:fld>
            <a:endParaRPr lang="es-ES" dirty="0">
              <a:solidFill>
                <a:prstClr val="black"/>
              </a:solidFill>
            </a:endParaRPr>
          </a:p>
        </p:txBody>
      </p:sp>
    </p:spTree>
    <p:extLst>
      <p:ext uri="{BB962C8B-B14F-4D97-AF65-F5344CB8AC3E}">
        <p14:creationId xmlns:p14="http://schemas.microsoft.com/office/powerpoint/2010/main" val="185597739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-Jardins de la Universitat</a:t>
            </a:r>
          </a:p>
        </p:txBody>
      </p:sp>
      <p:sp>
        <p:nvSpPr>
          <p:cNvPr id="4" name="3 Marcador de número de diapositiva"/>
          <p:cNvSpPr>
            <a:spLocks noGrp="1"/>
          </p:cNvSpPr>
          <p:nvPr>
            <p:ph type="sldNum" sz="quarter" idx="10"/>
          </p:nvPr>
        </p:nvSpPr>
        <p:spPr/>
        <p:txBody>
          <a:bodyPr/>
          <a:lstStyle/>
          <a:p>
            <a:fld id="{FCC67990-F584-4038-B6C6-D2724A5A3B0B}" type="slidenum">
              <a:rPr lang="es-ES" smtClean="0">
                <a:solidFill>
                  <a:prstClr val="black"/>
                </a:solidFill>
              </a:rPr>
              <a:pPr/>
              <a:t>7</a:t>
            </a:fld>
            <a:endParaRPr lang="es-ES" dirty="0">
              <a:solidFill>
                <a:prstClr val="black"/>
              </a:solidFill>
            </a:endParaRPr>
          </a:p>
        </p:txBody>
      </p:sp>
    </p:spTree>
    <p:extLst>
      <p:ext uri="{BB962C8B-B14F-4D97-AF65-F5344CB8AC3E}">
        <p14:creationId xmlns:p14="http://schemas.microsoft.com/office/powerpoint/2010/main" val="339657865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fr-FR" dirty="0"/>
              <a:t>Jardins de la Vil·la Cecília.</a:t>
            </a:r>
            <a:endParaRPr lang="es-ES" dirty="0"/>
          </a:p>
        </p:txBody>
      </p:sp>
      <p:sp>
        <p:nvSpPr>
          <p:cNvPr id="4" name="3 Marcador de número de diapositiva"/>
          <p:cNvSpPr>
            <a:spLocks noGrp="1"/>
          </p:cNvSpPr>
          <p:nvPr>
            <p:ph type="sldNum" sz="quarter" idx="10"/>
          </p:nvPr>
        </p:nvSpPr>
        <p:spPr/>
        <p:txBody>
          <a:bodyPr/>
          <a:lstStyle/>
          <a:p>
            <a:fld id="{FCC67990-F584-4038-B6C6-D2724A5A3B0B}" type="slidenum">
              <a:rPr lang="es-ES" smtClean="0">
                <a:solidFill>
                  <a:prstClr val="black"/>
                </a:solidFill>
              </a:rPr>
              <a:pPr/>
              <a:t>9</a:t>
            </a:fld>
            <a:endParaRPr lang="es-ES" dirty="0">
              <a:solidFill>
                <a:prstClr val="black"/>
              </a:solidFill>
            </a:endParaRPr>
          </a:p>
        </p:txBody>
      </p:sp>
    </p:spTree>
    <p:extLst>
      <p:ext uri="{BB962C8B-B14F-4D97-AF65-F5344CB8AC3E}">
        <p14:creationId xmlns:p14="http://schemas.microsoft.com/office/powerpoint/2010/main" val="312549459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fr-FR" dirty="0"/>
              <a:t>Jardins de la Vil·la Cecília.</a:t>
            </a:r>
            <a:endParaRPr lang="es-ES" dirty="0"/>
          </a:p>
        </p:txBody>
      </p:sp>
      <p:sp>
        <p:nvSpPr>
          <p:cNvPr id="4" name="3 Marcador de número de diapositiva"/>
          <p:cNvSpPr>
            <a:spLocks noGrp="1"/>
          </p:cNvSpPr>
          <p:nvPr>
            <p:ph type="sldNum" sz="quarter" idx="10"/>
          </p:nvPr>
        </p:nvSpPr>
        <p:spPr/>
        <p:txBody>
          <a:bodyPr/>
          <a:lstStyle/>
          <a:p>
            <a:fld id="{FCC67990-F584-4038-B6C6-D2724A5A3B0B}" type="slidenum">
              <a:rPr lang="es-ES" smtClean="0">
                <a:solidFill>
                  <a:prstClr val="black"/>
                </a:solidFill>
              </a:rPr>
              <a:pPr/>
              <a:t>10</a:t>
            </a:fld>
            <a:endParaRPr lang="es-ES" dirty="0">
              <a:solidFill>
                <a:prstClr val="black"/>
              </a:solidFill>
            </a:endParaRPr>
          </a:p>
        </p:txBody>
      </p:sp>
    </p:spTree>
    <p:extLst>
      <p:ext uri="{BB962C8B-B14F-4D97-AF65-F5344CB8AC3E}">
        <p14:creationId xmlns:p14="http://schemas.microsoft.com/office/powerpoint/2010/main" val="280085183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fr-FR" dirty="0"/>
              <a:t>Jardins de la Vil·la Cecília.</a:t>
            </a:r>
            <a:endParaRPr lang="es-ES" dirty="0"/>
          </a:p>
        </p:txBody>
      </p:sp>
      <p:sp>
        <p:nvSpPr>
          <p:cNvPr id="4" name="3 Marcador de número de diapositiva"/>
          <p:cNvSpPr>
            <a:spLocks noGrp="1"/>
          </p:cNvSpPr>
          <p:nvPr>
            <p:ph type="sldNum" sz="quarter" idx="10"/>
          </p:nvPr>
        </p:nvSpPr>
        <p:spPr/>
        <p:txBody>
          <a:bodyPr/>
          <a:lstStyle/>
          <a:p>
            <a:fld id="{FCC67990-F584-4038-B6C6-D2724A5A3B0B}" type="slidenum">
              <a:rPr lang="es-ES" smtClean="0">
                <a:solidFill>
                  <a:prstClr val="black"/>
                </a:solidFill>
              </a:rPr>
              <a:pPr/>
              <a:t>11</a:t>
            </a:fld>
            <a:endParaRPr lang="es-ES" dirty="0">
              <a:solidFill>
                <a:prstClr val="black"/>
              </a:solidFill>
            </a:endParaRPr>
          </a:p>
        </p:txBody>
      </p:sp>
    </p:spTree>
    <p:extLst>
      <p:ext uri="{BB962C8B-B14F-4D97-AF65-F5344CB8AC3E}">
        <p14:creationId xmlns:p14="http://schemas.microsoft.com/office/powerpoint/2010/main" val="365416830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fr-FR" dirty="0"/>
              <a:t>Jardins de la Vil·la Cecília.</a:t>
            </a:r>
            <a:endParaRPr lang="es-ES" dirty="0"/>
          </a:p>
        </p:txBody>
      </p:sp>
      <p:sp>
        <p:nvSpPr>
          <p:cNvPr id="4" name="3 Marcador de número de diapositiva"/>
          <p:cNvSpPr>
            <a:spLocks noGrp="1"/>
          </p:cNvSpPr>
          <p:nvPr>
            <p:ph type="sldNum" sz="quarter" idx="10"/>
          </p:nvPr>
        </p:nvSpPr>
        <p:spPr/>
        <p:txBody>
          <a:bodyPr/>
          <a:lstStyle/>
          <a:p>
            <a:fld id="{FCC67990-F584-4038-B6C6-D2724A5A3B0B}" type="slidenum">
              <a:rPr lang="es-ES" smtClean="0">
                <a:solidFill>
                  <a:prstClr val="black"/>
                </a:solidFill>
              </a:rPr>
              <a:pPr/>
              <a:t>12</a:t>
            </a:fld>
            <a:endParaRPr lang="es-ES" dirty="0">
              <a:solidFill>
                <a:prstClr val="black"/>
              </a:solidFill>
            </a:endParaRPr>
          </a:p>
        </p:txBody>
      </p:sp>
    </p:spTree>
    <p:extLst>
      <p:ext uri="{BB962C8B-B14F-4D97-AF65-F5344CB8AC3E}">
        <p14:creationId xmlns:p14="http://schemas.microsoft.com/office/powerpoint/2010/main" val="128816668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fr-FR" dirty="0"/>
              <a:t>Jardins de la Vil·la Cecília.</a:t>
            </a:r>
            <a:endParaRPr lang="es-ES" dirty="0"/>
          </a:p>
        </p:txBody>
      </p:sp>
      <p:sp>
        <p:nvSpPr>
          <p:cNvPr id="4" name="3 Marcador de número de diapositiva"/>
          <p:cNvSpPr>
            <a:spLocks noGrp="1"/>
          </p:cNvSpPr>
          <p:nvPr>
            <p:ph type="sldNum" sz="quarter" idx="10"/>
          </p:nvPr>
        </p:nvSpPr>
        <p:spPr/>
        <p:txBody>
          <a:bodyPr/>
          <a:lstStyle/>
          <a:p>
            <a:fld id="{FCC67990-F584-4038-B6C6-D2724A5A3B0B}" type="slidenum">
              <a:rPr lang="es-ES" smtClean="0">
                <a:solidFill>
                  <a:prstClr val="black"/>
                </a:solidFill>
              </a:rPr>
              <a:pPr/>
              <a:t>13</a:t>
            </a:fld>
            <a:endParaRPr lang="es-ES" dirty="0">
              <a:solidFill>
                <a:prstClr val="black"/>
              </a:solidFill>
            </a:endParaRPr>
          </a:p>
        </p:txBody>
      </p:sp>
    </p:spTree>
    <p:extLst>
      <p:ext uri="{BB962C8B-B14F-4D97-AF65-F5344CB8AC3E}">
        <p14:creationId xmlns:p14="http://schemas.microsoft.com/office/powerpoint/2010/main" val="406607498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fr-FR" dirty="0"/>
              <a:t>Jardins de la Vil·la Cecília.</a:t>
            </a:r>
            <a:endParaRPr lang="es-ES" dirty="0"/>
          </a:p>
        </p:txBody>
      </p:sp>
      <p:sp>
        <p:nvSpPr>
          <p:cNvPr id="4" name="3 Marcador de número de diapositiva"/>
          <p:cNvSpPr>
            <a:spLocks noGrp="1"/>
          </p:cNvSpPr>
          <p:nvPr>
            <p:ph type="sldNum" sz="quarter" idx="10"/>
          </p:nvPr>
        </p:nvSpPr>
        <p:spPr/>
        <p:txBody>
          <a:bodyPr/>
          <a:lstStyle/>
          <a:p>
            <a:fld id="{FCC67990-F584-4038-B6C6-D2724A5A3B0B}" type="slidenum">
              <a:rPr lang="es-ES" smtClean="0">
                <a:solidFill>
                  <a:prstClr val="black"/>
                </a:solidFill>
              </a:rPr>
              <a:pPr/>
              <a:t>14</a:t>
            </a:fld>
            <a:endParaRPr lang="es-ES" dirty="0">
              <a:solidFill>
                <a:prstClr val="black"/>
              </a:solidFill>
            </a:endParaRPr>
          </a:p>
        </p:txBody>
      </p:sp>
    </p:spTree>
    <p:extLst>
      <p:ext uri="{BB962C8B-B14F-4D97-AF65-F5344CB8AC3E}">
        <p14:creationId xmlns:p14="http://schemas.microsoft.com/office/powerpoint/2010/main" val="63408317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Jardins de la Villa Florida.</a:t>
            </a:r>
          </a:p>
        </p:txBody>
      </p:sp>
      <p:sp>
        <p:nvSpPr>
          <p:cNvPr id="4" name="3 Marcador de número de diapositiva"/>
          <p:cNvSpPr>
            <a:spLocks noGrp="1"/>
          </p:cNvSpPr>
          <p:nvPr>
            <p:ph type="sldNum" sz="quarter" idx="10"/>
          </p:nvPr>
        </p:nvSpPr>
        <p:spPr/>
        <p:txBody>
          <a:bodyPr/>
          <a:lstStyle/>
          <a:p>
            <a:fld id="{FCC67990-F584-4038-B6C6-D2724A5A3B0B}" type="slidenum">
              <a:rPr lang="es-ES" smtClean="0">
                <a:solidFill>
                  <a:prstClr val="black"/>
                </a:solidFill>
              </a:rPr>
              <a:pPr/>
              <a:t>17</a:t>
            </a:fld>
            <a:endParaRPr lang="es-ES" dirty="0">
              <a:solidFill>
                <a:prstClr val="black"/>
              </a:solidFill>
            </a:endParaRPr>
          </a:p>
        </p:txBody>
      </p:sp>
    </p:spTree>
    <p:extLst>
      <p:ext uri="{BB962C8B-B14F-4D97-AF65-F5344CB8AC3E}">
        <p14:creationId xmlns:p14="http://schemas.microsoft.com/office/powerpoint/2010/main" val="124188675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-Jardins de la Villa Florida.-Jardin terapeutico</a:t>
            </a:r>
          </a:p>
        </p:txBody>
      </p:sp>
      <p:sp>
        <p:nvSpPr>
          <p:cNvPr id="4" name="3 Marcador de número de diapositiva"/>
          <p:cNvSpPr>
            <a:spLocks noGrp="1"/>
          </p:cNvSpPr>
          <p:nvPr>
            <p:ph type="sldNum" sz="quarter" idx="10"/>
          </p:nvPr>
        </p:nvSpPr>
        <p:spPr/>
        <p:txBody>
          <a:bodyPr/>
          <a:lstStyle/>
          <a:p>
            <a:fld id="{FCC67990-F584-4038-B6C6-D2724A5A3B0B}" type="slidenum">
              <a:rPr lang="es-ES" smtClean="0">
                <a:solidFill>
                  <a:prstClr val="black"/>
                </a:solidFill>
              </a:rPr>
              <a:pPr/>
              <a:t>18</a:t>
            </a:fld>
            <a:endParaRPr lang="es-ES" dirty="0">
              <a:solidFill>
                <a:prstClr val="black"/>
              </a:solidFill>
            </a:endParaRPr>
          </a:p>
        </p:txBody>
      </p:sp>
    </p:spTree>
    <p:extLst>
      <p:ext uri="{BB962C8B-B14F-4D97-AF65-F5344CB8AC3E}">
        <p14:creationId xmlns:p14="http://schemas.microsoft.com/office/powerpoint/2010/main" val="241912347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-Jardins de la Villa Florida.-Jardin terapeutico</a:t>
            </a:r>
          </a:p>
        </p:txBody>
      </p:sp>
      <p:sp>
        <p:nvSpPr>
          <p:cNvPr id="4" name="3 Marcador de número de diapositiva"/>
          <p:cNvSpPr>
            <a:spLocks noGrp="1"/>
          </p:cNvSpPr>
          <p:nvPr>
            <p:ph type="sldNum" sz="quarter" idx="10"/>
          </p:nvPr>
        </p:nvSpPr>
        <p:spPr/>
        <p:txBody>
          <a:bodyPr/>
          <a:lstStyle/>
          <a:p>
            <a:fld id="{FCC67990-F584-4038-B6C6-D2724A5A3B0B}" type="slidenum">
              <a:rPr lang="es-ES" smtClean="0">
                <a:solidFill>
                  <a:prstClr val="black"/>
                </a:solidFill>
              </a:rPr>
              <a:pPr/>
              <a:t>19</a:t>
            </a:fld>
            <a:endParaRPr lang="es-ES" dirty="0">
              <a:solidFill>
                <a:prstClr val="black"/>
              </a:solidFill>
            </a:endParaRPr>
          </a:p>
        </p:txBody>
      </p:sp>
    </p:spTree>
    <p:extLst>
      <p:ext uri="{BB962C8B-B14F-4D97-AF65-F5344CB8AC3E}">
        <p14:creationId xmlns:p14="http://schemas.microsoft.com/office/powerpoint/2010/main" val="121943682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-Jardins de la Villa Florida.-Jardin terapeutico</a:t>
            </a:r>
          </a:p>
        </p:txBody>
      </p:sp>
      <p:sp>
        <p:nvSpPr>
          <p:cNvPr id="4" name="3 Marcador de número de diapositiva"/>
          <p:cNvSpPr>
            <a:spLocks noGrp="1"/>
          </p:cNvSpPr>
          <p:nvPr>
            <p:ph type="sldNum" sz="quarter" idx="10"/>
          </p:nvPr>
        </p:nvSpPr>
        <p:spPr/>
        <p:txBody>
          <a:bodyPr/>
          <a:lstStyle/>
          <a:p>
            <a:fld id="{FCC67990-F584-4038-B6C6-D2724A5A3B0B}" type="slidenum">
              <a:rPr lang="es-ES" smtClean="0">
                <a:solidFill>
                  <a:prstClr val="black"/>
                </a:solidFill>
              </a:rPr>
              <a:pPr/>
              <a:t>20</a:t>
            </a:fld>
            <a:endParaRPr lang="es-ES" dirty="0">
              <a:solidFill>
                <a:prstClr val="black"/>
              </a:solidFill>
            </a:endParaRPr>
          </a:p>
        </p:txBody>
      </p:sp>
    </p:spTree>
    <p:extLst>
      <p:ext uri="{BB962C8B-B14F-4D97-AF65-F5344CB8AC3E}">
        <p14:creationId xmlns:p14="http://schemas.microsoft.com/office/powerpoint/2010/main" val="182018128"/>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-Jardins de la Villa Florida.-Jardin terapeutico</a:t>
            </a:r>
          </a:p>
        </p:txBody>
      </p:sp>
      <p:sp>
        <p:nvSpPr>
          <p:cNvPr id="4" name="3 Marcador de número de diapositiva"/>
          <p:cNvSpPr>
            <a:spLocks noGrp="1"/>
          </p:cNvSpPr>
          <p:nvPr>
            <p:ph type="sldNum" sz="quarter" idx="10"/>
          </p:nvPr>
        </p:nvSpPr>
        <p:spPr/>
        <p:txBody>
          <a:bodyPr/>
          <a:lstStyle/>
          <a:p>
            <a:fld id="{FCC67990-F584-4038-B6C6-D2724A5A3B0B}" type="slidenum">
              <a:rPr lang="es-ES" smtClean="0">
                <a:solidFill>
                  <a:prstClr val="black"/>
                </a:solidFill>
              </a:rPr>
              <a:pPr/>
              <a:t>21</a:t>
            </a:fld>
            <a:endParaRPr lang="es-ES" dirty="0">
              <a:solidFill>
                <a:prstClr val="black"/>
              </a:solidFill>
            </a:endParaRPr>
          </a:p>
        </p:txBody>
      </p:sp>
    </p:spTree>
    <p:extLst>
      <p:ext uri="{BB962C8B-B14F-4D97-AF65-F5344CB8AC3E}">
        <p14:creationId xmlns:p14="http://schemas.microsoft.com/office/powerpoint/2010/main" val="2674639137"/>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-Jardins de la Villa Florida.-Jardin terapeutico</a:t>
            </a:r>
          </a:p>
        </p:txBody>
      </p:sp>
      <p:sp>
        <p:nvSpPr>
          <p:cNvPr id="4" name="3 Marcador de número de diapositiva"/>
          <p:cNvSpPr>
            <a:spLocks noGrp="1"/>
          </p:cNvSpPr>
          <p:nvPr>
            <p:ph type="sldNum" sz="quarter" idx="10"/>
          </p:nvPr>
        </p:nvSpPr>
        <p:spPr/>
        <p:txBody>
          <a:bodyPr/>
          <a:lstStyle/>
          <a:p>
            <a:fld id="{FCC67990-F584-4038-B6C6-D2724A5A3B0B}" type="slidenum">
              <a:rPr lang="es-ES" smtClean="0">
                <a:solidFill>
                  <a:prstClr val="black"/>
                </a:solidFill>
              </a:rPr>
              <a:pPr/>
              <a:t>22</a:t>
            </a:fld>
            <a:endParaRPr lang="es-ES" dirty="0">
              <a:solidFill>
                <a:prstClr val="black"/>
              </a:solidFill>
            </a:endParaRPr>
          </a:p>
        </p:txBody>
      </p:sp>
    </p:spTree>
    <p:extLst>
      <p:ext uri="{BB962C8B-B14F-4D97-AF65-F5344CB8AC3E}">
        <p14:creationId xmlns:p14="http://schemas.microsoft.com/office/powerpoint/2010/main" val="3330753435"/>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-Jardins de la Villa Florida.-Jardin terapeutico</a:t>
            </a:r>
          </a:p>
        </p:txBody>
      </p:sp>
      <p:sp>
        <p:nvSpPr>
          <p:cNvPr id="4" name="3 Marcador de número de diapositiva"/>
          <p:cNvSpPr>
            <a:spLocks noGrp="1"/>
          </p:cNvSpPr>
          <p:nvPr>
            <p:ph type="sldNum" sz="quarter" idx="10"/>
          </p:nvPr>
        </p:nvSpPr>
        <p:spPr/>
        <p:txBody>
          <a:bodyPr/>
          <a:lstStyle/>
          <a:p>
            <a:fld id="{FCC67990-F584-4038-B6C6-D2724A5A3B0B}" type="slidenum">
              <a:rPr lang="es-ES" smtClean="0">
                <a:solidFill>
                  <a:prstClr val="black"/>
                </a:solidFill>
              </a:rPr>
              <a:pPr/>
              <a:t>23</a:t>
            </a:fld>
            <a:endParaRPr lang="es-ES" dirty="0">
              <a:solidFill>
                <a:prstClr val="black"/>
              </a:solidFill>
            </a:endParaRPr>
          </a:p>
        </p:txBody>
      </p:sp>
    </p:spTree>
    <p:extLst>
      <p:ext uri="{BB962C8B-B14F-4D97-AF65-F5344CB8AC3E}">
        <p14:creationId xmlns:p14="http://schemas.microsoft.com/office/powerpoint/2010/main" val="1975509255"/>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-Jardins de la Villa Florida.-Jardin terapeutico</a:t>
            </a:r>
          </a:p>
        </p:txBody>
      </p:sp>
      <p:sp>
        <p:nvSpPr>
          <p:cNvPr id="4" name="3 Marcador de número de diapositiva"/>
          <p:cNvSpPr>
            <a:spLocks noGrp="1"/>
          </p:cNvSpPr>
          <p:nvPr>
            <p:ph type="sldNum" sz="quarter" idx="10"/>
          </p:nvPr>
        </p:nvSpPr>
        <p:spPr/>
        <p:txBody>
          <a:bodyPr/>
          <a:lstStyle/>
          <a:p>
            <a:fld id="{FCC67990-F584-4038-B6C6-D2724A5A3B0B}" type="slidenum">
              <a:rPr lang="es-ES" smtClean="0">
                <a:solidFill>
                  <a:prstClr val="black"/>
                </a:solidFill>
              </a:rPr>
              <a:pPr/>
              <a:t>24</a:t>
            </a:fld>
            <a:endParaRPr lang="es-ES" dirty="0">
              <a:solidFill>
                <a:prstClr val="black"/>
              </a:solidFill>
            </a:endParaRPr>
          </a:p>
        </p:txBody>
      </p:sp>
    </p:spTree>
    <p:extLst>
      <p:ext uri="{BB962C8B-B14F-4D97-AF65-F5344CB8AC3E}">
        <p14:creationId xmlns:p14="http://schemas.microsoft.com/office/powerpoint/2010/main" val="1347719188"/>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fr-FR" dirty="0"/>
              <a:t>Jardins de les Tres Xemeneies</a:t>
            </a:r>
            <a:endParaRPr lang="es-ES" dirty="0"/>
          </a:p>
        </p:txBody>
      </p:sp>
      <p:sp>
        <p:nvSpPr>
          <p:cNvPr id="4" name="3 Marcador de número de diapositiva"/>
          <p:cNvSpPr>
            <a:spLocks noGrp="1"/>
          </p:cNvSpPr>
          <p:nvPr>
            <p:ph type="sldNum" sz="quarter" idx="10"/>
          </p:nvPr>
        </p:nvSpPr>
        <p:spPr/>
        <p:txBody>
          <a:bodyPr/>
          <a:lstStyle/>
          <a:p>
            <a:fld id="{FCC67990-F584-4038-B6C6-D2724A5A3B0B}" type="slidenum">
              <a:rPr lang="es-ES" smtClean="0">
                <a:solidFill>
                  <a:prstClr val="black"/>
                </a:solidFill>
              </a:rPr>
              <a:pPr/>
              <a:t>26</a:t>
            </a:fld>
            <a:endParaRPr lang="es-ES" dirty="0">
              <a:solidFill>
                <a:prstClr val="black"/>
              </a:solidFill>
            </a:endParaRPr>
          </a:p>
        </p:txBody>
      </p:sp>
    </p:spTree>
    <p:extLst>
      <p:ext uri="{BB962C8B-B14F-4D97-AF65-F5344CB8AC3E}">
        <p14:creationId xmlns:p14="http://schemas.microsoft.com/office/powerpoint/2010/main" val="3275496457"/>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fr-FR" dirty="0"/>
              <a:t>Jardins de les Tres Xemeneies</a:t>
            </a:r>
            <a:endParaRPr lang="es-ES" dirty="0"/>
          </a:p>
        </p:txBody>
      </p:sp>
      <p:sp>
        <p:nvSpPr>
          <p:cNvPr id="4" name="3 Marcador de número de diapositiva"/>
          <p:cNvSpPr>
            <a:spLocks noGrp="1"/>
          </p:cNvSpPr>
          <p:nvPr>
            <p:ph type="sldNum" sz="quarter" idx="10"/>
          </p:nvPr>
        </p:nvSpPr>
        <p:spPr/>
        <p:txBody>
          <a:bodyPr/>
          <a:lstStyle/>
          <a:p>
            <a:fld id="{FCC67990-F584-4038-B6C6-D2724A5A3B0B}" type="slidenum">
              <a:rPr lang="es-ES" smtClean="0">
                <a:solidFill>
                  <a:prstClr val="black"/>
                </a:solidFill>
              </a:rPr>
              <a:pPr/>
              <a:t>27</a:t>
            </a:fld>
            <a:endParaRPr lang="es-ES" dirty="0">
              <a:solidFill>
                <a:prstClr val="black"/>
              </a:solidFill>
            </a:endParaRPr>
          </a:p>
        </p:txBody>
      </p:sp>
    </p:spTree>
    <p:extLst>
      <p:ext uri="{BB962C8B-B14F-4D97-AF65-F5344CB8AC3E}">
        <p14:creationId xmlns:p14="http://schemas.microsoft.com/office/powerpoint/2010/main" val="4051180355"/>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fr-FR" dirty="0"/>
              <a:t>Jardins de les Tres Xemeneies</a:t>
            </a:r>
            <a:endParaRPr lang="es-ES" dirty="0"/>
          </a:p>
        </p:txBody>
      </p:sp>
      <p:sp>
        <p:nvSpPr>
          <p:cNvPr id="4" name="3 Marcador de número de diapositiva"/>
          <p:cNvSpPr>
            <a:spLocks noGrp="1"/>
          </p:cNvSpPr>
          <p:nvPr>
            <p:ph type="sldNum" sz="quarter" idx="10"/>
          </p:nvPr>
        </p:nvSpPr>
        <p:spPr/>
        <p:txBody>
          <a:bodyPr/>
          <a:lstStyle/>
          <a:p>
            <a:fld id="{FCC67990-F584-4038-B6C6-D2724A5A3B0B}" type="slidenum">
              <a:rPr lang="es-ES" smtClean="0">
                <a:solidFill>
                  <a:prstClr val="black"/>
                </a:solidFill>
              </a:rPr>
              <a:pPr/>
              <a:t>28</a:t>
            </a:fld>
            <a:endParaRPr lang="es-ES" dirty="0">
              <a:solidFill>
                <a:prstClr val="black"/>
              </a:solidFill>
            </a:endParaRPr>
          </a:p>
        </p:txBody>
      </p:sp>
    </p:spTree>
    <p:extLst>
      <p:ext uri="{BB962C8B-B14F-4D97-AF65-F5344CB8AC3E}">
        <p14:creationId xmlns:p14="http://schemas.microsoft.com/office/powerpoint/2010/main" val="318935365"/>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fr-FR" dirty="0"/>
              <a:t>Jardins de les Tres Xemeneies</a:t>
            </a:r>
            <a:endParaRPr lang="es-ES" dirty="0"/>
          </a:p>
        </p:txBody>
      </p:sp>
      <p:sp>
        <p:nvSpPr>
          <p:cNvPr id="4" name="3 Marcador de número de diapositiva"/>
          <p:cNvSpPr>
            <a:spLocks noGrp="1"/>
          </p:cNvSpPr>
          <p:nvPr>
            <p:ph type="sldNum" sz="quarter" idx="10"/>
          </p:nvPr>
        </p:nvSpPr>
        <p:spPr/>
        <p:txBody>
          <a:bodyPr/>
          <a:lstStyle/>
          <a:p>
            <a:fld id="{FCC67990-F584-4038-B6C6-D2724A5A3B0B}" type="slidenum">
              <a:rPr lang="es-ES" smtClean="0">
                <a:solidFill>
                  <a:prstClr val="black"/>
                </a:solidFill>
              </a:rPr>
              <a:pPr/>
              <a:t>29</a:t>
            </a:fld>
            <a:endParaRPr lang="es-ES" dirty="0">
              <a:solidFill>
                <a:prstClr val="black"/>
              </a:solidFill>
            </a:endParaRPr>
          </a:p>
        </p:txBody>
      </p:sp>
    </p:spTree>
    <p:extLst>
      <p:ext uri="{BB962C8B-B14F-4D97-AF65-F5344CB8AC3E}">
        <p14:creationId xmlns:p14="http://schemas.microsoft.com/office/powerpoint/2010/main" val="1092684264"/>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fr-FR" dirty="0"/>
              <a:t>Jardins de les Tres Xemeneies</a:t>
            </a:r>
            <a:endParaRPr lang="es-ES" dirty="0"/>
          </a:p>
        </p:txBody>
      </p:sp>
      <p:sp>
        <p:nvSpPr>
          <p:cNvPr id="4" name="3 Marcador de número de diapositiva"/>
          <p:cNvSpPr>
            <a:spLocks noGrp="1"/>
          </p:cNvSpPr>
          <p:nvPr>
            <p:ph type="sldNum" sz="quarter" idx="10"/>
          </p:nvPr>
        </p:nvSpPr>
        <p:spPr/>
        <p:txBody>
          <a:bodyPr/>
          <a:lstStyle/>
          <a:p>
            <a:fld id="{FCC67990-F584-4038-B6C6-D2724A5A3B0B}" type="slidenum">
              <a:rPr lang="es-ES" smtClean="0">
                <a:solidFill>
                  <a:prstClr val="black"/>
                </a:solidFill>
              </a:rPr>
              <a:pPr/>
              <a:t>30</a:t>
            </a:fld>
            <a:endParaRPr lang="es-ES" dirty="0">
              <a:solidFill>
                <a:prstClr val="black"/>
              </a:solidFill>
            </a:endParaRPr>
          </a:p>
        </p:txBody>
      </p:sp>
    </p:spTree>
    <p:extLst>
      <p:ext uri="{BB962C8B-B14F-4D97-AF65-F5344CB8AC3E}">
        <p14:creationId xmlns:p14="http://schemas.microsoft.com/office/powerpoint/2010/main" val="3844783159"/>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fr-FR" dirty="0"/>
              <a:t>Jardins de les Tres Xemeneies</a:t>
            </a:r>
            <a:endParaRPr lang="es-ES" dirty="0"/>
          </a:p>
        </p:txBody>
      </p:sp>
      <p:sp>
        <p:nvSpPr>
          <p:cNvPr id="4" name="3 Marcador de número de diapositiva"/>
          <p:cNvSpPr>
            <a:spLocks noGrp="1"/>
          </p:cNvSpPr>
          <p:nvPr>
            <p:ph type="sldNum" sz="quarter" idx="10"/>
          </p:nvPr>
        </p:nvSpPr>
        <p:spPr/>
        <p:txBody>
          <a:bodyPr/>
          <a:lstStyle/>
          <a:p>
            <a:fld id="{FCC67990-F584-4038-B6C6-D2724A5A3B0B}" type="slidenum">
              <a:rPr lang="es-ES" smtClean="0">
                <a:solidFill>
                  <a:prstClr val="black"/>
                </a:solidFill>
              </a:rPr>
              <a:pPr/>
              <a:t>31</a:t>
            </a:fld>
            <a:endParaRPr lang="es-ES" dirty="0">
              <a:solidFill>
                <a:prstClr val="black"/>
              </a:solidFill>
            </a:endParaRPr>
          </a:p>
        </p:txBody>
      </p:sp>
    </p:spTree>
    <p:extLst>
      <p:ext uri="{BB962C8B-B14F-4D97-AF65-F5344CB8AC3E}">
        <p14:creationId xmlns:p14="http://schemas.microsoft.com/office/powerpoint/2010/main" val="252865256"/>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fr-FR" dirty="0"/>
              <a:t>Jardins de les Tres Xemeneies</a:t>
            </a:r>
            <a:endParaRPr lang="es-ES" dirty="0"/>
          </a:p>
        </p:txBody>
      </p:sp>
      <p:sp>
        <p:nvSpPr>
          <p:cNvPr id="4" name="3 Marcador de número de diapositiva"/>
          <p:cNvSpPr>
            <a:spLocks noGrp="1"/>
          </p:cNvSpPr>
          <p:nvPr>
            <p:ph type="sldNum" sz="quarter" idx="10"/>
          </p:nvPr>
        </p:nvSpPr>
        <p:spPr/>
        <p:txBody>
          <a:bodyPr/>
          <a:lstStyle/>
          <a:p>
            <a:fld id="{FCC67990-F584-4038-B6C6-D2724A5A3B0B}" type="slidenum">
              <a:rPr lang="es-ES" smtClean="0">
                <a:solidFill>
                  <a:prstClr val="black"/>
                </a:solidFill>
              </a:rPr>
              <a:pPr/>
              <a:t>32</a:t>
            </a:fld>
            <a:endParaRPr lang="es-ES" dirty="0">
              <a:solidFill>
                <a:prstClr val="black"/>
              </a:solidFill>
            </a:endParaRPr>
          </a:p>
        </p:txBody>
      </p:sp>
    </p:spTree>
    <p:extLst>
      <p:ext uri="{BB962C8B-B14F-4D97-AF65-F5344CB8AC3E}">
        <p14:creationId xmlns:p14="http://schemas.microsoft.com/office/powerpoint/2010/main" val="2878509409"/>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fr-FR" dirty="0"/>
              <a:t>Jardins de les Tres Xemeneies</a:t>
            </a:r>
            <a:endParaRPr lang="es-ES" dirty="0"/>
          </a:p>
        </p:txBody>
      </p:sp>
      <p:sp>
        <p:nvSpPr>
          <p:cNvPr id="4" name="3 Marcador de número de diapositiva"/>
          <p:cNvSpPr>
            <a:spLocks noGrp="1"/>
          </p:cNvSpPr>
          <p:nvPr>
            <p:ph type="sldNum" sz="quarter" idx="10"/>
          </p:nvPr>
        </p:nvSpPr>
        <p:spPr/>
        <p:txBody>
          <a:bodyPr/>
          <a:lstStyle/>
          <a:p>
            <a:fld id="{FCC67990-F584-4038-B6C6-D2724A5A3B0B}" type="slidenum">
              <a:rPr lang="es-ES" smtClean="0">
                <a:solidFill>
                  <a:prstClr val="black"/>
                </a:solidFill>
              </a:rPr>
              <a:pPr/>
              <a:t>33</a:t>
            </a:fld>
            <a:endParaRPr lang="es-ES" dirty="0">
              <a:solidFill>
                <a:prstClr val="black"/>
              </a:solidFill>
            </a:endParaRPr>
          </a:p>
        </p:txBody>
      </p:sp>
    </p:spTree>
    <p:extLst>
      <p:ext uri="{BB962C8B-B14F-4D97-AF65-F5344CB8AC3E}">
        <p14:creationId xmlns:p14="http://schemas.microsoft.com/office/powerpoint/2010/main" val="729431995"/>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-Jardins de Merce Rodoreda.</a:t>
            </a:r>
          </a:p>
        </p:txBody>
      </p:sp>
      <p:sp>
        <p:nvSpPr>
          <p:cNvPr id="4" name="3 Marcador de número de diapositiva"/>
          <p:cNvSpPr>
            <a:spLocks noGrp="1"/>
          </p:cNvSpPr>
          <p:nvPr>
            <p:ph type="sldNum" sz="quarter" idx="10"/>
          </p:nvPr>
        </p:nvSpPr>
        <p:spPr/>
        <p:txBody>
          <a:bodyPr/>
          <a:lstStyle/>
          <a:p>
            <a:fld id="{FCC67990-F584-4038-B6C6-D2724A5A3B0B}" type="slidenum">
              <a:rPr lang="es-ES" smtClean="0">
                <a:solidFill>
                  <a:prstClr val="black"/>
                </a:solidFill>
              </a:rPr>
              <a:pPr/>
              <a:t>35</a:t>
            </a:fld>
            <a:endParaRPr lang="es-ES" dirty="0">
              <a:solidFill>
                <a:prstClr val="black"/>
              </a:solidFill>
            </a:endParaRPr>
          </a:p>
        </p:txBody>
      </p:sp>
    </p:spTree>
    <p:extLst>
      <p:ext uri="{BB962C8B-B14F-4D97-AF65-F5344CB8AC3E}">
        <p14:creationId xmlns:p14="http://schemas.microsoft.com/office/powerpoint/2010/main" val="1235530129"/>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-Jardins de Merce Rodoreda.</a:t>
            </a:r>
          </a:p>
        </p:txBody>
      </p:sp>
      <p:sp>
        <p:nvSpPr>
          <p:cNvPr id="4" name="3 Marcador de número de diapositiva"/>
          <p:cNvSpPr>
            <a:spLocks noGrp="1"/>
          </p:cNvSpPr>
          <p:nvPr>
            <p:ph type="sldNum" sz="quarter" idx="10"/>
          </p:nvPr>
        </p:nvSpPr>
        <p:spPr/>
        <p:txBody>
          <a:bodyPr/>
          <a:lstStyle/>
          <a:p>
            <a:fld id="{FCC67990-F584-4038-B6C6-D2724A5A3B0B}" type="slidenum">
              <a:rPr lang="es-ES" smtClean="0">
                <a:solidFill>
                  <a:prstClr val="black"/>
                </a:solidFill>
              </a:rPr>
              <a:pPr/>
              <a:t>37</a:t>
            </a:fld>
            <a:endParaRPr lang="es-ES" dirty="0">
              <a:solidFill>
                <a:prstClr val="black"/>
              </a:solidFill>
            </a:endParaRPr>
          </a:p>
        </p:txBody>
      </p:sp>
    </p:spTree>
    <p:extLst>
      <p:ext uri="{BB962C8B-B14F-4D97-AF65-F5344CB8AC3E}">
        <p14:creationId xmlns:p14="http://schemas.microsoft.com/office/powerpoint/2010/main" val="2361258178"/>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-Jardins de Merce Rodoreda.</a:t>
            </a:r>
          </a:p>
        </p:txBody>
      </p:sp>
      <p:sp>
        <p:nvSpPr>
          <p:cNvPr id="4" name="3 Marcador de número de diapositiva"/>
          <p:cNvSpPr>
            <a:spLocks noGrp="1"/>
          </p:cNvSpPr>
          <p:nvPr>
            <p:ph type="sldNum" sz="quarter" idx="10"/>
          </p:nvPr>
        </p:nvSpPr>
        <p:spPr/>
        <p:txBody>
          <a:bodyPr/>
          <a:lstStyle/>
          <a:p>
            <a:fld id="{FCC67990-F584-4038-B6C6-D2724A5A3B0B}" type="slidenum">
              <a:rPr lang="es-ES" smtClean="0">
                <a:solidFill>
                  <a:prstClr val="black"/>
                </a:solidFill>
              </a:rPr>
              <a:pPr/>
              <a:t>38</a:t>
            </a:fld>
            <a:endParaRPr lang="es-ES" dirty="0">
              <a:solidFill>
                <a:prstClr val="black"/>
              </a:solidFill>
            </a:endParaRPr>
          </a:p>
        </p:txBody>
      </p:sp>
    </p:spTree>
    <p:extLst>
      <p:ext uri="{BB962C8B-B14F-4D97-AF65-F5344CB8AC3E}">
        <p14:creationId xmlns:p14="http://schemas.microsoft.com/office/powerpoint/2010/main" val="815601619"/>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-Jardins de Merce Rodoreda.</a:t>
            </a:r>
          </a:p>
        </p:txBody>
      </p:sp>
      <p:sp>
        <p:nvSpPr>
          <p:cNvPr id="4" name="3 Marcador de número de diapositiva"/>
          <p:cNvSpPr>
            <a:spLocks noGrp="1"/>
          </p:cNvSpPr>
          <p:nvPr>
            <p:ph type="sldNum" sz="quarter" idx="10"/>
          </p:nvPr>
        </p:nvSpPr>
        <p:spPr/>
        <p:txBody>
          <a:bodyPr/>
          <a:lstStyle/>
          <a:p>
            <a:fld id="{FCC67990-F584-4038-B6C6-D2724A5A3B0B}" type="slidenum">
              <a:rPr lang="es-ES" smtClean="0">
                <a:solidFill>
                  <a:prstClr val="black"/>
                </a:solidFill>
              </a:rPr>
              <a:pPr/>
              <a:t>39</a:t>
            </a:fld>
            <a:endParaRPr lang="es-ES" dirty="0">
              <a:solidFill>
                <a:prstClr val="black"/>
              </a:solidFill>
            </a:endParaRPr>
          </a:p>
        </p:txBody>
      </p:sp>
    </p:spTree>
    <p:extLst>
      <p:ext uri="{BB962C8B-B14F-4D97-AF65-F5344CB8AC3E}">
        <p14:creationId xmlns:p14="http://schemas.microsoft.com/office/powerpoint/2010/main" val="3830602849"/>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-Jardins de Merce Rodoreda.</a:t>
            </a:r>
          </a:p>
        </p:txBody>
      </p:sp>
      <p:sp>
        <p:nvSpPr>
          <p:cNvPr id="4" name="3 Marcador de número de diapositiva"/>
          <p:cNvSpPr>
            <a:spLocks noGrp="1"/>
          </p:cNvSpPr>
          <p:nvPr>
            <p:ph type="sldNum" sz="quarter" idx="10"/>
          </p:nvPr>
        </p:nvSpPr>
        <p:spPr/>
        <p:txBody>
          <a:bodyPr/>
          <a:lstStyle/>
          <a:p>
            <a:fld id="{FCC67990-F584-4038-B6C6-D2724A5A3B0B}" type="slidenum">
              <a:rPr lang="es-ES" smtClean="0">
                <a:solidFill>
                  <a:prstClr val="black"/>
                </a:solidFill>
              </a:rPr>
              <a:pPr/>
              <a:t>40</a:t>
            </a:fld>
            <a:endParaRPr lang="es-ES" dirty="0">
              <a:solidFill>
                <a:prstClr val="black"/>
              </a:solidFill>
            </a:endParaRPr>
          </a:p>
        </p:txBody>
      </p:sp>
    </p:spTree>
    <p:extLst>
      <p:ext uri="{BB962C8B-B14F-4D97-AF65-F5344CB8AC3E}">
        <p14:creationId xmlns:p14="http://schemas.microsoft.com/office/powerpoint/2010/main" val="1880407215"/>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-Jardins de Merce Rodoreda.</a:t>
            </a:r>
          </a:p>
        </p:txBody>
      </p:sp>
      <p:sp>
        <p:nvSpPr>
          <p:cNvPr id="4" name="3 Marcador de número de diapositiva"/>
          <p:cNvSpPr>
            <a:spLocks noGrp="1"/>
          </p:cNvSpPr>
          <p:nvPr>
            <p:ph type="sldNum" sz="quarter" idx="10"/>
          </p:nvPr>
        </p:nvSpPr>
        <p:spPr/>
        <p:txBody>
          <a:bodyPr/>
          <a:lstStyle/>
          <a:p>
            <a:fld id="{FCC67990-F584-4038-B6C6-D2724A5A3B0B}" type="slidenum">
              <a:rPr lang="es-ES" smtClean="0">
                <a:solidFill>
                  <a:prstClr val="black"/>
                </a:solidFill>
              </a:rPr>
              <a:pPr/>
              <a:t>41</a:t>
            </a:fld>
            <a:endParaRPr lang="es-ES" dirty="0">
              <a:solidFill>
                <a:prstClr val="black"/>
              </a:solidFill>
            </a:endParaRPr>
          </a:p>
        </p:txBody>
      </p:sp>
    </p:spTree>
    <p:extLst>
      <p:ext uri="{BB962C8B-B14F-4D97-AF65-F5344CB8AC3E}">
        <p14:creationId xmlns:p14="http://schemas.microsoft.com/office/powerpoint/2010/main" val="4039441673"/>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endParaRPr lang="es-ES" dirty="0"/>
          </a:p>
        </p:txBody>
      </p:sp>
      <p:sp>
        <p:nvSpPr>
          <p:cNvPr id="4" name="3 Marcador de número de diapositiva"/>
          <p:cNvSpPr>
            <a:spLocks noGrp="1"/>
          </p:cNvSpPr>
          <p:nvPr>
            <p:ph type="sldNum" sz="quarter" idx="10"/>
          </p:nvPr>
        </p:nvSpPr>
        <p:spPr/>
        <p:txBody>
          <a:bodyPr/>
          <a:lstStyle/>
          <a:p>
            <a:fld id="{FCC67990-F584-4038-B6C6-D2724A5A3B0B}" type="slidenum">
              <a:rPr lang="es-ES" smtClean="0">
                <a:solidFill>
                  <a:prstClr val="black"/>
                </a:solidFill>
              </a:rPr>
              <a:pPr/>
              <a:t>42</a:t>
            </a:fld>
            <a:endParaRPr lang="es-ES" dirty="0">
              <a:solidFill>
                <a:prstClr val="black"/>
              </a:solidFill>
            </a:endParaRPr>
          </a:p>
        </p:txBody>
      </p:sp>
    </p:spTree>
    <p:extLst>
      <p:ext uri="{BB962C8B-B14F-4D97-AF65-F5344CB8AC3E}">
        <p14:creationId xmlns:p14="http://schemas.microsoft.com/office/powerpoint/2010/main" val="4135974031"/>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-Jardins de Merce Rodoreda.</a:t>
            </a:r>
          </a:p>
        </p:txBody>
      </p:sp>
      <p:sp>
        <p:nvSpPr>
          <p:cNvPr id="4" name="3 Marcador de número de diapositiva"/>
          <p:cNvSpPr>
            <a:spLocks noGrp="1"/>
          </p:cNvSpPr>
          <p:nvPr>
            <p:ph type="sldNum" sz="quarter" idx="10"/>
          </p:nvPr>
        </p:nvSpPr>
        <p:spPr/>
        <p:txBody>
          <a:bodyPr/>
          <a:lstStyle/>
          <a:p>
            <a:fld id="{FCC67990-F584-4038-B6C6-D2724A5A3B0B}" type="slidenum">
              <a:rPr lang="es-ES" smtClean="0">
                <a:solidFill>
                  <a:prstClr val="black"/>
                </a:solidFill>
              </a:rPr>
              <a:pPr/>
              <a:t>43</a:t>
            </a:fld>
            <a:endParaRPr lang="es-ES" dirty="0">
              <a:solidFill>
                <a:prstClr val="black"/>
              </a:solidFill>
            </a:endParaRPr>
          </a:p>
        </p:txBody>
      </p:sp>
    </p:spTree>
    <p:extLst>
      <p:ext uri="{BB962C8B-B14F-4D97-AF65-F5344CB8AC3E}">
        <p14:creationId xmlns:p14="http://schemas.microsoft.com/office/powerpoint/2010/main" val="363333854"/>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Jardins de Moragas.</a:t>
            </a:r>
          </a:p>
        </p:txBody>
      </p:sp>
      <p:sp>
        <p:nvSpPr>
          <p:cNvPr id="4" name="3 Marcador de número de diapositiva"/>
          <p:cNvSpPr>
            <a:spLocks noGrp="1"/>
          </p:cNvSpPr>
          <p:nvPr>
            <p:ph type="sldNum" sz="quarter" idx="10"/>
          </p:nvPr>
        </p:nvSpPr>
        <p:spPr/>
        <p:txBody>
          <a:bodyPr/>
          <a:lstStyle/>
          <a:p>
            <a:fld id="{FCC67990-F584-4038-B6C6-D2724A5A3B0B}" type="slidenum">
              <a:rPr lang="es-ES" smtClean="0">
                <a:solidFill>
                  <a:prstClr val="black"/>
                </a:solidFill>
              </a:rPr>
              <a:pPr/>
              <a:t>45</a:t>
            </a:fld>
            <a:endParaRPr lang="es-ES" dirty="0">
              <a:solidFill>
                <a:prstClr val="black"/>
              </a:solidFill>
            </a:endParaRPr>
          </a:p>
        </p:txBody>
      </p:sp>
    </p:spTree>
    <p:extLst>
      <p:ext uri="{BB962C8B-B14F-4D97-AF65-F5344CB8AC3E}">
        <p14:creationId xmlns:p14="http://schemas.microsoft.com/office/powerpoint/2010/main" val="1554844887"/>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Jardins de Moragas.</a:t>
            </a:r>
          </a:p>
        </p:txBody>
      </p:sp>
      <p:sp>
        <p:nvSpPr>
          <p:cNvPr id="4" name="3 Marcador de número de diapositiva"/>
          <p:cNvSpPr>
            <a:spLocks noGrp="1"/>
          </p:cNvSpPr>
          <p:nvPr>
            <p:ph type="sldNum" sz="quarter" idx="10"/>
          </p:nvPr>
        </p:nvSpPr>
        <p:spPr/>
        <p:txBody>
          <a:bodyPr/>
          <a:lstStyle/>
          <a:p>
            <a:fld id="{FCC67990-F584-4038-B6C6-D2724A5A3B0B}" type="slidenum">
              <a:rPr lang="es-ES" smtClean="0">
                <a:solidFill>
                  <a:prstClr val="black"/>
                </a:solidFill>
              </a:rPr>
              <a:pPr/>
              <a:t>46</a:t>
            </a:fld>
            <a:endParaRPr lang="es-ES" dirty="0">
              <a:solidFill>
                <a:prstClr val="black"/>
              </a:solidFill>
            </a:endParaRPr>
          </a:p>
        </p:txBody>
      </p:sp>
    </p:spTree>
    <p:extLst>
      <p:ext uri="{BB962C8B-B14F-4D97-AF65-F5344CB8AC3E}">
        <p14:creationId xmlns:p14="http://schemas.microsoft.com/office/powerpoint/2010/main" val="2041002796"/>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Jardins de Moragas.</a:t>
            </a:r>
          </a:p>
        </p:txBody>
      </p:sp>
      <p:sp>
        <p:nvSpPr>
          <p:cNvPr id="4" name="3 Marcador de número de diapositiva"/>
          <p:cNvSpPr>
            <a:spLocks noGrp="1"/>
          </p:cNvSpPr>
          <p:nvPr>
            <p:ph type="sldNum" sz="quarter" idx="10"/>
          </p:nvPr>
        </p:nvSpPr>
        <p:spPr/>
        <p:txBody>
          <a:bodyPr/>
          <a:lstStyle/>
          <a:p>
            <a:fld id="{FCC67990-F584-4038-B6C6-D2724A5A3B0B}" type="slidenum">
              <a:rPr lang="es-ES" smtClean="0">
                <a:solidFill>
                  <a:prstClr val="black"/>
                </a:solidFill>
              </a:rPr>
              <a:pPr/>
              <a:t>47</a:t>
            </a:fld>
            <a:endParaRPr lang="es-ES" dirty="0">
              <a:solidFill>
                <a:prstClr val="black"/>
              </a:solidFill>
            </a:endParaRPr>
          </a:p>
        </p:txBody>
      </p:sp>
    </p:spTree>
    <p:extLst>
      <p:ext uri="{BB962C8B-B14F-4D97-AF65-F5344CB8AC3E}">
        <p14:creationId xmlns:p14="http://schemas.microsoft.com/office/powerpoint/2010/main" val="1546714823"/>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Jardins de Moragas.</a:t>
            </a:r>
          </a:p>
        </p:txBody>
      </p:sp>
      <p:sp>
        <p:nvSpPr>
          <p:cNvPr id="4" name="3 Marcador de número de diapositiva"/>
          <p:cNvSpPr>
            <a:spLocks noGrp="1"/>
          </p:cNvSpPr>
          <p:nvPr>
            <p:ph type="sldNum" sz="quarter" idx="10"/>
          </p:nvPr>
        </p:nvSpPr>
        <p:spPr/>
        <p:txBody>
          <a:bodyPr/>
          <a:lstStyle/>
          <a:p>
            <a:fld id="{FCC67990-F584-4038-B6C6-D2724A5A3B0B}" type="slidenum">
              <a:rPr lang="es-ES" smtClean="0">
                <a:solidFill>
                  <a:prstClr val="black"/>
                </a:solidFill>
              </a:rPr>
              <a:pPr/>
              <a:t>48</a:t>
            </a:fld>
            <a:endParaRPr lang="es-ES" dirty="0">
              <a:solidFill>
                <a:prstClr val="black"/>
              </a:solidFill>
            </a:endParaRPr>
          </a:p>
        </p:txBody>
      </p:sp>
    </p:spTree>
    <p:extLst>
      <p:ext uri="{BB962C8B-B14F-4D97-AF65-F5344CB8AC3E}">
        <p14:creationId xmlns:p14="http://schemas.microsoft.com/office/powerpoint/2010/main" val="4056031214"/>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Jardins de Moragas.</a:t>
            </a:r>
          </a:p>
        </p:txBody>
      </p:sp>
      <p:sp>
        <p:nvSpPr>
          <p:cNvPr id="4" name="3 Marcador de número de diapositiva"/>
          <p:cNvSpPr>
            <a:spLocks noGrp="1"/>
          </p:cNvSpPr>
          <p:nvPr>
            <p:ph type="sldNum" sz="quarter" idx="10"/>
          </p:nvPr>
        </p:nvSpPr>
        <p:spPr/>
        <p:txBody>
          <a:bodyPr/>
          <a:lstStyle/>
          <a:p>
            <a:fld id="{FCC67990-F584-4038-B6C6-D2724A5A3B0B}" type="slidenum">
              <a:rPr lang="es-ES" smtClean="0">
                <a:solidFill>
                  <a:prstClr val="black"/>
                </a:solidFill>
              </a:rPr>
              <a:pPr/>
              <a:t>49</a:t>
            </a:fld>
            <a:endParaRPr lang="es-ES" dirty="0">
              <a:solidFill>
                <a:prstClr val="black"/>
              </a:solidFill>
            </a:endParaRPr>
          </a:p>
        </p:txBody>
      </p:sp>
    </p:spTree>
    <p:extLst>
      <p:ext uri="{BB962C8B-B14F-4D97-AF65-F5344CB8AC3E}">
        <p14:creationId xmlns:p14="http://schemas.microsoft.com/office/powerpoint/2010/main" val="4103852998"/>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Jardins de Moragas.</a:t>
            </a:r>
          </a:p>
        </p:txBody>
      </p:sp>
      <p:sp>
        <p:nvSpPr>
          <p:cNvPr id="4" name="3 Marcador de número de diapositiva"/>
          <p:cNvSpPr>
            <a:spLocks noGrp="1"/>
          </p:cNvSpPr>
          <p:nvPr>
            <p:ph type="sldNum" sz="quarter" idx="10"/>
          </p:nvPr>
        </p:nvSpPr>
        <p:spPr/>
        <p:txBody>
          <a:bodyPr/>
          <a:lstStyle/>
          <a:p>
            <a:fld id="{FCC67990-F584-4038-B6C6-D2724A5A3B0B}" type="slidenum">
              <a:rPr lang="es-ES" smtClean="0">
                <a:solidFill>
                  <a:prstClr val="black"/>
                </a:solidFill>
              </a:rPr>
              <a:pPr/>
              <a:t>50</a:t>
            </a:fld>
            <a:endParaRPr lang="es-ES" dirty="0">
              <a:solidFill>
                <a:prstClr val="black"/>
              </a:solidFill>
            </a:endParaRPr>
          </a:p>
        </p:txBody>
      </p:sp>
    </p:spTree>
    <p:extLst>
      <p:ext uri="{BB962C8B-B14F-4D97-AF65-F5344CB8AC3E}">
        <p14:creationId xmlns:p14="http://schemas.microsoft.com/office/powerpoint/2010/main" val="598372027"/>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pt-BR" dirty="0"/>
              <a:t>Jardins de Mossèn Cinto Verdague</a:t>
            </a:r>
            <a:endParaRPr lang="es-ES" dirty="0"/>
          </a:p>
        </p:txBody>
      </p:sp>
      <p:sp>
        <p:nvSpPr>
          <p:cNvPr id="4" name="3 Marcador de número de diapositiva"/>
          <p:cNvSpPr>
            <a:spLocks noGrp="1"/>
          </p:cNvSpPr>
          <p:nvPr>
            <p:ph type="sldNum" sz="quarter" idx="10"/>
          </p:nvPr>
        </p:nvSpPr>
        <p:spPr/>
        <p:txBody>
          <a:bodyPr/>
          <a:lstStyle/>
          <a:p>
            <a:fld id="{FCC67990-F584-4038-B6C6-D2724A5A3B0B}" type="slidenum">
              <a:rPr lang="es-ES" smtClean="0">
                <a:solidFill>
                  <a:prstClr val="black"/>
                </a:solidFill>
              </a:rPr>
              <a:pPr/>
              <a:t>53</a:t>
            </a:fld>
            <a:endParaRPr lang="es-ES" dirty="0">
              <a:solidFill>
                <a:prstClr val="black"/>
              </a:solidFill>
            </a:endParaRPr>
          </a:p>
        </p:txBody>
      </p:sp>
    </p:spTree>
    <p:extLst>
      <p:ext uri="{BB962C8B-B14F-4D97-AF65-F5344CB8AC3E}">
        <p14:creationId xmlns:p14="http://schemas.microsoft.com/office/powerpoint/2010/main" val="4098433282"/>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pt-BR" dirty="0"/>
              <a:t>Jardins de Mossèn Cinto Verdague</a:t>
            </a:r>
            <a:endParaRPr lang="es-ES" dirty="0"/>
          </a:p>
        </p:txBody>
      </p:sp>
      <p:sp>
        <p:nvSpPr>
          <p:cNvPr id="4" name="3 Marcador de número de diapositiva"/>
          <p:cNvSpPr>
            <a:spLocks noGrp="1"/>
          </p:cNvSpPr>
          <p:nvPr>
            <p:ph type="sldNum" sz="quarter" idx="10"/>
          </p:nvPr>
        </p:nvSpPr>
        <p:spPr/>
        <p:txBody>
          <a:bodyPr/>
          <a:lstStyle/>
          <a:p>
            <a:fld id="{FCC67990-F584-4038-B6C6-D2724A5A3B0B}" type="slidenum">
              <a:rPr lang="es-ES" smtClean="0">
                <a:solidFill>
                  <a:prstClr val="black"/>
                </a:solidFill>
              </a:rPr>
              <a:pPr/>
              <a:t>54</a:t>
            </a:fld>
            <a:endParaRPr lang="es-ES" dirty="0">
              <a:solidFill>
                <a:prstClr val="black"/>
              </a:solidFill>
            </a:endParaRPr>
          </a:p>
        </p:txBody>
      </p:sp>
    </p:spTree>
    <p:extLst>
      <p:ext uri="{BB962C8B-B14F-4D97-AF65-F5344CB8AC3E}">
        <p14:creationId xmlns:p14="http://schemas.microsoft.com/office/powerpoint/2010/main" val="4263675059"/>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pt-BR" dirty="0"/>
              <a:t>Jardins de Mossèn Cinto Verdague</a:t>
            </a:r>
            <a:endParaRPr lang="es-ES" dirty="0"/>
          </a:p>
        </p:txBody>
      </p:sp>
      <p:sp>
        <p:nvSpPr>
          <p:cNvPr id="4" name="3 Marcador de número de diapositiva"/>
          <p:cNvSpPr>
            <a:spLocks noGrp="1"/>
          </p:cNvSpPr>
          <p:nvPr>
            <p:ph type="sldNum" sz="quarter" idx="10"/>
          </p:nvPr>
        </p:nvSpPr>
        <p:spPr/>
        <p:txBody>
          <a:bodyPr/>
          <a:lstStyle/>
          <a:p>
            <a:fld id="{FCC67990-F584-4038-B6C6-D2724A5A3B0B}" type="slidenum">
              <a:rPr lang="es-ES" smtClean="0">
                <a:solidFill>
                  <a:prstClr val="black"/>
                </a:solidFill>
              </a:rPr>
              <a:pPr/>
              <a:t>55</a:t>
            </a:fld>
            <a:endParaRPr lang="es-ES" dirty="0">
              <a:solidFill>
                <a:prstClr val="black"/>
              </a:solidFill>
            </a:endParaRPr>
          </a:p>
        </p:txBody>
      </p:sp>
    </p:spTree>
    <p:extLst>
      <p:ext uri="{BB962C8B-B14F-4D97-AF65-F5344CB8AC3E}">
        <p14:creationId xmlns:p14="http://schemas.microsoft.com/office/powerpoint/2010/main" val="1115274262"/>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pt-BR" dirty="0"/>
              <a:t>Jardins de Mossèn Cinto Verdague</a:t>
            </a:r>
            <a:endParaRPr lang="es-ES" dirty="0"/>
          </a:p>
        </p:txBody>
      </p:sp>
      <p:sp>
        <p:nvSpPr>
          <p:cNvPr id="4" name="3 Marcador de número de diapositiva"/>
          <p:cNvSpPr>
            <a:spLocks noGrp="1"/>
          </p:cNvSpPr>
          <p:nvPr>
            <p:ph type="sldNum" sz="quarter" idx="10"/>
          </p:nvPr>
        </p:nvSpPr>
        <p:spPr/>
        <p:txBody>
          <a:bodyPr/>
          <a:lstStyle/>
          <a:p>
            <a:fld id="{FCC67990-F584-4038-B6C6-D2724A5A3B0B}" type="slidenum">
              <a:rPr lang="es-ES" smtClean="0">
                <a:solidFill>
                  <a:prstClr val="black"/>
                </a:solidFill>
              </a:rPr>
              <a:pPr/>
              <a:t>57</a:t>
            </a:fld>
            <a:endParaRPr lang="es-ES" dirty="0">
              <a:solidFill>
                <a:prstClr val="black"/>
              </a:solidFill>
            </a:endParaRPr>
          </a:p>
        </p:txBody>
      </p:sp>
    </p:spTree>
    <p:extLst>
      <p:ext uri="{BB962C8B-B14F-4D97-AF65-F5344CB8AC3E}">
        <p14:creationId xmlns:p14="http://schemas.microsoft.com/office/powerpoint/2010/main" val="1578493435"/>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pt-BR" dirty="0"/>
              <a:t>Jardins de Mossèn Cinto Verdague</a:t>
            </a:r>
            <a:endParaRPr lang="es-ES" dirty="0"/>
          </a:p>
        </p:txBody>
      </p:sp>
      <p:sp>
        <p:nvSpPr>
          <p:cNvPr id="4" name="3 Marcador de número de diapositiva"/>
          <p:cNvSpPr>
            <a:spLocks noGrp="1"/>
          </p:cNvSpPr>
          <p:nvPr>
            <p:ph type="sldNum" sz="quarter" idx="10"/>
          </p:nvPr>
        </p:nvSpPr>
        <p:spPr/>
        <p:txBody>
          <a:bodyPr/>
          <a:lstStyle/>
          <a:p>
            <a:fld id="{FCC67990-F584-4038-B6C6-D2724A5A3B0B}" type="slidenum">
              <a:rPr lang="es-ES" smtClean="0">
                <a:solidFill>
                  <a:prstClr val="black"/>
                </a:solidFill>
              </a:rPr>
              <a:pPr/>
              <a:t>58</a:t>
            </a:fld>
            <a:endParaRPr lang="es-ES" dirty="0">
              <a:solidFill>
                <a:prstClr val="black"/>
              </a:solidFill>
            </a:endParaRPr>
          </a:p>
        </p:txBody>
      </p:sp>
    </p:spTree>
    <p:extLst>
      <p:ext uri="{BB962C8B-B14F-4D97-AF65-F5344CB8AC3E}">
        <p14:creationId xmlns:p14="http://schemas.microsoft.com/office/powerpoint/2010/main" val="1497790062"/>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pt-BR" dirty="0"/>
              <a:t>Jardins de Mossèn Cinto Verdague</a:t>
            </a:r>
            <a:endParaRPr lang="es-ES" dirty="0"/>
          </a:p>
        </p:txBody>
      </p:sp>
      <p:sp>
        <p:nvSpPr>
          <p:cNvPr id="4" name="3 Marcador de número de diapositiva"/>
          <p:cNvSpPr>
            <a:spLocks noGrp="1"/>
          </p:cNvSpPr>
          <p:nvPr>
            <p:ph type="sldNum" sz="quarter" idx="10"/>
          </p:nvPr>
        </p:nvSpPr>
        <p:spPr/>
        <p:txBody>
          <a:bodyPr/>
          <a:lstStyle/>
          <a:p>
            <a:fld id="{FCC67990-F584-4038-B6C6-D2724A5A3B0B}" type="slidenum">
              <a:rPr lang="es-ES" smtClean="0">
                <a:solidFill>
                  <a:prstClr val="black"/>
                </a:solidFill>
              </a:rPr>
              <a:pPr/>
              <a:t>59</a:t>
            </a:fld>
            <a:endParaRPr lang="es-ES" dirty="0">
              <a:solidFill>
                <a:prstClr val="black"/>
              </a:solidFill>
            </a:endParaRPr>
          </a:p>
        </p:txBody>
      </p:sp>
    </p:spTree>
    <p:extLst>
      <p:ext uri="{BB962C8B-B14F-4D97-AF65-F5344CB8AC3E}">
        <p14:creationId xmlns:p14="http://schemas.microsoft.com/office/powerpoint/2010/main" val="1911196387"/>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pt-BR" dirty="0"/>
              <a:t>Jardins de Mossèn Costa i Llobera.</a:t>
            </a:r>
            <a:endParaRPr lang="es-ES" dirty="0"/>
          </a:p>
        </p:txBody>
      </p:sp>
      <p:sp>
        <p:nvSpPr>
          <p:cNvPr id="4" name="3 Marcador de número de diapositiva"/>
          <p:cNvSpPr>
            <a:spLocks noGrp="1"/>
          </p:cNvSpPr>
          <p:nvPr>
            <p:ph type="sldNum" sz="quarter" idx="10"/>
          </p:nvPr>
        </p:nvSpPr>
        <p:spPr/>
        <p:txBody>
          <a:bodyPr/>
          <a:lstStyle/>
          <a:p>
            <a:fld id="{FCC67990-F584-4038-B6C6-D2724A5A3B0B}" type="slidenum">
              <a:rPr lang="es-ES" smtClean="0">
                <a:solidFill>
                  <a:prstClr val="black"/>
                </a:solidFill>
              </a:rPr>
              <a:pPr/>
              <a:t>62</a:t>
            </a:fld>
            <a:endParaRPr lang="es-ES" dirty="0">
              <a:solidFill>
                <a:prstClr val="black"/>
              </a:solidFill>
            </a:endParaRPr>
          </a:p>
        </p:txBody>
      </p:sp>
    </p:spTree>
    <p:extLst>
      <p:ext uri="{BB962C8B-B14F-4D97-AF65-F5344CB8AC3E}">
        <p14:creationId xmlns:p14="http://schemas.microsoft.com/office/powerpoint/2010/main" val="1494568106"/>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pt-BR" dirty="0"/>
              <a:t>Jardins de Mossèn Costa i Llobera.</a:t>
            </a:r>
            <a:endParaRPr lang="es-ES" dirty="0"/>
          </a:p>
        </p:txBody>
      </p:sp>
      <p:sp>
        <p:nvSpPr>
          <p:cNvPr id="4" name="3 Marcador de número de diapositiva"/>
          <p:cNvSpPr>
            <a:spLocks noGrp="1"/>
          </p:cNvSpPr>
          <p:nvPr>
            <p:ph type="sldNum" sz="quarter" idx="10"/>
          </p:nvPr>
        </p:nvSpPr>
        <p:spPr/>
        <p:txBody>
          <a:bodyPr/>
          <a:lstStyle/>
          <a:p>
            <a:fld id="{FCC67990-F584-4038-B6C6-D2724A5A3B0B}" type="slidenum">
              <a:rPr lang="es-ES" smtClean="0">
                <a:solidFill>
                  <a:prstClr val="black"/>
                </a:solidFill>
              </a:rPr>
              <a:pPr/>
              <a:t>63</a:t>
            </a:fld>
            <a:endParaRPr lang="es-ES" dirty="0">
              <a:solidFill>
                <a:prstClr val="black"/>
              </a:solidFill>
            </a:endParaRPr>
          </a:p>
        </p:txBody>
      </p:sp>
    </p:spTree>
    <p:extLst>
      <p:ext uri="{BB962C8B-B14F-4D97-AF65-F5344CB8AC3E}">
        <p14:creationId xmlns:p14="http://schemas.microsoft.com/office/powerpoint/2010/main" val="1859463497"/>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pt-BR" dirty="0"/>
              <a:t>Jardins de Mossèn Costa i Llobera.</a:t>
            </a:r>
            <a:endParaRPr lang="es-ES" dirty="0"/>
          </a:p>
        </p:txBody>
      </p:sp>
      <p:sp>
        <p:nvSpPr>
          <p:cNvPr id="4" name="3 Marcador de número de diapositiva"/>
          <p:cNvSpPr>
            <a:spLocks noGrp="1"/>
          </p:cNvSpPr>
          <p:nvPr>
            <p:ph type="sldNum" sz="quarter" idx="10"/>
          </p:nvPr>
        </p:nvSpPr>
        <p:spPr/>
        <p:txBody>
          <a:bodyPr/>
          <a:lstStyle/>
          <a:p>
            <a:fld id="{FCC67990-F584-4038-B6C6-D2724A5A3B0B}" type="slidenum">
              <a:rPr lang="es-ES" smtClean="0">
                <a:solidFill>
                  <a:prstClr val="black"/>
                </a:solidFill>
              </a:rPr>
              <a:pPr/>
              <a:t>64</a:t>
            </a:fld>
            <a:endParaRPr lang="es-ES" dirty="0">
              <a:solidFill>
                <a:prstClr val="black"/>
              </a:solidFill>
            </a:endParaRPr>
          </a:p>
        </p:txBody>
      </p:sp>
    </p:spTree>
    <p:extLst>
      <p:ext uri="{BB962C8B-B14F-4D97-AF65-F5344CB8AC3E}">
        <p14:creationId xmlns:p14="http://schemas.microsoft.com/office/powerpoint/2010/main" val="932933778"/>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pt-BR" dirty="0"/>
              <a:t>Jardins de Mossèn Costa i Llobera.</a:t>
            </a:r>
            <a:endParaRPr lang="es-ES" dirty="0"/>
          </a:p>
        </p:txBody>
      </p:sp>
      <p:sp>
        <p:nvSpPr>
          <p:cNvPr id="4" name="3 Marcador de número de diapositiva"/>
          <p:cNvSpPr>
            <a:spLocks noGrp="1"/>
          </p:cNvSpPr>
          <p:nvPr>
            <p:ph type="sldNum" sz="quarter" idx="10"/>
          </p:nvPr>
        </p:nvSpPr>
        <p:spPr/>
        <p:txBody>
          <a:bodyPr/>
          <a:lstStyle/>
          <a:p>
            <a:fld id="{FCC67990-F584-4038-B6C6-D2724A5A3B0B}" type="slidenum">
              <a:rPr lang="es-ES" smtClean="0">
                <a:solidFill>
                  <a:prstClr val="black"/>
                </a:solidFill>
              </a:rPr>
              <a:pPr/>
              <a:t>65</a:t>
            </a:fld>
            <a:endParaRPr lang="es-ES" dirty="0">
              <a:solidFill>
                <a:prstClr val="black"/>
              </a:solidFill>
            </a:endParaRPr>
          </a:p>
        </p:txBody>
      </p:sp>
    </p:spTree>
    <p:extLst>
      <p:ext uri="{BB962C8B-B14F-4D97-AF65-F5344CB8AC3E}">
        <p14:creationId xmlns:p14="http://schemas.microsoft.com/office/powerpoint/2010/main" val="42653887"/>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pt-BR" dirty="0"/>
              <a:t>Jardins de Mossèn Costa i Llobera.</a:t>
            </a:r>
            <a:endParaRPr lang="es-ES" dirty="0"/>
          </a:p>
        </p:txBody>
      </p:sp>
      <p:sp>
        <p:nvSpPr>
          <p:cNvPr id="4" name="3 Marcador de número de diapositiva"/>
          <p:cNvSpPr>
            <a:spLocks noGrp="1"/>
          </p:cNvSpPr>
          <p:nvPr>
            <p:ph type="sldNum" sz="quarter" idx="10"/>
          </p:nvPr>
        </p:nvSpPr>
        <p:spPr/>
        <p:txBody>
          <a:bodyPr/>
          <a:lstStyle/>
          <a:p>
            <a:fld id="{FCC67990-F584-4038-B6C6-D2724A5A3B0B}" type="slidenum">
              <a:rPr lang="es-ES" smtClean="0">
                <a:solidFill>
                  <a:prstClr val="black"/>
                </a:solidFill>
              </a:rPr>
              <a:pPr/>
              <a:t>66</a:t>
            </a:fld>
            <a:endParaRPr lang="es-ES" dirty="0">
              <a:solidFill>
                <a:prstClr val="black"/>
              </a:solidFill>
            </a:endParaRPr>
          </a:p>
        </p:txBody>
      </p:sp>
    </p:spTree>
    <p:extLst>
      <p:ext uri="{BB962C8B-B14F-4D97-AF65-F5344CB8AC3E}">
        <p14:creationId xmlns:p14="http://schemas.microsoft.com/office/powerpoint/2010/main" val="467502239"/>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pt-BR" dirty="0"/>
              <a:t>Jardins de Mossèn Costa i Llobera.</a:t>
            </a:r>
            <a:endParaRPr lang="es-ES" dirty="0"/>
          </a:p>
        </p:txBody>
      </p:sp>
      <p:sp>
        <p:nvSpPr>
          <p:cNvPr id="4" name="3 Marcador de número de diapositiva"/>
          <p:cNvSpPr>
            <a:spLocks noGrp="1"/>
          </p:cNvSpPr>
          <p:nvPr>
            <p:ph type="sldNum" sz="quarter" idx="10"/>
          </p:nvPr>
        </p:nvSpPr>
        <p:spPr/>
        <p:txBody>
          <a:bodyPr/>
          <a:lstStyle/>
          <a:p>
            <a:fld id="{FCC67990-F584-4038-B6C6-D2724A5A3B0B}" type="slidenum">
              <a:rPr lang="es-ES" smtClean="0">
                <a:solidFill>
                  <a:prstClr val="black"/>
                </a:solidFill>
              </a:rPr>
              <a:pPr/>
              <a:t>67</a:t>
            </a:fld>
            <a:endParaRPr lang="es-ES" dirty="0">
              <a:solidFill>
                <a:prstClr val="black"/>
              </a:solidFill>
            </a:endParaRPr>
          </a:p>
        </p:txBody>
      </p:sp>
    </p:spTree>
    <p:extLst>
      <p:ext uri="{BB962C8B-B14F-4D97-AF65-F5344CB8AC3E}">
        <p14:creationId xmlns:p14="http://schemas.microsoft.com/office/powerpoint/2010/main" val="325850550"/>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pt-BR" dirty="0"/>
              <a:t>Jardins de Mossèn Costa i Llobera.</a:t>
            </a:r>
            <a:endParaRPr lang="es-ES" dirty="0"/>
          </a:p>
        </p:txBody>
      </p:sp>
      <p:sp>
        <p:nvSpPr>
          <p:cNvPr id="4" name="3 Marcador de número de diapositiva"/>
          <p:cNvSpPr>
            <a:spLocks noGrp="1"/>
          </p:cNvSpPr>
          <p:nvPr>
            <p:ph type="sldNum" sz="quarter" idx="10"/>
          </p:nvPr>
        </p:nvSpPr>
        <p:spPr/>
        <p:txBody>
          <a:bodyPr/>
          <a:lstStyle/>
          <a:p>
            <a:fld id="{FCC67990-F584-4038-B6C6-D2724A5A3B0B}" type="slidenum">
              <a:rPr lang="es-ES" smtClean="0">
                <a:solidFill>
                  <a:prstClr val="black"/>
                </a:solidFill>
              </a:rPr>
              <a:pPr/>
              <a:t>68</a:t>
            </a:fld>
            <a:endParaRPr lang="es-ES" dirty="0">
              <a:solidFill>
                <a:prstClr val="black"/>
              </a:solidFill>
            </a:endParaRPr>
          </a:p>
        </p:txBody>
      </p:sp>
    </p:spTree>
    <p:extLst>
      <p:ext uri="{BB962C8B-B14F-4D97-AF65-F5344CB8AC3E}">
        <p14:creationId xmlns:p14="http://schemas.microsoft.com/office/powerpoint/2010/main" val="2501005542"/>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pt-BR" dirty="0"/>
              <a:t>Jardins de Mossèn Costa i Llobera.</a:t>
            </a:r>
            <a:endParaRPr lang="es-ES" dirty="0"/>
          </a:p>
        </p:txBody>
      </p:sp>
      <p:sp>
        <p:nvSpPr>
          <p:cNvPr id="4" name="3 Marcador de número de diapositiva"/>
          <p:cNvSpPr>
            <a:spLocks noGrp="1"/>
          </p:cNvSpPr>
          <p:nvPr>
            <p:ph type="sldNum" sz="quarter" idx="10"/>
          </p:nvPr>
        </p:nvSpPr>
        <p:spPr/>
        <p:txBody>
          <a:bodyPr/>
          <a:lstStyle/>
          <a:p>
            <a:fld id="{FCC67990-F584-4038-B6C6-D2724A5A3B0B}" type="slidenum">
              <a:rPr lang="es-ES" smtClean="0">
                <a:solidFill>
                  <a:prstClr val="black"/>
                </a:solidFill>
              </a:rPr>
              <a:pPr/>
              <a:t>69</a:t>
            </a:fld>
            <a:endParaRPr lang="es-ES" dirty="0">
              <a:solidFill>
                <a:prstClr val="black"/>
              </a:solidFill>
            </a:endParaRPr>
          </a:p>
        </p:txBody>
      </p:sp>
    </p:spTree>
    <p:extLst>
      <p:ext uri="{BB962C8B-B14F-4D97-AF65-F5344CB8AC3E}">
        <p14:creationId xmlns:p14="http://schemas.microsoft.com/office/powerpoint/2010/main" val="2641480051"/>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Jardins de Portola </a:t>
            </a:r>
          </a:p>
        </p:txBody>
      </p:sp>
      <p:sp>
        <p:nvSpPr>
          <p:cNvPr id="4" name="3 Marcador de número de diapositiva"/>
          <p:cNvSpPr>
            <a:spLocks noGrp="1"/>
          </p:cNvSpPr>
          <p:nvPr>
            <p:ph type="sldNum" sz="quarter" idx="10"/>
          </p:nvPr>
        </p:nvSpPr>
        <p:spPr/>
        <p:txBody>
          <a:bodyPr/>
          <a:lstStyle/>
          <a:p>
            <a:fld id="{FCC67990-F584-4038-B6C6-D2724A5A3B0B}" type="slidenum">
              <a:rPr lang="es-ES" smtClean="0">
                <a:solidFill>
                  <a:prstClr val="black"/>
                </a:solidFill>
              </a:rPr>
              <a:pPr/>
              <a:t>73</a:t>
            </a:fld>
            <a:endParaRPr lang="es-ES" dirty="0">
              <a:solidFill>
                <a:prstClr val="black"/>
              </a:solidFill>
            </a:endParaRPr>
          </a:p>
        </p:txBody>
      </p:sp>
    </p:spTree>
    <p:extLst>
      <p:ext uri="{BB962C8B-B14F-4D97-AF65-F5344CB8AC3E}">
        <p14:creationId xmlns:p14="http://schemas.microsoft.com/office/powerpoint/2010/main" val="4077618893"/>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Jardins de Portola </a:t>
            </a:r>
          </a:p>
        </p:txBody>
      </p:sp>
      <p:sp>
        <p:nvSpPr>
          <p:cNvPr id="4" name="3 Marcador de número de diapositiva"/>
          <p:cNvSpPr>
            <a:spLocks noGrp="1"/>
          </p:cNvSpPr>
          <p:nvPr>
            <p:ph type="sldNum" sz="quarter" idx="10"/>
          </p:nvPr>
        </p:nvSpPr>
        <p:spPr/>
        <p:txBody>
          <a:bodyPr/>
          <a:lstStyle/>
          <a:p>
            <a:fld id="{FCC67990-F584-4038-B6C6-D2724A5A3B0B}" type="slidenum">
              <a:rPr lang="es-ES" smtClean="0">
                <a:solidFill>
                  <a:prstClr val="black"/>
                </a:solidFill>
              </a:rPr>
              <a:pPr/>
              <a:t>74</a:t>
            </a:fld>
            <a:endParaRPr lang="es-ES" dirty="0">
              <a:solidFill>
                <a:prstClr val="black"/>
              </a:solidFill>
            </a:endParaRPr>
          </a:p>
        </p:txBody>
      </p:sp>
    </p:spTree>
    <p:extLst>
      <p:ext uri="{BB962C8B-B14F-4D97-AF65-F5344CB8AC3E}">
        <p14:creationId xmlns:p14="http://schemas.microsoft.com/office/powerpoint/2010/main" val="3349319514"/>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endParaRPr lang="es-ES" dirty="0"/>
          </a:p>
        </p:txBody>
      </p:sp>
      <p:sp>
        <p:nvSpPr>
          <p:cNvPr id="4" name="3 Marcador de número de diapositiva"/>
          <p:cNvSpPr>
            <a:spLocks noGrp="1"/>
          </p:cNvSpPr>
          <p:nvPr>
            <p:ph type="sldNum" sz="quarter" idx="10"/>
          </p:nvPr>
        </p:nvSpPr>
        <p:spPr/>
        <p:txBody>
          <a:bodyPr/>
          <a:lstStyle/>
          <a:p>
            <a:fld id="{FCC67990-F584-4038-B6C6-D2724A5A3B0B}" type="slidenum">
              <a:rPr lang="es-ES" smtClean="0">
                <a:solidFill>
                  <a:prstClr val="black"/>
                </a:solidFill>
              </a:rPr>
              <a:pPr/>
              <a:t>75</a:t>
            </a:fld>
            <a:endParaRPr lang="es-ES" dirty="0">
              <a:solidFill>
                <a:prstClr val="black"/>
              </a:solidFill>
            </a:endParaRPr>
          </a:p>
        </p:txBody>
      </p:sp>
    </p:spTree>
    <p:extLst>
      <p:ext uri="{BB962C8B-B14F-4D97-AF65-F5344CB8AC3E}">
        <p14:creationId xmlns:p14="http://schemas.microsoft.com/office/powerpoint/2010/main" val="1602504528"/>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pt-BR" dirty="0"/>
              <a:t>Jardins de Rosa de Luxemburg</a:t>
            </a:r>
            <a:endParaRPr lang="es-ES" dirty="0"/>
          </a:p>
        </p:txBody>
      </p:sp>
      <p:sp>
        <p:nvSpPr>
          <p:cNvPr id="4" name="3 Marcador de número de diapositiva"/>
          <p:cNvSpPr>
            <a:spLocks noGrp="1"/>
          </p:cNvSpPr>
          <p:nvPr>
            <p:ph type="sldNum" sz="quarter" idx="10"/>
          </p:nvPr>
        </p:nvSpPr>
        <p:spPr/>
        <p:txBody>
          <a:bodyPr/>
          <a:lstStyle/>
          <a:p>
            <a:fld id="{FCC67990-F584-4038-B6C6-D2724A5A3B0B}" type="slidenum">
              <a:rPr lang="es-ES" smtClean="0">
                <a:solidFill>
                  <a:prstClr val="black"/>
                </a:solidFill>
              </a:rPr>
              <a:pPr/>
              <a:t>81</a:t>
            </a:fld>
            <a:endParaRPr lang="es-ES" dirty="0">
              <a:solidFill>
                <a:prstClr val="black"/>
              </a:solidFill>
            </a:endParaRPr>
          </a:p>
        </p:txBody>
      </p:sp>
    </p:spTree>
    <p:extLst>
      <p:ext uri="{BB962C8B-B14F-4D97-AF65-F5344CB8AC3E}">
        <p14:creationId xmlns:p14="http://schemas.microsoft.com/office/powerpoint/2010/main" val="1437807547"/>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pt-BR" dirty="0"/>
              <a:t>Jardins de Rosa de Luxemburg</a:t>
            </a:r>
            <a:endParaRPr lang="es-ES" dirty="0"/>
          </a:p>
        </p:txBody>
      </p:sp>
      <p:sp>
        <p:nvSpPr>
          <p:cNvPr id="4" name="3 Marcador de número de diapositiva"/>
          <p:cNvSpPr>
            <a:spLocks noGrp="1"/>
          </p:cNvSpPr>
          <p:nvPr>
            <p:ph type="sldNum" sz="quarter" idx="10"/>
          </p:nvPr>
        </p:nvSpPr>
        <p:spPr/>
        <p:txBody>
          <a:bodyPr/>
          <a:lstStyle/>
          <a:p>
            <a:fld id="{FCC67990-F584-4038-B6C6-D2724A5A3B0B}" type="slidenum">
              <a:rPr lang="es-ES" smtClean="0">
                <a:solidFill>
                  <a:prstClr val="black"/>
                </a:solidFill>
              </a:rPr>
              <a:pPr/>
              <a:t>82</a:t>
            </a:fld>
            <a:endParaRPr lang="es-ES" dirty="0">
              <a:solidFill>
                <a:prstClr val="black"/>
              </a:solidFill>
            </a:endParaRPr>
          </a:p>
        </p:txBody>
      </p:sp>
    </p:spTree>
    <p:extLst>
      <p:ext uri="{BB962C8B-B14F-4D97-AF65-F5344CB8AC3E}">
        <p14:creationId xmlns:p14="http://schemas.microsoft.com/office/powerpoint/2010/main" val="3541329967"/>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pt-BR" dirty="0"/>
              <a:t>Jardins de Rosa de Luxemburg</a:t>
            </a:r>
            <a:endParaRPr lang="es-ES" dirty="0"/>
          </a:p>
        </p:txBody>
      </p:sp>
      <p:sp>
        <p:nvSpPr>
          <p:cNvPr id="4" name="3 Marcador de número de diapositiva"/>
          <p:cNvSpPr>
            <a:spLocks noGrp="1"/>
          </p:cNvSpPr>
          <p:nvPr>
            <p:ph type="sldNum" sz="quarter" idx="10"/>
          </p:nvPr>
        </p:nvSpPr>
        <p:spPr/>
        <p:txBody>
          <a:bodyPr/>
          <a:lstStyle/>
          <a:p>
            <a:fld id="{FCC67990-F584-4038-B6C6-D2724A5A3B0B}" type="slidenum">
              <a:rPr lang="es-ES" smtClean="0">
                <a:solidFill>
                  <a:prstClr val="black"/>
                </a:solidFill>
              </a:rPr>
              <a:pPr/>
              <a:t>83</a:t>
            </a:fld>
            <a:endParaRPr lang="es-ES" dirty="0">
              <a:solidFill>
                <a:prstClr val="black"/>
              </a:solidFill>
            </a:endParaRPr>
          </a:p>
        </p:txBody>
      </p:sp>
    </p:spTree>
    <p:extLst>
      <p:ext uri="{BB962C8B-B14F-4D97-AF65-F5344CB8AC3E}">
        <p14:creationId xmlns:p14="http://schemas.microsoft.com/office/powerpoint/2010/main" val="2907631583"/>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pt-BR" dirty="0"/>
              <a:t>Jardins de Rosa de Luxemburg</a:t>
            </a:r>
            <a:endParaRPr lang="es-ES" dirty="0"/>
          </a:p>
        </p:txBody>
      </p:sp>
      <p:sp>
        <p:nvSpPr>
          <p:cNvPr id="4" name="3 Marcador de número de diapositiva"/>
          <p:cNvSpPr>
            <a:spLocks noGrp="1"/>
          </p:cNvSpPr>
          <p:nvPr>
            <p:ph type="sldNum" sz="quarter" idx="10"/>
          </p:nvPr>
        </p:nvSpPr>
        <p:spPr/>
        <p:txBody>
          <a:bodyPr/>
          <a:lstStyle/>
          <a:p>
            <a:fld id="{FCC67990-F584-4038-B6C6-D2724A5A3B0B}" type="slidenum">
              <a:rPr lang="es-ES" smtClean="0">
                <a:solidFill>
                  <a:prstClr val="black"/>
                </a:solidFill>
              </a:rPr>
              <a:pPr/>
              <a:t>84</a:t>
            </a:fld>
            <a:endParaRPr lang="es-ES" dirty="0">
              <a:solidFill>
                <a:prstClr val="black"/>
              </a:solidFill>
            </a:endParaRPr>
          </a:p>
        </p:txBody>
      </p:sp>
    </p:spTree>
    <p:extLst>
      <p:ext uri="{BB962C8B-B14F-4D97-AF65-F5344CB8AC3E}">
        <p14:creationId xmlns:p14="http://schemas.microsoft.com/office/powerpoint/2010/main" val="3195308587"/>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pt-BR" dirty="0"/>
              <a:t>Jardins de Rosa de Luxemburg</a:t>
            </a:r>
            <a:endParaRPr lang="es-ES" dirty="0"/>
          </a:p>
        </p:txBody>
      </p:sp>
      <p:sp>
        <p:nvSpPr>
          <p:cNvPr id="4" name="3 Marcador de número de diapositiva"/>
          <p:cNvSpPr>
            <a:spLocks noGrp="1"/>
          </p:cNvSpPr>
          <p:nvPr>
            <p:ph type="sldNum" sz="quarter" idx="10"/>
          </p:nvPr>
        </p:nvSpPr>
        <p:spPr/>
        <p:txBody>
          <a:bodyPr/>
          <a:lstStyle/>
          <a:p>
            <a:fld id="{FCC67990-F584-4038-B6C6-D2724A5A3B0B}" type="slidenum">
              <a:rPr lang="es-ES" smtClean="0">
                <a:solidFill>
                  <a:prstClr val="black"/>
                </a:solidFill>
              </a:rPr>
              <a:pPr/>
              <a:t>85</a:t>
            </a:fld>
            <a:endParaRPr lang="es-ES" dirty="0">
              <a:solidFill>
                <a:prstClr val="black"/>
              </a:solidFill>
            </a:endParaRPr>
          </a:p>
        </p:txBody>
      </p:sp>
    </p:spTree>
    <p:extLst>
      <p:ext uri="{BB962C8B-B14F-4D97-AF65-F5344CB8AC3E}">
        <p14:creationId xmlns:p14="http://schemas.microsoft.com/office/powerpoint/2010/main" val="3499155802"/>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pt-BR" dirty="0"/>
              <a:t>Jardins de Rosa de Luxemburg</a:t>
            </a:r>
            <a:endParaRPr lang="es-ES" dirty="0"/>
          </a:p>
        </p:txBody>
      </p:sp>
      <p:sp>
        <p:nvSpPr>
          <p:cNvPr id="4" name="3 Marcador de número de diapositiva"/>
          <p:cNvSpPr>
            <a:spLocks noGrp="1"/>
          </p:cNvSpPr>
          <p:nvPr>
            <p:ph type="sldNum" sz="quarter" idx="10"/>
          </p:nvPr>
        </p:nvSpPr>
        <p:spPr/>
        <p:txBody>
          <a:bodyPr/>
          <a:lstStyle/>
          <a:p>
            <a:fld id="{FCC67990-F584-4038-B6C6-D2724A5A3B0B}" type="slidenum">
              <a:rPr lang="es-ES" smtClean="0">
                <a:solidFill>
                  <a:prstClr val="black"/>
                </a:solidFill>
              </a:rPr>
              <a:pPr/>
              <a:t>86</a:t>
            </a:fld>
            <a:endParaRPr lang="es-ES" dirty="0">
              <a:solidFill>
                <a:prstClr val="black"/>
              </a:solidFill>
            </a:endParaRPr>
          </a:p>
        </p:txBody>
      </p:sp>
    </p:spTree>
    <p:extLst>
      <p:ext uri="{BB962C8B-B14F-4D97-AF65-F5344CB8AC3E}">
        <p14:creationId xmlns:p14="http://schemas.microsoft.com/office/powerpoint/2010/main" val="1259224356"/>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pt-BR" dirty="0"/>
              <a:t>Jardins de Rosa de Luxemburg</a:t>
            </a:r>
            <a:endParaRPr lang="es-ES" dirty="0"/>
          </a:p>
        </p:txBody>
      </p:sp>
      <p:sp>
        <p:nvSpPr>
          <p:cNvPr id="4" name="3 Marcador de número de diapositiva"/>
          <p:cNvSpPr>
            <a:spLocks noGrp="1"/>
          </p:cNvSpPr>
          <p:nvPr>
            <p:ph type="sldNum" sz="quarter" idx="10"/>
          </p:nvPr>
        </p:nvSpPr>
        <p:spPr/>
        <p:txBody>
          <a:bodyPr/>
          <a:lstStyle/>
          <a:p>
            <a:fld id="{FCC67990-F584-4038-B6C6-D2724A5A3B0B}" type="slidenum">
              <a:rPr lang="es-ES" smtClean="0">
                <a:solidFill>
                  <a:prstClr val="black"/>
                </a:solidFill>
              </a:rPr>
              <a:pPr/>
              <a:t>87</a:t>
            </a:fld>
            <a:endParaRPr lang="es-ES" dirty="0">
              <a:solidFill>
                <a:prstClr val="black"/>
              </a:solidFill>
            </a:endParaRPr>
          </a:p>
        </p:txBody>
      </p:sp>
    </p:spTree>
    <p:extLst>
      <p:ext uri="{BB962C8B-B14F-4D97-AF65-F5344CB8AC3E}">
        <p14:creationId xmlns:p14="http://schemas.microsoft.com/office/powerpoint/2010/main" val="2258512109"/>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pt-BR" dirty="0"/>
              <a:t>Jardins de Rosa de Luxemburg</a:t>
            </a:r>
            <a:endParaRPr lang="es-ES" dirty="0"/>
          </a:p>
        </p:txBody>
      </p:sp>
      <p:sp>
        <p:nvSpPr>
          <p:cNvPr id="4" name="3 Marcador de número de diapositiva"/>
          <p:cNvSpPr>
            <a:spLocks noGrp="1"/>
          </p:cNvSpPr>
          <p:nvPr>
            <p:ph type="sldNum" sz="quarter" idx="10"/>
          </p:nvPr>
        </p:nvSpPr>
        <p:spPr/>
        <p:txBody>
          <a:bodyPr/>
          <a:lstStyle/>
          <a:p>
            <a:fld id="{FCC67990-F584-4038-B6C6-D2724A5A3B0B}" type="slidenum">
              <a:rPr lang="es-ES" smtClean="0">
                <a:solidFill>
                  <a:prstClr val="black"/>
                </a:solidFill>
              </a:rPr>
              <a:pPr/>
              <a:t>88</a:t>
            </a:fld>
            <a:endParaRPr lang="es-ES" dirty="0">
              <a:solidFill>
                <a:prstClr val="black"/>
              </a:solidFill>
            </a:endParaRPr>
          </a:p>
        </p:txBody>
      </p:sp>
    </p:spTree>
    <p:extLst>
      <p:ext uri="{BB962C8B-B14F-4D97-AF65-F5344CB8AC3E}">
        <p14:creationId xmlns:p14="http://schemas.microsoft.com/office/powerpoint/2010/main" val="2051061649"/>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fr-FR" dirty="0"/>
              <a:t>Jardins de Sant Pau del Camp.</a:t>
            </a:r>
            <a:endParaRPr lang="es-ES" dirty="0"/>
          </a:p>
        </p:txBody>
      </p:sp>
      <p:sp>
        <p:nvSpPr>
          <p:cNvPr id="4" name="3 Marcador de número de diapositiva"/>
          <p:cNvSpPr>
            <a:spLocks noGrp="1"/>
          </p:cNvSpPr>
          <p:nvPr>
            <p:ph type="sldNum" sz="quarter" idx="10"/>
          </p:nvPr>
        </p:nvSpPr>
        <p:spPr/>
        <p:txBody>
          <a:bodyPr/>
          <a:lstStyle/>
          <a:p>
            <a:fld id="{FCC67990-F584-4038-B6C6-D2724A5A3B0B}" type="slidenum">
              <a:rPr lang="es-ES" smtClean="0">
                <a:solidFill>
                  <a:prstClr val="black"/>
                </a:solidFill>
              </a:rPr>
              <a:pPr/>
              <a:t>90</a:t>
            </a:fld>
            <a:endParaRPr lang="es-ES" dirty="0">
              <a:solidFill>
                <a:prstClr val="black"/>
              </a:solidFill>
            </a:endParaRPr>
          </a:p>
        </p:txBody>
      </p:sp>
    </p:spTree>
    <p:extLst>
      <p:ext uri="{BB962C8B-B14F-4D97-AF65-F5344CB8AC3E}">
        <p14:creationId xmlns:p14="http://schemas.microsoft.com/office/powerpoint/2010/main" val="1235937160"/>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fr-FR" dirty="0"/>
              <a:t>Jardins de Sant Pau del Camp.</a:t>
            </a:r>
            <a:endParaRPr lang="es-ES" dirty="0"/>
          </a:p>
        </p:txBody>
      </p:sp>
      <p:sp>
        <p:nvSpPr>
          <p:cNvPr id="4" name="3 Marcador de número de diapositiva"/>
          <p:cNvSpPr>
            <a:spLocks noGrp="1"/>
          </p:cNvSpPr>
          <p:nvPr>
            <p:ph type="sldNum" sz="quarter" idx="10"/>
          </p:nvPr>
        </p:nvSpPr>
        <p:spPr/>
        <p:txBody>
          <a:bodyPr/>
          <a:lstStyle/>
          <a:p>
            <a:fld id="{FCC67990-F584-4038-B6C6-D2724A5A3B0B}" type="slidenum">
              <a:rPr lang="es-ES" smtClean="0">
                <a:solidFill>
                  <a:prstClr val="black"/>
                </a:solidFill>
              </a:rPr>
              <a:pPr/>
              <a:t>91</a:t>
            </a:fld>
            <a:endParaRPr lang="es-ES" dirty="0">
              <a:solidFill>
                <a:prstClr val="black"/>
              </a:solidFill>
            </a:endParaRPr>
          </a:p>
        </p:txBody>
      </p:sp>
    </p:spTree>
    <p:extLst>
      <p:ext uri="{BB962C8B-B14F-4D97-AF65-F5344CB8AC3E}">
        <p14:creationId xmlns:p14="http://schemas.microsoft.com/office/powerpoint/2010/main" val="959289885"/>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fr-FR" dirty="0"/>
              <a:t>Jardins de Sant Pau del Camp.</a:t>
            </a:r>
            <a:endParaRPr lang="es-ES" dirty="0"/>
          </a:p>
        </p:txBody>
      </p:sp>
      <p:sp>
        <p:nvSpPr>
          <p:cNvPr id="4" name="3 Marcador de número de diapositiva"/>
          <p:cNvSpPr>
            <a:spLocks noGrp="1"/>
          </p:cNvSpPr>
          <p:nvPr>
            <p:ph type="sldNum" sz="quarter" idx="10"/>
          </p:nvPr>
        </p:nvSpPr>
        <p:spPr/>
        <p:txBody>
          <a:bodyPr/>
          <a:lstStyle/>
          <a:p>
            <a:fld id="{FCC67990-F584-4038-B6C6-D2724A5A3B0B}" type="slidenum">
              <a:rPr lang="es-ES" smtClean="0">
                <a:solidFill>
                  <a:prstClr val="black"/>
                </a:solidFill>
              </a:rPr>
              <a:pPr/>
              <a:t>92</a:t>
            </a:fld>
            <a:endParaRPr lang="es-ES" dirty="0">
              <a:solidFill>
                <a:prstClr val="black"/>
              </a:solidFill>
            </a:endParaRPr>
          </a:p>
        </p:txBody>
      </p:sp>
    </p:spTree>
    <p:extLst>
      <p:ext uri="{BB962C8B-B14F-4D97-AF65-F5344CB8AC3E}">
        <p14:creationId xmlns:p14="http://schemas.microsoft.com/office/powerpoint/2010/main" val="1067618850"/>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fr-FR" dirty="0"/>
              <a:t>Jardins de Sant Pau del Camp.</a:t>
            </a:r>
            <a:endParaRPr lang="es-ES" dirty="0"/>
          </a:p>
        </p:txBody>
      </p:sp>
      <p:sp>
        <p:nvSpPr>
          <p:cNvPr id="4" name="3 Marcador de número de diapositiva"/>
          <p:cNvSpPr>
            <a:spLocks noGrp="1"/>
          </p:cNvSpPr>
          <p:nvPr>
            <p:ph type="sldNum" sz="quarter" idx="10"/>
          </p:nvPr>
        </p:nvSpPr>
        <p:spPr/>
        <p:txBody>
          <a:bodyPr/>
          <a:lstStyle/>
          <a:p>
            <a:fld id="{FCC67990-F584-4038-B6C6-D2724A5A3B0B}" type="slidenum">
              <a:rPr lang="es-ES" smtClean="0">
                <a:solidFill>
                  <a:prstClr val="black"/>
                </a:solidFill>
              </a:rPr>
              <a:pPr/>
              <a:t>93</a:t>
            </a:fld>
            <a:endParaRPr lang="es-ES" dirty="0">
              <a:solidFill>
                <a:prstClr val="black"/>
              </a:solidFill>
            </a:endParaRPr>
          </a:p>
        </p:txBody>
      </p:sp>
    </p:spTree>
    <p:extLst>
      <p:ext uri="{BB962C8B-B14F-4D97-AF65-F5344CB8AC3E}">
        <p14:creationId xmlns:p14="http://schemas.microsoft.com/office/powerpoint/2010/main" val="474073559"/>
      </p:ext>
    </p:extLst>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fr-FR" dirty="0"/>
              <a:t>Jardins de Sant Pau del Camp.</a:t>
            </a:r>
            <a:endParaRPr lang="es-ES" dirty="0"/>
          </a:p>
        </p:txBody>
      </p:sp>
      <p:sp>
        <p:nvSpPr>
          <p:cNvPr id="4" name="3 Marcador de número de diapositiva"/>
          <p:cNvSpPr>
            <a:spLocks noGrp="1"/>
          </p:cNvSpPr>
          <p:nvPr>
            <p:ph type="sldNum" sz="quarter" idx="10"/>
          </p:nvPr>
        </p:nvSpPr>
        <p:spPr/>
        <p:txBody>
          <a:bodyPr/>
          <a:lstStyle/>
          <a:p>
            <a:fld id="{FCC67990-F584-4038-B6C6-D2724A5A3B0B}" type="slidenum">
              <a:rPr lang="es-ES" smtClean="0">
                <a:solidFill>
                  <a:prstClr val="black"/>
                </a:solidFill>
              </a:rPr>
              <a:pPr/>
              <a:t>94</a:t>
            </a:fld>
            <a:endParaRPr lang="es-ES" dirty="0">
              <a:solidFill>
                <a:prstClr val="black"/>
              </a:solidFill>
            </a:endParaRPr>
          </a:p>
        </p:txBody>
      </p:sp>
    </p:spTree>
    <p:extLst>
      <p:ext uri="{BB962C8B-B14F-4D97-AF65-F5344CB8AC3E}">
        <p14:creationId xmlns:p14="http://schemas.microsoft.com/office/powerpoint/2010/main" val="356610808"/>
      </p:ext>
    </p:extLst>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fr-FR" dirty="0"/>
              <a:t>Jardins del Palau de les Heures</a:t>
            </a:r>
            <a:endParaRPr lang="es-ES" dirty="0"/>
          </a:p>
        </p:txBody>
      </p:sp>
      <p:sp>
        <p:nvSpPr>
          <p:cNvPr id="4" name="3 Marcador de número de diapositiva"/>
          <p:cNvSpPr>
            <a:spLocks noGrp="1"/>
          </p:cNvSpPr>
          <p:nvPr>
            <p:ph type="sldNum" sz="quarter" idx="10"/>
          </p:nvPr>
        </p:nvSpPr>
        <p:spPr/>
        <p:txBody>
          <a:bodyPr/>
          <a:lstStyle/>
          <a:p>
            <a:fld id="{FCC67990-F584-4038-B6C6-D2724A5A3B0B}" type="slidenum">
              <a:rPr lang="es-ES" smtClean="0">
                <a:solidFill>
                  <a:prstClr val="black"/>
                </a:solidFill>
              </a:rPr>
              <a:pPr/>
              <a:t>96</a:t>
            </a:fld>
            <a:endParaRPr lang="es-ES" dirty="0">
              <a:solidFill>
                <a:prstClr val="black"/>
              </a:solidFill>
            </a:endParaRPr>
          </a:p>
        </p:txBody>
      </p:sp>
    </p:spTree>
    <p:extLst>
      <p:ext uri="{BB962C8B-B14F-4D97-AF65-F5344CB8AC3E}">
        <p14:creationId xmlns:p14="http://schemas.microsoft.com/office/powerpoint/2010/main" val="1198450351"/>
      </p:ext>
    </p:extLst>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fr-FR" dirty="0"/>
              <a:t>Jardins del Palau de les Heures</a:t>
            </a:r>
            <a:endParaRPr lang="es-ES" dirty="0"/>
          </a:p>
        </p:txBody>
      </p:sp>
      <p:sp>
        <p:nvSpPr>
          <p:cNvPr id="4" name="3 Marcador de número de diapositiva"/>
          <p:cNvSpPr>
            <a:spLocks noGrp="1"/>
          </p:cNvSpPr>
          <p:nvPr>
            <p:ph type="sldNum" sz="quarter" idx="10"/>
          </p:nvPr>
        </p:nvSpPr>
        <p:spPr/>
        <p:txBody>
          <a:bodyPr/>
          <a:lstStyle/>
          <a:p>
            <a:fld id="{FCC67990-F584-4038-B6C6-D2724A5A3B0B}" type="slidenum">
              <a:rPr lang="es-ES" smtClean="0">
                <a:solidFill>
                  <a:prstClr val="black"/>
                </a:solidFill>
              </a:rPr>
              <a:pPr/>
              <a:t>97</a:t>
            </a:fld>
            <a:endParaRPr lang="es-ES" dirty="0">
              <a:solidFill>
                <a:prstClr val="black"/>
              </a:solidFill>
            </a:endParaRPr>
          </a:p>
        </p:txBody>
      </p:sp>
    </p:spTree>
    <p:extLst>
      <p:ext uri="{BB962C8B-B14F-4D97-AF65-F5344CB8AC3E}">
        <p14:creationId xmlns:p14="http://schemas.microsoft.com/office/powerpoint/2010/main" val="491409147"/>
      </p:ext>
    </p:extLst>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fr-FR" dirty="0"/>
              <a:t>Jardins del Palau de les Heures</a:t>
            </a:r>
            <a:endParaRPr lang="es-ES" dirty="0"/>
          </a:p>
        </p:txBody>
      </p:sp>
      <p:sp>
        <p:nvSpPr>
          <p:cNvPr id="4" name="3 Marcador de número de diapositiva"/>
          <p:cNvSpPr>
            <a:spLocks noGrp="1"/>
          </p:cNvSpPr>
          <p:nvPr>
            <p:ph type="sldNum" sz="quarter" idx="10"/>
          </p:nvPr>
        </p:nvSpPr>
        <p:spPr/>
        <p:txBody>
          <a:bodyPr/>
          <a:lstStyle/>
          <a:p>
            <a:fld id="{FCC67990-F584-4038-B6C6-D2724A5A3B0B}" type="slidenum">
              <a:rPr lang="es-ES" smtClean="0">
                <a:solidFill>
                  <a:prstClr val="black"/>
                </a:solidFill>
              </a:rPr>
              <a:pPr/>
              <a:t>98</a:t>
            </a:fld>
            <a:endParaRPr lang="es-ES" dirty="0">
              <a:solidFill>
                <a:prstClr val="black"/>
              </a:solidFill>
            </a:endParaRPr>
          </a:p>
        </p:txBody>
      </p:sp>
    </p:spTree>
    <p:extLst>
      <p:ext uri="{BB962C8B-B14F-4D97-AF65-F5344CB8AC3E}">
        <p14:creationId xmlns:p14="http://schemas.microsoft.com/office/powerpoint/2010/main" val="3419950574"/>
      </p:ext>
    </p:extLst>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fr-FR" dirty="0"/>
              <a:t>Jardins del Palau de les Heures.</a:t>
            </a:r>
            <a:endParaRPr lang="es-ES" dirty="0"/>
          </a:p>
        </p:txBody>
      </p:sp>
      <p:sp>
        <p:nvSpPr>
          <p:cNvPr id="4" name="3 Marcador de número de diapositiva"/>
          <p:cNvSpPr>
            <a:spLocks noGrp="1"/>
          </p:cNvSpPr>
          <p:nvPr>
            <p:ph type="sldNum" sz="quarter" idx="10"/>
          </p:nvPr>
        </p:nvSpPr>
        <p:spPr/>
        <p:txBody>
          <a:bodyPr/>
          <a:lstStyle/>
          <a:p>
            <a:fld id="{FCC67990-F584-4038-B6C6-D2724A5A3B0B}" type="slidenum">
              <a:rPr lang="es-ES" smtClean="0">
                <a:solidFill>
                  <a:prstClr val="black"/>
                </a:solidFill>
              </a:rPr>
              <a:pPr/>
              <a:t>99</a:t>
            </a:fld>
            <a:endParaRPr lang="es-ES" dirty="0">
              <a:solidFill>
                <a:prstClr val="black"/>
              </a:solidFill>
            </a:endParaRPr>
          </a:p>
        </p:txBody>
      </p:sp>
    </p:spTree>
    <p:extLst>
      <p:ext uri="{BB962C8B-B14F-4D97-AF65-F5344CB8AC3E}">
        <p14:creationId xmlns:p14="http://schemas.microsoft.com/office/powerpoint/2010/main" val="712896193"/>
      </p:ext>
    </p:extLst>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fr-FR" dirty="0"/>
              <a:t>Jardins del Palau de les Heures.</a:t>
            </a:r>
            <a:endParaRPr lang="es-ES" dirty="0"/>
          </a:p>
        </p:txBody>
      </p:sp>
      <p:sp>
        <p:nvSpPr>
          <p:cNvPr id="4" name="3 Marcador de número de diapositiva"/>
          <p:cNvSpPr>
            <a:spLocks noGrp="1"/>
          </p:cNvSpPr>
          <p:nvPr>
            <p:ph type="sldNum" sz="quarter" idx="10"/>
          </p:nvPr>
        </p:nvSpPr>
        <p:spPr/>
        <p:txBody>
          <a:bodyPr/>
          <a:lstStyle/>
          <a:p>
            <a:fld id="{FCC67990-F584-4038-B6C6-D2724A5A3B0B}" type="slidenum">
              <a:rPr lang="es-ES" smtClean="0">
                <a:solidFill>
                  <a:prstClr val="black"/>
                </a:solidFill>
              </a:rPr>
              <a:pPr/>
              <a:t>100</a:t>
            </a:fld>
            <a:endParaRPr lang="es-ES" dirty="0">
              <a:solidFill>
                <a:prstClr val="black"/>
              </a:solidFill>
            </a:endParaRPr>
          </a:p>
        </p:txBody>
      </p:sp>
    </p:spTree>
    <p:extLst>
      <p:ext uri="{BB962C8B-B14F-4D97-AF65-F5344CB8AC3E}">
        <p14:creationId xmlns:p14="http://schemas.microsoft.com/office/powerpoint/2010/main" val="862674012"/>
      </p:ext>
    </p:extLst>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pt-BR" dirty="0"/>
              <a:t>Jardins del Palau de Pedralbes.</a:t>
            </a:r>
            <a:endParaRPr lang="es-ES" dirty="0"/>
          </a:p>
        </p:txBody>
      </p:sp>
      <p:sp>
        <p:nvSpPr>
          <p:cNvPr id="4" name="3 Marcador de número de diapositiva"/>
          <p:cNvSpPr>
            <a:spLocks noGrp="1"/>
          </p:cNvSpPr>
          <p:nvPr>
            <p:ph type="sldNum" sz="quarter" idx="10"/>
          </p:nvPr>
        </p:nvSpPr>
        <p:spPr/>
        <p:txBody>
          <a:bodyPr/>
          <a:lstStyle/>
          <a:p>
            <a:fld id="{FCC67990-F584-4038-B6C6-D2724A5A3B0B}" type="slidenum">
              <a:rPr lang="es-ES" smtClean="0">
                <a:solidFill>
                  <a:prstClr val="black"/>
                </a:solidFill>
              </a:rPr>
              <a:pPr/>
              <a:t>101</a:t>
            </a:fld>
            <a:endParaRPr lang="es-ES" dirty="0">
              <a:solidFill>
                <a:prstClr val="black"/>
              </a:solidFill>
            </a:endParaRPr>
          </a:p>
        </p:txBody>
      </p:sp>
    </p:spTree>
    <p:extLst>
      <p:ext uri="{BB962C8B-B14F-4D97-AF65-F5344CB8AC3E}">
        <p14:creationId xmlns:p14="http://schemas.microsoft.com/office/powerpoint/2010/main" val="3180251464"/>
      </p:ext>
    </p:extLst>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fr-FR" dirty="0"/>
              <a:t>Jardins del Palau de les Heures.</a:t>
            </a:r>
            <a:endParaRPr lang="es-ES" dirty="0"/>
          </a:p>
        </p:txBody>
      </p:sp>
      <p:sp>
        <p:nvSpPr>
          <p:cNvPr id="4" name="3 Marcador de número de diapositiva"/>
          <p:cNvSpPr>
            <a:spLocks noGrp="1"/>
          </p:cNvSpPr>
          <p:nvPr>
            <p:ph type="sldNum" sz="quarter" idx="10"/>
          </p:nvPr>
        </p:nvSpPr>
        <p:spPr/>
        <p:txBody>
          <a:bodyPr/>
          <a:lstStyle/>
          <a:p>
            <a:fld id="{FCC67990-F584-4038-B6C6-D2724A5A3B0B}" type="slidenum">
              <a:rPr lang="es-ES" smtClean="0">
                <a:solidFill>
                  <a:prstClr val="black"/>
                </a:solidFill>
              </a:rPr>
              <a:pPr/>
              <a:t>102</a:t>
            </a:fld>
            <a:endParaRPr lang="es-ES" dirty="0">
              <a:solidFill>
                <a:prstClr val="black"/>
              </a:solidFill>
            </a:endParaRPr>
          </a:p>
        </p:txBody>
      </p:sp>
    </p:spTree>
    <p:extLst>
      <p:ext uri="{BB962C8B-B14F-4D97-AF65-F5344CB8AC3E}">
        <p14:creationId xmlns:p14="http://schemas.microsoft.com/office/powerpoint/2010/main" val="3017067216"/>
      </p:ext>
    </p:extLst>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fr-FR" dirty="0"/>
              <a:t>Jardins del Palau de les Heures.</a:t>
            </a:r>
            <a:endParaRPr lang="es-ES" dirty="0"/>
          </a:p>
        </p:txBody>
      </p:sp>
      <p:sp>
        <p:nvSpPr>
          <p:cNvPr id="4" name="3 Marcador de número de diapositiva"/>
          <p:cNvSpPr>
            <a:spLocks noGrp="1"/>
          </p:cNvSpPr>
          <p:nvPr>
            <p:ph type="sldNum" sz="quarter" idx="10"/>
          </p:nvPr>
        </p:nvSpPr>
        <p:spPr/>
        <p:txBody>
          <a:bodyPr/>
          <a:lstStyle/>
          <a:p>
            <a:fld id="{FCC67990-F584-4038-B6C6-D2724A5A3B0B}" type="slidenum">
              <a:rPr lang="es-ES" smtClean="0">
                <a:solidFill>
                  <a:prstClr val="black"/>
                </a:solidFill>
              </a:rPr>
              <a:pPr/>
              <a:t>103</a:t>
            </a:fld>
            <a:endParaRPr lang="es-ES" dirty="0">
              <a:solidFill>
                <a:prstClr val="black"/>
              </a:solidFill>
            </a:endParaRPr>
          </a:p>
        </p:txBody>
      </p:sp>
    </p:spTree>
    <p:extLst>
      <p:ext uri="{BB962C8B-B14F-4D97-AF65-F5344CB8AC3E}">
        <p14:creationId xmlns:p14="http://schemas.microsoft.com/office/powerpoint/2010/main" val="731633029"/>
      </p:ext>
    </p:extLst>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pt-BR" dirty="0"/>
              <a:t>Jardins del Palau de Pedralbes.</a:t>
            </a:r>
            <a:endParaRPr lang="es-ES" dirty="0"/>
          </a:p>
        </p:txBody>
      </p:sp>
      <p:sp>
        <p:nvSpPr>
          <p:cNvPr id="4" name="3 Marcador de número de diapositiva"/>
          <p:cNvSpPr>
            <a:spLocks noGrp="1"/>
          </p:cNvSpPr>
          <p:nvPr>
            <p:ph type="sldNum" sz="quarter" idx="10"/>
          </p:nvPr>
        </p:nvSpPr>
        <p:spPr/>
        <p:txBody>
          <a:bodyPr/>
          <a:lstStyle/>
          <a:p>
            <a:fld id="{FCC67990-F584-4038-B6C6-D2724A5A3B0B}" type="slidenum">
              <a:rPr lang="es-ES" smtClean="0">
                <a:solidFill>
                  <a:prstClr val="black"/>
                </a:solidFill>
              </a:rPr>
              <a:pPr/>
              <a:t>105</a:t>
            </a:fld>
            <a:endParaRPr lang="es-ES" dirty="0">
              <a:solidFill>
                <a:prstClr val="black"/>
              </a:solidFill>
            </a:endParaRPr>
          </a:p>
        </p:txBody>
      </p:sp>
    </p:spTree>
    <p:extLst>
      <p:ext uri="{BB962C8B-B14F-4D97-AF65-F5344CB8AC3E}">
        <p14:creationId xmlns:p14="http://schemas.microsoft.com/office/powerpoint/2010/main" val="3165902712"/>
      </p:ext>
    </p:extLst>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pt-BR" dirty="0"/>
              <a:t>Jardins del Palau de Pedralbes.</a:t>
            </a:r>
            <a:endParaRPr lang="es-ES" dirty="0"/>
          </a:p>
        </p:txBody>
      </p:sp>
      <p:sp>
        <p:nvSpPr>
          <p:cNvPr id="4" name="3 Marcador de número de diapositiva"/>
          <p:cNvSpPr>
            <a:spLocks noGrp="1"/>
          </p:cNvSpPr>
          <p:nvPr>
            <p:ph type="sldNum" sz="quarter" idx="10"/>
          </p:nvPr>
        </p:nvSpPr>
        <p:spPr/>
        <p:txBody>
          <a:bodyPr/>
          <a:lstStyle/>
          <a:p>
            <a:fld id="{FCC67990-F584-4038-B6C6-D2724A5A3B0B}" type="slidenum">
              <a:rPr lang="es-ES" smtClean="0">
                <a:solidFill>
                  <a:prstClr val="black"/>
                </a:solidFill>
              </a:rPr>
              <a:pPr/>
              <a:t>106</a:t>
            </a:fld>
            <a:endParaRPr lang="es-ES" dirty="0">
              <a:solidFill>
                <a:prstClr val="black"/>
              </a:solidFill>
            </a:endParaRPr>
          </a:p>
        </p:txBody>
      </p:sp>
    </p:spTree>
    <p:extLst>
      <p:ext uri="{BB962C8B-B14F-4D97-AF65-F5344CB8AC3E}">
        <p14:creationId xmlns:p14="http://schemas.microsoft.com/office/powerpoint/2010/main" val="3321600167"/>
      </p:ext>
    </p:extLst>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pt-BR" dirty="0"/>
              <a:t>Jardins del Palau de Pedralbes.</a:t>
            </a:r>
            <a:endParaRPr lang="es-ES" dirty="0"/>
          </a:p>
        </p:txBody>
      </p:sp>
      <p:sp>
        <p:nvSpPr>
          <p:cNvPr id="4" name="3 Marcador de número de diapositiva"/>
          <p:cNvSpPr>
            <a:spLocks noGrp="1"/>
          </p:cNvSpPr>
          <p:nvPr>
            <p:ph type="sldNum" sz="quarter" idx="10"/>
          </p:nvPr>
        </p:nvSpPr>
        <p:spPr/>
        <p:txBody>
          <a:bodyPr/>
          <a:lstStyle/>
          <a:p>
            <a:fld id="{FCC67990-F584-4038-B6C6-D2724A5A3B0B}" type="slidenum">
              <a:rPr lang="es-ES" smtClean="0">
                <a:solidFill>
                  <a:prstClr val="black"/>
                </a:solidFill>
              </a:rPr>
              <a:pPr/>
              <a:t>107</a:t>
            </a:fld>
            <a:endParaRPr lang="es-ES" dirty="0">
              <a:solidFill>
                <a:prstClr val="black"/>
              </a:solidFill>
            </a:endParaRPr>
          </a:p>
        </p:txBody>
      </p:sp>
    </p:spTree>
    <p:extLst>
      <p:ext uri="{BB962C8B-B14F-4D97-AF65-F5344CB8AC3E}">
        <p14:creationId xmlns:p14="http://schemas.microsoft.com/office/powerpoint/2010/main" val="1893375603"/>
      </p:ext>
    </p:extLst>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pt-BR" dirty="0"/>
              <a:t>Jardins del Palau de Pedralbes.</a:t>
            </a:r>
            <a:endParaRPr lang="es-ES" dirty="0"/>
          </a:p>
        </p:txBody>
      </p:sp>
      <p:sp>
        <p:nvSpPr>
          <p:cNvPr id="4" name="3 Marcador de número de diapositiva"/>
          <p:cNvSpPr>
            <a:spLocks noGrp="1"/>
          </p:cNvSpPr>
          <p:nvPr>
            <p:ph type="sldNum" sz="quarter" idx="10"/>
          </p:nvPr>
        </p:nvSpPr>
        <p:spPr/>
        <p:txBody>
          <a:bodyPr/>
          <a:lstStyle/>
          <a:p>
            <a:fld id="{FCC67990-F584-4038-B6C6-D2724A5A3B0B}" type="slidenum">
              <a:rPr lang="es-ES" smtClean="0">
                <a:solidFill>
                  <a:prstClr val="black"/>
                </a:solidFill>
              </a:rPr>
              <a:pPr/>
              <a:t>108</a:t>
            </a:fld>
            <a:endParaRPr lang="es-ES" dirty="0">
              <a:solidFill>
                <a:prstClr val="black"/>
              </a:solidFill>
            </a:endParaRPr>
          </a:p>
        </p:txBody>
      </p:sp>
    </p:spTree>
    <p:extLst>
      <p:ext uri="{BB962C8B-B14F-4D97-AF65-F5344CB8AC3E}">
        <p14:creationId xmlns:p14="http://schemas.microsoft.com/office/powerpoint/2010/main" val="309015296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Diapositiva de título">
    <p:spTree>
      <p:nvGrpSpPr>
        <p:cNvPr id="1" name=""/>
        <p:cNvGrpSpPr/>
        <p:nvPr/>
      </p:nvGrpSpPr>
      <p:grpSpPr>
        <a:xfrm>
          <a:off x="0" y="0"/>
          <a:ext cx="0" cy="0"/>
          <a:chOff x="0" y="0"/>
          <a:chExt cx="0" cy="0"/>
        </a:xfrm>
      </p:grpSpPr>
      <p:sp>
        <p:nvSpPr>
          <p:cNvPr id="8" name="7 Título"/>
          <p:cNvSpPr>
            <a:spLocks noGrp="1"/>
          </p:cNvSpPr>
          <p:nvPr>
            <p:ph type="ctrTitle"/>
          </p:nvPr>
        </p:nvSpPr>
        <p:spPr>
          <a:xfrm>
            <a:off x="2286000" y="3124200"/>
            <a:ext cx="6172200" cy="1894362"/>
          </a:xfrm>
        </p:spPr>
        <p:txBody>
          <a:bodyPr/>
          <a:lstStyle>
            <a:lvl1pPr>
              <a:defRPr b="1"/>
            </a:lvl1pPr>
          </a:lstStyle>
          <a:p>
            <a:r>
              <a:rPr kumimoji="0" lang="es-ES"/>
              <a:t>Haga clic para modificar el estilo de título del patrón</a:t>
            </a:r>
            <a:endParaRPr kumimoji="0" lang="en-US"/>
          </a:p>
        </p:txBody>
      </p:sp>
      <p:sp>
        <p:nvSpPr>
          <p:cNvPr id="9" name="8 Subtítulo"/>
          <p:cNvSpPr>
            <a:spLocks noGrp="1"/>
          </p:cNvSpPr>
          <p:nvPr>
            <p:ph type="subTitle" idx="1"/>
          </p:nvPr>
        </p:nvSpPr>
        <p:spPr>
          <a:xfrm>
            <a:off x="2286000" y="5003322"/>
            <a:ext cx="6172200" cy="1371600"/>
          </a:xfrm>
        </p:spPr>
        <p:txBody>
          <a:bodyPr/>
          <a:lstStyle>
            <a:lvl1pPr marL="0" indent="0" algn="l">
              <a:buNone/>
              <a:defRPr sz="1800" b="1">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s-ES"/>
              <a:t>Haga clic para modificar el estilo de subtítulo del patrón</a:t>
            </a:r>
            <a:endParaRPr kumimoji="0" lang="en-US"/>
          </a:p>
        </p:txBody>
      </p:sp>
      <p:sp>
        <p:nvSpPr>
          <p:cNvPr id="28" name="27 Marcador de fecha"/>
          <p:cNvSpPr>
            <a:spLocks noGrp="1"/>
          </p:cNvSpPr>
          <p:nvPr>
            <p:ph type="dt" sz="half" idx="10"/>
          </p:nvPr>
        </p:nvSpPr>
        <p:spPr bwMode="auto">
          <a:xfrm rot="5400000">
            <a:off x="7764621" y="1174097"/>
            <a:ext cx="2286000" cy="381000"/>
          </a:xfrm>
        </p:spPr>
        <p:txBody>
          <a:bodyPr/>
          <a:lstStyle/>
          <a:p>
            <a:pPr eaLnBrk="1" latinLnBrk="0" hangingPunct="1"/>
            <a:fld id="{E6F9B8CD-342D-4579-98EC-A8FD6B7370E1}" type="datetimeFigureOut">
              <a:rPr lang="en-US" smtClean="0"/>
              <a:pPr eaLnBrk="1" latinLnBrk="0" hangingPunct="1"/>
              <a:t>3/10/2018</a:t>
            </a:fld>
            <a:endParaRPr lang="en-US" dirty="0"/>
          </a:p>
        </p:txBody>
      </p:sp>
      <p:sp>
        <p:nvSpPr>
          <p:cNvPr id="17" name="16 Marcador de pie de página"/>
          <p:cNvSpPr>
            <a:spLocks noGrp="1"/>
          </p:cNvSpPr>
          <p:nvPr>
            <p:ph type="ftr" sz="quarter" idx="11"/>
          </p:nvPr>
        </p:nvSpPr>
        <p:spPr bwMode="auto">
          <a:xfrm rot="5400000">
            <a:off x="7077269" y="4181669"/>
            <a:ext cx="3657600" cy="384048"/>
          </a:xfrm>
        </p:spPr>
        <p:txBody>
          <a:bodyPr/>
          <a:lstStyle/>
          <a:p>
            <a:endParaRPr kumimoji="0" lang="en-US" dirty="0"/>
          </a:p>
        </p:txBody>
      </p:sp>
      <p:sp>
        <p:nvSpPr>
          <p:cNvPr id="10" name="9 Rectángulo"/>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2" name="11 Rectángulo"/>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4" name="13 Rectángulo"/>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9" name="18 Rectángulo"/>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1" name="10 Conector recto"/>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8" name="17 Conector recto"/>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0" name="19 Conector recto"/>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6" name="15 Conector recto"/>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5" name="14 Conector recto"/>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2" name="21 Conector recto"/>
          <p:cNvSpPr>
            <a:spLocks noChangeShapeType="1"/>
          </p:cNvSpPr>
          <p:nvPr/>
        </p:nvSpPr>
        <p:spPr bwMode="auto">
          <a:xfrm>
            <a:off x="9113856"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7" name="26 Rectángulo"/>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1" name="20 Elipse"/>
          <p:cNvSpPr/>
          <p:nvPr/>
        </p:nvSpPr>
        <p:spPr bwMode="auto">
          <a:xfrm>
            <a:off x="609600" y="3429000"/>
            <a:ext cx="1295400" cy="1295400"/>
          </a:xfrm>
          <a:prstGeom prst="ellipse">
            <a:avLst/>
          </a:prstGeom>
          <a:solidFill>
            <a:schemeClr val="accent1"/>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22 Elipse"/>
          <p:cNvSpPr/>
          <p:nvPr/>
        </p:nvSpPr>
        <p:spPr bwMode="auto">
          <a:xfrm>
            <a:off x="1309632"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4" name="23 Elipse"/>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6" name="25 Elipse"/>
          <p:cNvSpPr/>
          <p:nvPr/>
        </p:nvSpPr>
        <p:spPr bwMode="auto">
          <a:xfrm>
            <a:off x="1664208" y="5788152"/>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5" name="24 Elipse"/>
          <p:cNvSpPr/>
          <p:nvPr/>
        </p:nvSpPr>
        <p:spPr>
          <a:xfrm>
            <a:off x="1905000" y="4495800"/>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9" name="28 Marcador de número de diapositiva"/>
          <p:cNvSpPr>
            <a:spLocks noGrp="1"/>
          </p:cNvSpPr>
          <p:nvPr>
            <p:ph type="sldNum" sz="quarter" idx="12"/>
          </p:nvPr>
        </p:nvSpPr>
        <p:spPr bwMode="auto">
          <a:xfrm>
            <a:off x="1325544" y="4928702"/>
            <a:ext cx="609600" cy="517524"/>
          </a:xfrm>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8" name="7 Marcador de contenido"/>
          <p:cNvSpPr>
            <a:spLocks noGrp="1"/>
          </p:cNvSpPr>
          <p:nvPr>
            <p:ph sz="quarter" idx="1"/>
          </p:nvPr>
        </p:nvSpPr>
        <p:spPr>
          <a:xfrm>
            <a:off x="457200" y="1600200"/>
            <a:ext cx="7467600" cy="4873752"/>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7" name="6 Marcador de fecha"/>
          <p:cNvSpPr>
            <a:spLocks noGrp="1"/>
          </p:cNvSpPr>
          <p:nvPr>
            <p:ph type="dt" sz="half" idx="14"/>
          </p:nvPr>
        </p:nvSpPr>
        <p:spPr/>
        <p:txBody>
          <a:bodyPr rtlCol="0"/>
          <a:lstStyle/>
          <a:p>
            <a:pPr algn="r" eaLnBrk="1" latinLnBrk="0" hangingPunct="1"/>
            <a:fld id="{E6F9B8CD-342D-4579-98EC-A8FD6B7370E1}" type="datetimeFigureOut">
              <a:rPr lang="en-US" smtClean="0"/>
              <a:pPr algn="r" eaLnBrk="1" latinLnBrk="0" hangingPunct="1"/>
              <a:t>3/10/2018</a:t>
            </a:fld>
            <a:endParaRPr lang="en-US" dirty="0"/>
          </a:p>
        </p:txBody>
      </p:sp>
      <p:sp>
        <p:nvSpPr>
          <p:cNvPr id="9" name="8 Marcador de número de diapositiva"/>
          <p:cNvSpPr>
            <a:spLocks noGrp="1"/>
          </p:cNvSpPr>
          <p:nvPr>
            <p:ph type="sldNum" sz="quarter" idx="15"/>
          </p:nvPr>
        </p:nvSpPr>
        <p:spPr/>
        <p:txBody>
          <a:bodyPr rtlCol="0"/>
          <a:lstStyle/>
          <a:p>
            <a:pPr algn="ctr" eaLnBrk="1" latinLnBrk="0" hangingPunct="1"/>
            <a:fld id="{2BBB5E19-F10A-4C2F-BF6F-11C513378A2E}" type="slidenum">
              <a:rPr kumimoji="0" lang="en-US" smtClean="0"/>
              <a:pPr algn="ctr" eaLnBrk="1" latinLnBrk="0" hangingPunct="1"/>
              <a:t>‹Nº›</a:t>
            </a:fld>
            <a:endParaRPr kumimoji="0" lang="en-US" dirty="0"/>
          </a:p>
        </p:txBody>
      </p:sp>
      <p:sp>
        <p:nvSpPr>
          <p:cNvPr id="10" name="9 Marcador de pie de página"/>
          <p:cNvSpPr>
            <a:spLocks noGrp="1"/>
          </p:cNvSpPr>
          <p:nvPr>
            <p:ph type="ftr" sz="quarter" idx="16"/>
          </p:nvPr>
        </p:nvSpPr>
        <p:spPr/>
        <p:txBody>
          <a:bodyPr rtlCol="0"/>
          <a:lstStyle/>
          <a:p>
            <a:endParaRPr kumimoji="0"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Encabezado de sección">
    <p:spTree>
      <p:nvGrpSpPr>
        <p:cNvPr id="1" name=""/>
        <p:cNvGrpSpPr/>
        <p:nvPr/>
      </p:nvGrpSpPr>
      <p:grpSpPr>
        <a:xfrm>
          <a:off x="0" y="0"/>
          <a:ext cx="0" cy="0"/>
          <a:chOff x="0" y="0"/>
          <a:chExt cx="0" cy="0"/>
        </a:xfrm>
      </p:grpSpPr>
      <p:sp>
        <p:nvSpPr>
          <p:cNvPr id="2" name="1 Título"/>
          <p:cNvSpPr>
            <a:spLocks noGrp="1"/>
          </p:cNvSpPr>
          <p:nvPr>
            <p:ph type="title"/>
          </p:nvPr>
        </p:nvSpPr>
        <p:spPr>
          <a:xfrm>
            <a:off x="2286000" y="2895600"/>
            <a:ext cx="6172200" cy="2053590"/>
          </a:xfrm>
        </p:spPr>
        <p:txBody>
          <a:bodyPr/>
          <a:lstStyle>
            <a:lvl1pPr algn="l">
              <a:buNone/>
              <a:defRPr sz="3000" b="1" cap="small" baseline="0"/>
            </a:lvl1pPr>
          </a:lstStyle>
          <a:p>
            <a:r>
              <a:rPr kumimoji="0" lang="es-ES"/>
              <a:t>Haga clic para modificar el estilo de título del patrón</a:t>
            </a:r>
            <a:endParaRPr kumimoji="0" lang="en-US"/>
          </a:p>
        </p:txBody>
      </p:sp>
      <p:sp>
        <p:nvSpPr>
          <p:cNvPr id="3" name="2 Marcador de texto"/>
          <p:cNvSpPr>
            <a:spLocks noGrp="1"/>
          </p:cNvSpPr>
          <p:nvPr>
            <p:ph type="body" idx="1"/>
          </p:nvPr>
        </p:nvSpPr>
        <p:spPr>
          <a:xfrm>
            <a:off x="2286000" y="5010150"/>
            <a:ext cx="6172200" cy="1371600"/>
          </a:xfrm>
        </p:spPr>
        <p:txBody>
          <a:bodyPr anchor="t"/>
          <a:lstStyle>
            <a:lvl1pPr marL="0" indent="0">
              <a:buNone/>
              <a:defRPr sz="1800" b="1">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s-ES"/>
              <a:t>Haga clic para modificar el estilo de texto del patrón</a:t>
            </a:r>
          </a:p>
        </p:txBody>
      </p:sp>
      <p:sp>
        <p:nvSpPr>
          <p:cNvPr id="4" name="3 Marcador de fecha"/>
          <p:cNvSpPr>
            <a:spLocks noGrp="1"/>
          </p:cNvSpPr>
          <p:nvPr>
            <p:ph type="dt" sz="half" idx="10"/>
          </p:nvPr>
        </p:nvSpPr>
        <p:spPr bwMode="auto">
          <a:xfrm rot="5400000">
            <a:off x="7763256" y="1170432"/>
            <a:ext cx="2286000" cy="381000"/>
          </a:xfrm>
        </p:spPr>
        <p:txBody>
          <a:bodyPr/>
          <a:lstStyle/>
          <a:p>
            <a:pPr eaLnBrk="1" latinLnBrk="0" hangingPunct="1"/>
            <a:fld id="{E6F9B8CD-342D-4579-98EC-A8FD6B7370E1}" type="datetimeFigureOut">
              <a:rPr lang="en-US" smtClean="0"/>
              <a:pPr eaLnBrk="1" latinLnBrk="0" hangingPunct="1"/>
              <a:t>3/10/2018</a:t>
            </a:fld>
            <a:endParaRPr lang="en-US" dirty="0"/>
          </a:p>
        </p:txBody>
      </p:sp>
      <p:sp>
        <p:nvSpPr>
          <p:cNvPr id="5" name="4 Marcador de pie de página"/>
          <p:cNvSpPr>
            <a:spLocks noGrp="1"/>
          </p:cNvSpPr>
          <p:nvPr>
            <p:ph type="ftr" sz="quarter" idx="11"/>
          </p:nvPr>
        </p:nvSpPr>
        <p:spPr bwMode="auto">
          <a:xfrm rot="5400000">
            <a:off x="7077456" y="4178808"/>
            <a:ext cx="3657600" cy="384048"/>
          </a:xfrm>
        </p:spPr>
        <p:txBody>
          <a:bodyPr/>
          <a:lstStyle/>
          <a:p>
            <a:endParaRPr kumimoji="0" lang="en-US" dirty="0"/>
          </a:p>
        </p:txBody>
      </p:sp>
      <p:sp>
        <p:nvSpPr>
          <p:cNvPr id="9" name="8 Rectángulo"/>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0" name="9 Rectángulo"/>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1" name="10 Rectángulo"/>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2" name="11 Rectángulo"/>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3" name="12 Conector recto"/>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4" name="13 Conector recto"/>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5" name="14 Conector recto"/>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6" name="15 Conector recto"/>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7" name="16 Conector recto"/>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8" name="17 Rectángulo"/>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9" name="18 Elipse"/>
          <p:cNvSpPr/>
          <p:nvPr/>
        </p:nvSpPr>
        <p:spPr bwMode="auto">
          <a:xfrm>
            <a:off x="609600" y="3429000"/>
            <a:ext cx="1295400" cy="129540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0" name="19 Elipse"/>
          <p:cNvSpPr/>
          <p:nvPr/>
        </p:nvSpPr>
        <p:spPr bwMode="auto">
          <a:xfrm>
            <a:off x="1324704"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1" name="20 Elipse"/>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2" name="21 Elipse"/>
          <p:cNvSpPr/>
          <p:nvPr/>
        </p:nvSpPr>
        <p:spPr bwMode="auto">
          <a:xfrm>
            <a:off x="1664208" y="5791200"/>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22 Elipse"/>
          <p:cNvSpPr/>
          <p:nvPr/>
        </p:nvSpPr>
        <p:spPr bwMode="auto">
          <a:xfrm>
            <a:off x="1879040" y="4479888"/>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6" name="25 Conector recto"/>
          <p:cNvSpPr>
            <a:spLocks noChangeShapeType="1"/>
          </p:cNvSpPr>
          <p:nvPr/>
        </p:nvSpPr>
        <p:spPr bwMode="auto">
          <a:xfrm>
            <a:off x="9097944"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6" name="5 Marcador de número de diapositiva"/>
          <p:cNvSpPr>
            <a:spLocks noGrp="1"/>
          </p:cNvSpPr>
          <p:nvPr>
            <p:ph type="sldNum" sz="quarter" idx="12"/>
          </p:nvPr>
        </p:nvSpPr>
        <p:spPr bwMode="auto">
          <a:xfrm>
            <a:off x="1340616" y="4928702"/>
            <a:ext cx="609600" cy="517524"/>
          </a:xfrm>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5" name="4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3/10/2018</a:t>
            </a:fld>
            <a:endParaRPr lang="en-US" dirty="0"/>
          </a:p>
        </p:txBody>
      </p:sp>
      <p:sp>
        <p:nvSpPr>
          <p:cNvPr id="6" name="5 Marcador de pie de página"/>
          <p:cNvSpPr>
            <a:spLocks noGrp="1"/>
          </p:cNvSpPr>
          <p:nvPr>
            <p:ph type="ftr" sz="quarter" idx="11"/>
          </p:nvPr>
        </p:nvSpPr>
        <p:spPr/>
        <p:txBody>
          <a:bodyPr/>
          <a:lstStyle/>
          <a:p>
            <a:endParaRPr kumimoji="0" lang="en-US" dirty="0"/>
          </a:p>
        </p:txBody>
      </p:sp>
      <p:sp>
        <p:nvSpPr>
          <p:cNvPr id="7" name="6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
        <p:nvSpPr>
          <p:cNvPr id="9" name="8 Marcador de contenido"/>
          <p:cNvSpPr>
            <a:spLocks noGrp="1"/>
          </p:cNvSpPr>
          <p:nvPr>
            <p:ph sz="quarter" idx="1"/>
          </p:nvPr>
        </p:nvSpPr>
        <p:spPr>
          <a:xfrm>
            <a:off x="457200" y="1600200"/>
            <a:ext cx="3657600" cy="45720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1" name="10 Marcador de contenido"/>
          <p:cNvSpPr>
            <a:spLocks noGrp="1"/>
          </p:cNvSpPr>
          <p:nvPr>
            <p:ph sz="quarter" idx="2"/>
          </p:nvPr>
        </p:nvSpPr>
        <p:spPr>
          <a:xfrm>
            <a:off x="4270248" y="1600200"/>
            <a:ext cx="3657600" cy="45720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3050"/>
            <a:ext cx="7543800" cy="1143000"/>
          </a:xfrm>
        </p:spPr>
        <p:txBody>
          <a:bodyPr anchor="b"/>
          <a:lstStyle>
            <a:lvl1pPr>
              <a:defRPr/>
            </a:lvl1pPr>
          </a:lstStyle>
          <a:p>
            <a:r>
              <a:rPr kumimoji="0" lang="es-ES"/>
              <a:t>Haga clic para modificar el estilo de título del patrón</a:t>
            </a:r>
            <a:endParaRPr kumimoji="0" lang="en-US"/>
          </a:p>
        </p:txBody>
      </p:sp>
      <p:sp>
        <p:nvSpPr>
          <p:cNvPr id="7" name="6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3/10/2018</a:t>
            </a:fld>
            <a:endParaRPr lang="en-US" dirty="0"/>
          </a:p>
        </p:txBody>
      </p:sp>
      <p:sp>
        <p:nvSpPr>
          <p:cNvPr id="8" name="7 Marcador de pie de página"/>
          <p:cNvSpPr>
            <a:spLocks noGrp="1"/>
          </p:cNvSpPr>
          <p:nvPr>
            <p:ph type="ftr" sz="quarter" idx="11"/>
          </p:nvPr>
        </p:nvSpPr>
        <p:spPr/>
        <p:txBody>
          <a:bodyPr/>
          <a:lstStyle/>
          <a:p>
            <a:endParaRPr kumimoji="0" lang="en-US" dirty="0"/>
          </a:p>
        </p:txBody>
      </p:sp>
      <p:sp>
        <p:nvSpPr>
          <p:cNvPr id="9" name="8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
        <p:nvSpPr>
          <p:cNvPr id="11" name="10 Marcador de contenido"/>
          <p:cNvSpPr>
            <a:spLocks noGrp="1"/>
          </p:cNvSpPr>
          <p:nvPr>
            <p:ph sz="quarter" idx="2"/>
          </p:nvPr>
        </p:nvSpPr>
        <p:spPr>
          <a:xfrm>
            <a:off x="457200" y="2362200"/>
            <a:ext cx="3657600" cy="38862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3" name="12 Marcador de contenido"/>
          <p:cNvSpPr>
            <a:spLocks noGrp="1"/>
          </p:cNvSpPr>
          <p:nvPr>
            <p:ph sz="quarter" idx="4"/>
          </p:nvPr>
        </p:nvSpPr>
        <p:spPr>
          <a:xfrm>
            <a:off x="4371975" y="2362200"/>
            <a:ext cx="3657600" cy="38862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2" name="11 Marcador de texto"/>
          <p:cNvSpPr>
            <a:spLocks noGrp="1"/>
          </p:cNvSpPr>
          <p:nvPr>
            <p:ph type="body" sz="quarter" idx="1"/>
          </p:nvPr>
        </p:nvSpPr>
        <p:spPr>
          <a:xfrm>
            <a:off x="4572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es-ES"/>
              <a:t>Haga clic para modificar el estilo de texto del patrón</a:t>
            </a:r>
          </a:p>
        </p:txBody>
      </p:sp>
      <p:sp>
        <p:nvSpPr>
          <p:cNvPr id="14" name="13 Marcador de texto"/>
          <p:cNvSpPr>
            <a:spLocks noGrp="1"/>
          </p:cNvSpPr>
          <p:nvPr>
            <p:ph type="body" sz="quarter" idx="3"/>
          </p:nvPr>
        </p:nvSpPr>
        <p:spPr>
          <a:xfrm>
            <a:off x="43434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es-ES"/>
              <a:t>Haga clic para modificar el estilo de texto del patrón</a:t>
            </a: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6" name="5 Marcador de fecha"/>
          <p:cNvSpPr>
            <a:spLocks noGrp="1"/>
          </p:cNvSpPr>
          <p:nvPr>
            <p:ph type="dt" sz="half" idx="10"/>
          </p:nvPr>
        </p:nvSpPr>
        <p:spPr/>
        <p:txBody>
          <a:bodyPr rtlCol="0"/>
          <a:lstStyle/>
          <a:p>
            <a:pPr algn="r" eaLnBrk="1" latinLnBrk="0" hangingPunct="1"/>
            <a:fld id="{E6F9B8CD-342D-4579-98EC-A8FD6B7370E1}" type="datetimeFigureOut">
              <a:rPr lang="en-US" smtClean="0"/>
              <a:pPr algn="r" eaLnBrk="1" latinLnBrk="0" hangingPunct="1"/>
              <a:t>3/10/2018</a:t>
            </a:fld>
            <a:endParaRPr lang="en-US" dirty="0"/>
          </a:p>
        </p:txBody>
      </p:sp>
      <p:sp>
        <p:nvSpPr>
          <p:cNvPr id="7" name="6 Marcador de número de diapositiva"/>
          <p:cNvSpPr>
            <a:spLocks noGrp="1"/>
          </p:cNvSpPr>
          <p:nvPr>
            <p:ph type="sldNum" sz="quarter" idx="11"/>
          </p:nvPr>
        </p:nvSpPr>
        <p:spPr/>
        <p:txBody>
          <a:bodyPr rtlCol="0"/>
          <a:lstStyle/>
          <a:p>
            <a:pPr algn="ctr" eaLnBrk="1" latinLnBrk="0" hangingPunct="1"/>
            <a:fld id="{2BBB5E19-F10A-4C2F-BF6F-11C513378A2E}" type="slidenum">
              <a:rPr kumimoji="0" lang="en-US" smtClean="0"/>
              <a:pPr algn="ctr" eaLnBrk="1" latinLnBrk="0" hangingPunct="1"/>
              <a:t>‹Nº›</a:t>
            </a:fld>
            <a:endParaRPr kumimoji="0" lang="en-US" dirty="0"/>
          </a:p>
        </p:txBody>
      </p:sp>
      <p:sp>
        <p:nvSpPr>
          <p:cNvPr id="8" name="7 Marcador de pie de página"/>
          <p:cNvSpPr>
            <a:spLocks noGrp="1"/>
          </p:cNvSpPr>
          <p:nvPr>
            <p:ph type="ftr" sz="quarter" idx="12"/>
          </p:nvPr>
        </p:nvSpPr>
        <p:spPr/>
        <p:txBody>
          <a:bodyPr rtlCol="0"/>
          <a:lstStyle/>
          <a:p>
            <a:endParaRPr kumimoji="0"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1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3/10/2018</a:t>
            </a:fld>
            <a:endParaRPr lang="en-US" dirty="0"/>
          </a:p>
        </p:txBody>
      </p:sp>
      <p:sp>
        <p:nvSpPr>
          <p:cNvPr id="3" name="2 Marcador de pie de página"/>
          <p:cNvSpPr>
            <a:spLocks noGrp="1"/>
          </p:cNvSpPr>
          <p:nvPr>
            <p:ph type="ftr" sz="quarter" idx="11"/>
          </p:nvPr>
        </p:nvSpPr>
        <p:spPr/>
        <p:txBody>
          <a:bodyPr/>
          <a:lstStyle/>
          <a:p>
            <a:endParaRPr kumimoji="0" lang="en-US" dirty="0"/>
          </a:p>
        </p:txBody>
      </p:sp>
      <p:sp>
        <p:nvSpPr>
          <p:cNvPr id="4" name="3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ido con título">
    <p:spTree>
      <p:nvGrpSpPr>
        <p:cNvPr id="1" name=""/>
        <p:cNvGrpSpPr/>
        <p:nvPr/>
      </p:nvGrpSpPr>
      <p:grpSpPr>
        <a:xfrm>
          <a:off x="0" y="0"/>
          <a:ext cx="0" cy="0"/>
          <a:chOff x="0" y="0"/>
          <a:chExt cx="0" cy="0"/>
        </a:xfrm>
      </p:grpSpPr>
      <p:sp>
        <p:nvSpPr>
          <p:cNvPr id="10" name="9 Conector recto"/>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 name="1 Título"/>
          <p:cNvSpPr>
            <a:spLocks noGrp="1"/>
          </p:cNvSpPr>
          <p:nvPr>
            <p:ph type="title"/>
          </p:nvPr>
        </p:nvSpPr>
        <p:spPr>
          <a:xfrm rot="5400000">
            <a:off x="3371850" y="3200400"/>
            <a:ext cx="6309360" cy="457200"/>
          </a:xfrm>
        </p:spPr>
        <p:txBody>
          <a:bodyPr anchor="b"/>
          <a:lstStyle>
            <a:lvl1pPr algn="l">
              <a:buNone/>
              <a:defRPr sz="2000" b="1" cap="small" baseline="0"/>
            </a:lvl1pPr>
          </a:lstStyle>
          <a:p>
            <a:r>
              <a:rPr kumimoji="0" lang="es-ES"/>
              <a:t>Haga clic para modificar el estilo de título del patrón</a:t>
            </a:r>
            <a:endParaRPr kumimoji="0" lang="en-US"/>
          </a:p>
        </p:txBody>
      </p:sp>
      <p:sp>
        <p:nvSpPr>
          <p:cNvPr id="3" name="2 Marcador de texto"/>
          <p:cNvSpPr>
            <a:spLocks noGrp="1"/>
          </p:cNvSpPr>
          <p:nvPr>
            <p:ph type="body" idx="2"/>
          </p:nvPr>
        </p:nvSpPr>
        <p:spPr>
          <a:xfrm>
            <a:off x="6812280" y="274320"/>
            <a:ext cx="1527048" cy="4983480"/>
          </a:xfrm>
        </p:spPr>
        <p:txBody>
          <a:bodyPr/>
          <a:lstStyle>
            <a:lvl1pPr marL="0" indent="0">
              <a:spcBef>
                <a:spcPts val="400"/>
              </a:spcBef>
              <a:spcAft>
                <a:spcPts val="1000"/>
              </a:spcAft>
              <a:buNone/>
              <a:defRPr sz="1200"/>
            </a:lvl1pPr>
            <a:lvl2pPr>
              <a:buNone/>
              <a:defRPr sz="1200"/>
            </a:lvl2pPr>
            <a:lvl3pPr>
              <a:buNone/>
              <a:defRPr sz="1000"/>
            </a:lvl3pPr>
            <a:lvl4pPr>
              <a:buNone/>
              <a:defRPr sz="900"/>
            </a:lvl4pPr>
            <a:lvl5pPr>
              <a:buNone/>
              <a:defRPr sz="900"/>
            </a:lvl5pPr>
          </a:lstStyle>
          <a:p>
            <a:pPr lvl="0" eaLnBrk="1" latinLnBrk="0" hangingPunct="1"/>
            <a:r>
              <a:rPr kumimoji="0" lang="es-ES"/>
              <a:t>Haga clic para modificar el estilo de texto del patrón</a:t>
            </a:r>
          </a:p>
        </p:txBody>
      </p:sp>
      <p:sp>
        <p:nvSpPr>
          <p:cNvPr id="8" name="7 Conector recto"/>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9" name="8 Conector recto"/>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1" name="10 Conector recto"/>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2" name="11 Rectángulo"/>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3" name="12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4" name="13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8" name="17 Marcador de contenido"/>
          <p:cNvSpPr>
            <a:spLocks noGrp="1"/>
          </p:cNvSpPr>
          <p:nvPr>
            <p:ph sz="quarter" idx="1"/>
          </p:nvPr>
        </p:nvSpPr>
        <p:spPr>
          <a:xfrm>
            <a:off x="304800" y="274320"/>
            <a:ext cx="5638800" cy="6327648"/>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21" name="20 Marcador de fecha"/>
          <p:cNvSpPr>
            <a:spLocks noGrp="1"/>
          </p:cNvSpPr>
          <p:nvPr>
            <p:ph type="dt" sz="half" idx="14"/>
          </p:nvPr>
        </p:nvSpPr>
        <p:spPr/>
        <p:txBody>
          <a:bodyPr rtlCol="0"/>
          <a:lstStyle/>
          <a:p>
            <a:pPr algn="r" eaLnBrk="1" latinLnBrk="0" hangingPunct="1"/>
            <a:fld id="{E6F9B8CD-342D-4579-98EC-A8FD6B7370E1}" type="datetimeFigureOut">
              <a:rPr lang="en-US" smtClean="0"/>
              <a:pPr algn="r" eaLnBrk="1" latinLnBrk="0" hangingPunct="1"/>
              <a:t>3/10/2018</a:t>
            </a:fld>
            <a:endParaRPr lang="en-US" dirty="0"/>
          </a:p>
        </p:txBody>
      </p:sp>
      <p:sp>
        <p:nvSpPr>
          <p:cNvPr id="22" name="21 Marcador de número de diapositiva"/>
          <p:cNvSpPr>
            <a:spLocks noGrp="1"/>
          </p:cNvSpPr>
          <p:nvPr>
            <p:ph type="sldNum" sz="quarter" idx="15"/>
          </p:nvPr>
        </p:nvSpPr>
        <p:spPr/>
        <p:txBody>
          <a:bodyPr rtlCol="0"/>
          <a:lstStyle/>
          <a:p>
            <a:pPr algn="ctr" eaLnBrk="1" latinLnBrk="0" hangingPunct="1"/>
            <a:fld id="{2BBB5E19-F10A-4C2F-BF6F-11C513378A2E}" type="slidenum">
              <a:rPr kumimoji="0" lang="en-US" smtClean="0"/>
              <a:pPr algn="ctr" eaLnBrk="1" latinLnBrk="0" hangingPunct="1"/>
              <a:t>‹Nº›</a:t>
            </a:fld>
            <a:endParaRPr kumimoji="0" lang="en-US" dirty="0"/>
          </a:p>
        </p:txBody>
      </p:sp>
      <p:sp>
        <p:nvSpPr>
          <p:cNvPr id="23" name="22 Marcador de pie de página"/>
          <p:cNvSpPr>
            <a:spLocks noGrp="1"/>
          </p:cNvSpPr>
          <p:nvPr>
            <p:ph type="ftr" sz="quarter" idx="16"/>
          </p:nvPr>
        </p:nvSpPr>
        <p:spPr/>
        <p:txBody>
          <a:bodyPr rtlCol="0"/>
          <a:lstStyle/>
          <a:p>
            <a:endParaRPr kumimoji="0"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Imagen con título">
    <p:spTree>
      <p:nvGrpSpPr>
        <p:cNvPr id="1" name=""/>
        <p:cNvGrpSpPr/>
        <p:nvPr/>
      </p:nvGrpSpPr>
      <p:grpSpPr>
        <a:xfrm>
          <a:off x="0" y="0"/>
          <a:ext cx="0" cy="0"/>
          <a:chOff x="0" y="0"/>
          <a:chExt cx="0" cy="0"/>
        </a:xfrm>
      </p:grpSpPr>
      <p:sp>
        <p:nvSpPr>
          <p:cNvPr id="9" name="8 Conector recto"/>
          <p:cNvSpPr>
            <a:spLocks noChangeShapeType="1"/>
          </p:cNvSpPr>
          <p:nvPr/>
        </p:nvSpPr>
        <p:spPr bwMode="auto">
          <a:xfrm>
            <a:off x="87630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3" name="12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 name="1 Título"/>
          <p:cNvSpPr>
            <a:spLocks noGrp="1"/>
          </p:cNvSpPr>
          <p:nvPr>
            <p:ph type="title"/>
          </p:nvPr>
        </p:nvSpPr>
        <p:spPr>
          <a:xfrm rot="5400000">
            <a:off x="3350133" y="3200400"/>
            <a:ext cx="6309360" cy="457200"/>
          </a:xfrm>
        </p:spPr>
        <p:txBody>
          <a:bodyPr anchor="b"/>
          <a:lstStyle>
            <a:lvl1pPr algn="l">
              <a:buNone/>
              <a:defRPr sz="2000" b="1"/>
            </a:lvl1pPr>
          </a:lstStyle>
          <a:p>
            <a:r>
              <a:rPr kumimoji="0" lang="es-ES"/>
              <a:t>Haga clic para modificar el estilo de título del patrón</a:t>
            </a:r>
            <a:endParaRPr kumimoji="0" lang="en-US"/>
          </a:p>
        </p:txBody>
      </p:sp>
      <p:sp>
        <p:nvSpPr>
          <p:cNvPr id="3" name="2 Marcador de posición de imagen"/>
          <p:cNvSpPr>
            <a:spLocks noGrp="1"/>
          </p:cNvSpPr>
          <p:nvPr>
            <p:ph type="pic" idx="1"/>
          </p:nvPr>
        </p:nvSpPr>
        <p:spPr>
          <a:xfrm>
            <a:off x="0" y="0"/>
            <a:ext cx="6172200" cy="6858000"/>
          </a:xfrm>
          <a:solidFill>
            <a:schemeClr val="bg2"/>
          </a:solidFill>
          <a:ln w="1270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lstStyle>
            <a:lvl1pPr marL="0" indent="0">
              <a:buNone/>
              <a:defRPr sz="3200"/>
            </a:lvl1pPr>
          </a:lstStyle>
          <a:p>
            <a:pPr algn="ctr" eaLnBrk="1" latinLnBrk="0" hangingPunct="1">
              <a:buFontTx/>
              <a:buNone/>
            </a:pPr>
            <a:r>
              <a:rPr kumimoji="0" lang="es-ES" dirty="0"/>
              <a:t>Haga clic en el icono para agregar una imagen</a:t>
            </a:r>
            <a:endParaRPr kumimoji="0" lang="en-US" dirty="0"/>
          </a:p>
        </p:txBody>
      </p:sp>
      <p:sp>
        <p:nvSpPr>
          <p:cNvPr id="4" name="3 Marcador de texto"/>
          <p:cNvSpPr>
            <a:spLocks noGrp="1"/>
          </p:cNvSpPr>
          <p:nvPr>
            <p:ph type="body" sz="half" idx="2"/>
          </p:nvPr>
        </p:nvSpPr>
        <p:spPr>
          <a:xfrm>
            <a:off x="6765798" y="264795"/>
            <a:ext cx="1524000" cy="4956048"/>
          </a:xfrm>
        </p:spPr>
        <p:txBody>
          <a:bodyPr rot="0" spcFirstLastPara="0" vertOverflow="overflow" horzOverflow="overflow" vert="horz" wrap="square" lIns="91440" tIns="45720" rIns="91440" bIns="45720" numCol="1" spcCol="274320" rtlCol="0" fromWordArt="0" anchor="t" anchorCtr="0" forceAA="0" compatLnSpc="1">
            <a:normAutofit/>
          </a:bodyPr>
          <a:lstStyle>
            <a:lvl1pPr marL="0" indent="0">
              <a:spcBef>
                <a:spcPts val="100"/>
              </a:spcBef>
              <a:spcAft>
                <a:spcPts val="400"/>
              </a:spcAft>
              <a:buFontTx/>
              <a:buNone/>
              <a:defRPr sz="1200"/>
            </a:lvl1pPr>
            <a:lvl2pPr>
              <a:defRPr sz="1200"/>
            </a:lvl2pPr>
            <a:lvl3pPr>
              <a:defRPr sz="1000"/>
            </a:lvl3pPr>
            <a:lvl4pPr>
              <a:defRPr sz="900"/>
            </a:lvl4pPr>
            <a:lvl5pPr>
              <a:defRPr sz="900"/>
            </a:lvl5pPr>
          </a:lstStyle>
          <a:p>
            <a:pPr lvl="0" eaLnBrk="1" latinLnBrk="0" hangingPunct="1"/>
            <a:r>
              <a:rPr kumimoji="0" lang="es-ES"/>
              <a:t>Haga clic para modificar el estilo de texto del patrón</a:t>
            </a:r>
          </a:p>
        </p:txBody>
      </p:sp>
      <p:sp>
        <p:nvSpPr>
          <p:cNvPr id="10" name="9 Conector recto"/>
          <p:cNvSpPr>
            <a:spLocks noChangeShapeType="1"/>
          </p:cNvSpPr>
          <p:nvPr/>
        </p:nvSpPr>
        <p:spPr bwMode="auto">
          <a:xfrm>
            <a:off x="8991600" y="0"/>
            <a:ext cx="0" cy="6858000"/>
          </a:xfrm>
          <a:prstGeom prst="line">
            <a:avLst/>
          </a:prstGeom>
          <a:noFill/>
          <a:ln w="9525" cap="flat" cmpd="sng" algn="ctr">
            <a:solidFill>
              <a:schemeClr val="tx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1" name="10 Rectángulo"/>
          <p:cNvSpPr/>
          <p:nvPr/>
        </p:nvSpPr>
        <p:spPr bwMode="auto">
          <a:xfrm>
            <a:off x="8839200" y="0"/>
            <a:ext cx="304800" cy="6858000"/>
          </a:xfrm>
          <a:prstGeom prst="rect">
            <a:avLst/>
          </a:prstGeom>
          <a:solidFill>
            <a:schemeClr val="accent1">
              <a:tint val="6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2" name="11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9" name="18 Conector recto"/>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0" name="19 Conector recto"/>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7" name="16 Marcador de fecha"/>
          <p:cNvSpPr>
            <a:spLocks noGrp="1"/>
          </p:cNvSpPr>
          <p:nvPr>
            <p:ph type="dt" sz="half" idx="10"/>
          </p:nvPr>
        </p:nvSpPr>
        <p:spPr/>
        <p:txBody>
          <a:bodyPr rtlCol="0"/>
          <a:lstStyle/>
          <a:p>
            <a:pPr algn="r" eaLnBrk="1" latinLnBrk="0" hangingPunct="1"/>
            <a:fld id="{E6F9B8CD-342D-4579-98EC-A8FD6B7370E1}" type="datetimeFigureOut">
              <a:rPr lang="en-US" smtClean="0"/>
              <a:pPr algn="r" eaLnBrk="1" latinLnBrk="0" hangingPunct="1"/>
              <a:t>3/10/2018</a:t>
            </a:fld>
            <a:endParaRPr lang="en-US" dirty="0"/>
          </a:p>
        </p:txBody>
      </p:sp>
      <p:sp>
        <p:nvSpPr>
          <p:cNvPr id="18" name="17 Marcador de número de diapositiva"/>
          <p:cNvSpPr>
            <a:spLocks noGrp="1"/>
          </p:cNvSpPr>
          <p:nvPr>
            <p:ph type="sldNum" sz="quarter" idx="11"/>
          </p:nvPr>
        </p:nvSpPr>
        <p:spPr/>
        <p:txBody>
          <a:bodyPr rtlCol="0"/>
          <a:lstStyle/>
          <a:p>
            <a:pPr algn="ctr" eaLnBrk="1" latinLnBrk="0" hangingPunct="1"/>
            <a:fld id="{2BBB5E19-F10A-4C2F-BF6F-11C513378A2E}" type="slidenum">
              <a:rPr kumimoji="0" lang="en-US" smtClean="0"/>
              <a:pPr algn="ctr" eaLnBrk="1" latinLnBrk="0" hangingPunct="1"/>
              <a:t>‹Nº›</a:t>
            </a:fld>
            <a:endParaRPr kumimoji="0" lang="en-US" dirty="0"/>
          </a:p>
        </p:txBody>
      </p:sp>
      <p:sp>
        <p:nvSpPr>
          <p:cNvPr id="21" name="20 Marcador de pie de página"/>
          <p:cNvSpPr>
            <a:spLocks noGrp="1"/>
          </p:cNvSpPr>
          <p:nvPr>
            <p:ph type="ftr" sz="quarter" idx="12"/>
          </p:nvPr>
        </p:nvSpPr>
        <p:spPr/>
        <p:txBody>
          <a:bodyPr rtlCol="0"/>
          <a:lstStyle/>
          <a:p>
            <a:endParaRPr kumimoji="0"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3" name="2 Marcador de texto vertical"/>
          <p:cNvSpPr>
            <a:spLocks noGrp="1"/>
          </p:cNvSpPr>
          <p:nvPr>
            <p:ph type="body" orient="vert" idx="1"/>
          </p:nvPr>
        </p:nvSpPr>
        <p:spPr/>
        <p:txBody>
          <a:bodyPr vert="eaVert"/>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4" name="3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3/10/2018</a:t>
            </a:fld>
            <a:endParaRPr lang="en-US" dirty="0"/>
          </a:p>
        </p:txBody>
      </p:sp>
      <p:sp>
        <p:nvSpPr>
          <p:cNvPr id="5" name="4 Marcador de pie de página"/>
          <p:cNvSpPr>
            <a:spLocks noGrp="1"/>
          </p:cNvSpPr>
          <p:nvPr>
            <p:ph type="ftr" sz="quarter" idx="11"/>
          </p:nvPr>
        </p:nvSpPr>
        <p:spPr/>
        <p:txBody>
          <a:bodyPr/>
          <a:lstStyle/>
          <a:p>
            <a:endParaRPr kumimoji="0" lang="en-US" dirty="0"/>
          </a:p>
        </p:txBody>
      </p:sp>
      <p:sp>
        <p:nvSpPr>
          <p:cNvPr id="6" name="5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1 Título vertical"/>
          <p:cNvSpPr>
            <a:spLocks noGrp="1"/>
          </p:cNvSpPr>
          <p:nvPr>
            <p:ph type="title" orient="vert"/>
          </p:nvPr>
        </p:nvSpPr>
        <p:spPr>
          <a:xfrm>
            <a:off x="6629400" y="274639"/>
            <a:ext cx="1676400" cy="5851525"/>
          </a:xfrm>
        </p:spPr>
        <p:txBody>
          <a:bodyPr vert="eaVert"/>
          <a:lstStyle/>
          <a:p>
            <a:r>
              <a:rPr kumimoji="0" lang="es-ES"/>
              <a:t>Haga clic para modificar el estilo de título del patrón</a:t>
            </a:r>
            <a:endParaRPr kumimoji="0" lang="en-US"/>
          </a:p>
        </p:txBody>
      </p:sp>
      <p:sp>
        <p:nvSpPr>
          <p:cNvPr id="3" name="2 Marcador de texto vertical"/>
          <p:cNvSpPr>
            <a:spLocks noGrp="1"/>
          </p:cNvSpPr>
          <p:nvPr>
            <p:ph type="body" orient="vert" idx="1"/>
          </p:nvPr>
        </p:nvSpPr>
        <p:spPr>
          <a:xfrm>
            <a:off x="457200" y="274638"/>
            <a:ext cx="6019800" cy="5851525"/>
          </a:xfrm>
        </p:spPr>
        <p:txBody>
          <a:bodyPr vert="eaVert"/>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4" name="3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3/10/2018</a:t>
            </a:fld>
            <a:endParaRPr lang="en-US" dirty="0"/>
          </a:p>
        </p:txBody>
      </p:sp>
      <p:sp>
        <p:nvSpPr>
          <p:cNvPr id="5" name="4 Marcador de pie de página"/>
          <p:cNvSpPr>
            <a:spLocks noGrp="1"/>
          </p:cNvSpPr>
          <p:nvPr>
            <p:ph type="ftr" sz="quarter" idx="11"/>
          </p:nvPr>
        </p:nvSpPr>
        <p:spPr/>
        <p:txBody>
          <a:bodyPr/>
          <a:lstStyle/>
          <a:p>
            <a:endParaRPr kumimoji="0" lang="en-US" dirty="0"/>
          </a:p>
        </p:txBody>
      </p:sp>
      <p:sp>
        <p:nvSpPr>
          <p:cNvPr id="6" name="5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type="title" preserve="1">
  <p:cSld name="Diapositiva de título">
    <p:spTree>
      <p:nvGrpSpPr>
        <p:cNvPr id="1" name=""/>
        <p:cNvGrpSpPr/>
        <p:nvPr/>
      </p:nvGrpSpPr>
      <p:grpSpPr>
        <a:xfrm>
          <a:off x="0" y="0"/>
          <a:ext cx="0" cy="0"/>
          <a:chOff x="0" y="0"/>
          <a:chExt cx="0" cy="0"/>
        </a:xfrm>
      </p:grpSpPr>
      <p:grpSp>
        <p:nvGrpSpPr>
          <p:cNvPr id="43" name="Group 42"/>
          <p:cNvGrpSpPr/>
          <p:nvPr/>
        </p:nvGrpSpPr>
        <p:grpSpPr>
          <a:xfrm>
            <a:off x="-382404" y="0"/>
            <a:ext cx="9932332" cy="6858000"/>
            <a:chOff x="-382404" y="0"/>
            <a:chExt cx="9932332" cy="6858000"/>
          </a:xfrm>
        </p:grpSpPr>
        <p:grpSp>
          <p:nvGrpSpPr>
            <p:cNvPr id="44" name="Group 44"/>
            <p:cNvGrpSpPr/>
            <p:nvPr/>
          </p:nvGrpSpPr>
          <p:grpSpPr>
            <a:xfrm>
              <a:off x="0" y="0"/>
              <a:ext cx="9144000" cy="6858000"/>
              <a:chOff x="0" y="0"/>
              <a:chExt cx="9144000" cy="6858000"/>
            </a:xfrm>
          </p:grpSpPr>
          <p:grpSp>
            <p:nvGrpSpPr>
              <p:cNvPr id="70" name="Group 4"/>
              <p:cNvGrpSpPr/>
              <p:nvPr/>
            </p:nvGrpSpPr>
            <p:grpSpPr>
              <a:xfrm>
                <a:off x="0" y="0"/>
                <a:ext cx="2514600" cy="6858000"/>
                <a:chOff x="0" y="0"/>
                <a:chExt cx="2514600" cy="6858000"/>
              </a:xfrm>
            </p:grpSpPr>
            <p:sp>
              <p:nvSpPr>
                <p:cNvPr id="115" name="Rectangle 114"/>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
              <p:nvSpPr>
                <p:cNvPr id="116" name="Rectangle 2"/>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
              <p:nvSpPr>
                <p:cNvPr id="117" name="Rectangle 3"/>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grpSp>
          <p:grpSp>
            <p:nvGrpSpPr>
              <p:cNvPr id="71" name="Group 5"/>
              <p:cNvGrpSpPr/>
              <p:nvPr/>
            </p:nvGrpSpPr>
            <p:grpSpPr>
              <a:xfrm>
                <a:off x="422910" y="0"/>
                <a:ext cx="2514600" cy="6858000"/>
                <a:chOff x="0" y="0"/>
                <a:chExt cx="2514600" cy="6858000"/>
              </a:xfrm>
            </p:grpSpPr>
            <p:sp>
              <p:nvSpPr>
                <p:cNvPr id="85" name="Rectangle 84"/>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
              <p:nvSpPr>
                <p:cNvPr id="86" name="Rectangle 85"/>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
              <p:nvSpPr>
                <p:cNvPr id="114" name="Rectangle 113"/>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grpSp>
          <p:grpSp>
            <p:nvGrpSpPr>
              <p:cNvPr id="73" name="Group 9"/>
              <p:cNvGrpSpPr/>
              <p:nvPr/>
            </p:nvGrpSpPr>
            <p:grpSpPr>
              <a:xfrm rot="10800000">
                <a:off x="6629400" y="0"/>
                <a:ext cx="2514600" cy="6858000"/>
                <a:chOff x="0" y="0"/>
                <a:chExt cx="2514600" cy="6858000"/>
              </a:xfrm>
            </p:grpSpPr>
            <p:sp>
              <p:nvSpPr>
                <p:cNvPr id="78" name="Rectangle 77"/>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
              <p:nvSpPr>
                <p:cNvPr id="79" name="Rectangle 78"/>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
              <p:nvSpPr>
                <p:cNvPr id="81" name="Rectangle 80"/>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grpSp>
          <p:sp>
            <p:nvSpPr>
              <p:cNvPr id="75" name="Rectangle 74"/>
              <p:cNvSpPr/>
              <p:nvPr/>
            </p:nvSpPr>
            <p:spPr>
              <a:xfrm>
                <a:off x="3810000" y="0"/>
                <a:ext cx="28194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
            <p:nvSpPr>
              <p:cNvPr id="76" name="Rectangle 75"/>
              <p:cNvSpPr/>
              <p:nvPr/>
            </p:nvSpPr>
            <p:spPr>
              <a:xfrm>
                <a:off x="289560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
            <p:nvSpPr>
              <p:cNvPr id="77" name="Rectangle 76"/>
              <p:cNvSpPr/>
              <p:nvPr/>
            </p:nvSpPr>
            <p:spPr>
              <a:xfrm>
                <a:off x="31242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grpSp>
        <p:sp>
          <p:nvSpPr>
            <p:cNvPr id="45" name="Freeform 44"/>
            <p:cNvSpPr/>
            <p:nvPr/>
          </p:nvSpPr>
          <p:spPr>
            <a:xfrm>
              <a:off x="-11875" y="5035138"/>
              <a:ext cx="9144000" cy="1175655"/>
            </a:xfrm>
            <a:custGeom>
              <a:avLst/>
              <a:gdLst>
                <a:gd name="connsiteX0" fmla="*/ 0 w 9144000"/>
                <a:gd name="connsiteY0" fmla="*/ 1116280 h 1175656"/>
                <a:gd name="connsiteX1" fmla="*/ 1674420 w 9144000"/>
                <a:gd name="connsiteY1" fmla="*/ 1163781 h 1175656"/>
                <a:gd name="connsiteX2" fmla="*/ 4120737 w 9144000"/>
                <a:gd name="connsiteY2" fmla="*/ 1045028 h 1175656"/>
                <a:gd name="connsiteX3" fmla="*/ 7172696 w 9144000"/>
                <a:gd name="connsiteY3" fmla="*/ 605641 h 1175656"/>
                <a:gd name="connsiteX4" fmla="*/ 9144000 w 9144000"/>
                <a:gd name="connsiteY4" fmla="*/ 0 h 1175656"/>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116279 h 1175655"/>
                <a:gd name="connsiteX1" fmla="*/ 1674420 w 9144000"/>
                <a:gd name="connsiteY1" fmla="*/ 1163780 h 1175655"/>
                <a:gd name="connsiteX2" fmla="*/ 4120737 w 9144000"/>
                <a:gd name="connsiteY2" fmla="*/ 1045027 h 1175655"/>
                <a:gd name="connsiteX3" fmla="*/ 7172696 w 9144000"/>
                <a:gd name="connsiteY3" fmla="*/ 605640 h 1175655"/>
                <a:gd name="connsiteX4" fmla="*/ 9144000 w 9144000"/>
                <a:gd name="connsiteY4" fmla="*/ 0 h 117565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5655">
                  <a:moveTo>
                    <a:pt x="0" y="1116279"/>
                  </a:moveTo>
                  <a:cubicBezTo>
                    <a:pt x="493815" y="1145967"/>
                    <a:pt x="987631" y="1175655"/>
                    <a:pt x="1674420" y="1163780"/>
                  </a:cubicBezTo>
                  <a:cubicBezTo>
                    <a:pt x="2361209" y="1151905"/>
                    <a:pt x="3204358" y="1138050"/>
                    <a:pt x="4120737" y="1045027"/>
                  </a:cubicBezTo>
                  <a:cubicBezTo>
                    <a:pt x="5037116" y="952004"/>
                    <a:pt x="6335486" y="779811"/>
                    <a:pt x="7172696" y="605640"/>
                  </a:cubicBezTo>
                  <a:cubicBezTo>
                    <a:pt x="8009907" y="431469"/>
                    <a:pt x="8866910" y="154379"/>
                    <a:pt x="9144000" y="0"/>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solidFill>
                  <a:prstClr val="white"/>
                </a:solidFill>
              </a:endParaRPr>
            </a:p>
          </p:txBody>
        </p:sp>
        <p:sp>
          <p:nvSpPr>
            <p:cNvPr id="48" name="Freeform 47"/>
            <p:cNvSpPr/>
            <p:nvPr/>
          </p:nvSpPr>
          <p:spPr>
            <a:xfrm>
              <a:off x="-11875" y="3467595"/>
              <a:ext cx="9144000" cy="890650"/>
            </a:xfrm>
            <a:custGeom>
              <a:avLst/>
              <a:gdLst>
                <a:gd name="connsiteX0" fmla="*/ 0 w 9144000"/>
                <a:gd name="connsiteY0" fmla="*/ 890650 h 890650"/>
                <a:gd name="connsiteX1" fmla="*/ 1045028 w 9144000"/>
                <a:gd name="connsiteY1" fmla="*/ 475013 h 890650"/>
                <a:gd name="connsiteX2" fmla="*/ 3111335 w 9144000"/>
                <a:gd name="connsiteY2" fmla="*/ 71252 h 890650"/>
                <a:gd name="connsiteX3" fmla="*/ 5913911 w 9144000"/>
                <a:gd name="connsiteY3" fmla="*/ 71252 h 890650"/>
                <a:gd name="connsiteX4" fmla="*/ 9144000 w 9144000"/>
                <a:gd name="connsiteY4" fmla="*/ 498764 h 8906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890650">
                  <a:moveTo>
                    <a:pt x="0" y="890650"/>
                  </a:moveTo>
                  <a:cubicBezTo>
                    <a:pt x="263236" y="751114"/>
                    <a:pt x="526472" y="611579"/>
                    <a:pt x="1045028" y="475013"/>
                  </a:cubicBezTo>
                  <a:cubicBezTo>
                    <a:pt x="1563584" y="338447"/>
                    <a:pt x="2299855" y="138545"/>
                    <a:pt x="3111335" y="71252"/>
                  </a:cubicBezTo>
                  <a:cubicBezTo>
                    <a:pt x="3922815" y="3959"/>
                    <a:pt x="4908467" y="0"/>
                    <a:pt x="5913911" y="71252"/>
                  </a:cubicBezTo>
                  <a:cubicBezTo>
                    <a:pt x="6919355" y="142504"/>
                    <a:pt x="8595756" y="427512"/>
                    <a:pt x="9144000" y="498764"/>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solidFill>
                  <a:prstClr val="white"/>
                </a:solidFill>
              </a:endParaRPr>
            </a:p>
          </p:txBody>
        </p:sp>
        <p:sp>
          <p:nvSpPr>
            <p:cNvPr id="49" name="Freeform 48"/>
            <p:cNvSpPr/>
            <p:nvPr/>
          </p:nvSpPr>
          <p:spPr>
            <a:xfrm>
              <a:off x="-23751" y="5640779"/>
              <a:ext cx="3004457" cy="1211283"/>
            </a:xfrm>
            <a:custGeom>
              <a:avLst/>
              <a:gdLst>
                <a:gd name="connsiteX0" fmla="*/ 0 w 3004457"/>
                <a:gd name="connsiteY0" fmla="*/ 0 h 1211283"/>
                <a:gd name="connsiteX1" fmla="*/ 3004457 w 3004457"/>
                <a:gd name="connsiteY1" fmla="*/ 1211283 h 1211283"/>
              </a:gdLst>
              <a:ahLst/>
              <a:cxnLst>
                <a:cxn ang="0">
                  <a:pos x="connsiteX0" y="connsiteY0"/>
                </a:cxn>
                <a:cxn ang="0">
                  <a:pos x="connsiteX1" y="connsiteY1"/>
                </a:cxn>
              </a:cxnLst>
              <a:rect l="l" t="t" r="r" b="b"/>
              <a:pathLst>
                <a:path w="3004457" h="1211283">
                  <a:moveTo>
                    <a:pt x="0" y="0"/>
                  </a:moveTo>
                  <a:cubicBezTo>
                    <a:pt x="1103415" y="501732"/>
                    <a:pt x="2206831" y="1003465"/>
                    <a:pt x="3004457" y="1211283"/>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solidFill>
                  <a:prstClr val="white"/>
                </a:solidFill>
              </a:endParaRPr>
            </a:p>
          </p:txBody>
        </p:sp>
        <p:sp>
          <p:nvSpPr>
            <p:cNvPr id="51" name="Freeform 50"/>
            <p:cNvSpPr/>
            <p:nvPr/>
          </p:nvSpPr>
          <p:spPr>
            <a:xfrm>
              <a:off x="-11875" y="5284519"/>
              <a:ext cx="9144000" cy="1478478"/>
            </a:xfrm>
            <a:custGeom>
              <a:avLst/>
              <a:gdLst>
                <a:gd name="connsiteX0" fmla="*/ 0 w 9144000"/>
                <a:gd name="connsiteY0" fmla="*/ 0 h 1478478"/>
                <a:gd name="connsiteX1" fmla="*/ 1104405 w 9144000"/>
                <a:gd name="connsiteY1" fmla="*/ 344385 h 1478478"/>
                <a:gd name="connsiteX2" fmla="*/ 3194462 w 9144000"/>
                <a:gd name="connsiteY2" fmla="*/ 866899 h 1478478"/>
                <a:gd name="connsiteX3" fmla="*/ 5676405 w 9144000"/>
                <a:gd name="connsiteY3" fmla="*/ 1282536 h 1478478"/>
                <a:gd name="connsiteX4" fmla="*/ 7730836 w 9144000"/>
                <a:gd name="connsiteY4" fmla="*/ 1448790 h 1478478"/>
                <a:gd name="connsiteX5" fmla="*/ 8573984 w 9144000"/>
                <a:gd name="connsiteY5" fmla="*/ 1460665 h 1478478"/>
                <a:gd name="connsiteX6" fmla="*/ 9144000 w 9144000"/>
                <a:gd name="connsiteY6" fmla="*/ 1425039 h 14784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144000" h="1478478">
                  <a:moveTo>
                    <a:pt x="0" y="0"/>
                  </a:moveTo>
                  <a:cubicBezTo>
                    <a:pt x="285997" y="99951"/>
                    <a:pt x="571995" y="199902"/>
                    <a:pt x="1104405" y="344385"/>
                  </a:cubicBezTo>
                  <a:cubicBezTo>
                    <a:pt x="1636815" y="488868"/>
                    <a:pt x="2432462" y="710541"/>
                    <a:pt x="3194462" y="866899"/>
                  </a:cubicBezTo>
                  <a:cubicBezTo>
                    <a:pt x="3956462" y="1023258"/>
                    <a:pt x="4920343" y="1185554"/>
                    <a:pt x="5676405" y="1282536"/>
                  </a:cubicBezTo>
                  <a:cubicBezTo>
                    <a:pt x="6432467" y="1379518"/>
                    <a:pt x="7247906" y="1419102"/>
                    <a:pt x="7730836" y="1448790"/>
                  </a:cubicBezTo>
                  <a:cubicBezTo>
                    <a:pt x="8213766" y="1478478"/>
                    <a:pt x="8338457" y="1464623"/>
                    <a:pt x="8573984" y="1460665"/>
                  </a:cubicBezTo>
                  <a:cubicBezTo>
                    <a:pt x="8809511" y="1456707"/>
                    <a:pt x="8976755" y="1440873"/>
                    <a:pt x="9144000" y="1425039"/>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solidFill>
                  <a:prstClr val="white"/>
                </a:solidFill>
              </a:endParaRPr>
            </a:p>
          </p:txBody>
        </p:sp>
        <p:sp>
          <p:nvSpPr>
            <p:cNvPr id="52" name="Freeform 51"/>
            <p:cNvSpPr/>
            <p:nvPr/>
          </p:nvSpPr>
          <p:spPr>
            <a:xfrm>
              <a:off x="2137558" y="5132120"/>
              <a:ext cx="6982691" cy="1719942"/>
            </a:xfrm>
            <a:custGeom>
              <a:avLst/>
              <a:gdLst>
                <a:gd name="connsiteX0" fmla="*/ 0 w 6982691"/>
                <a:gd name="connsiteY0" fmla="*/ 1719942 h 1719942"/>
                <a:gd name="connsiteX1" fmla="*/ 546265 w 6982691"/>
                <a:gd name="connsiteY1" fmla="*/ 1185553 h 1719942"/>
                <a:gd name="connsiteX2" fmla="*/ 1330037 w 6982691"/>
                <a:gd name="connsiteY2" fmla="*/ 710540 h 1719942"/>
                <a:gd name="connsiteX3" fmla="*/ 2078182 w 6982691"/>
                <a:gd name="connsiteY3" fmla="*/ 437407 h 1719942"/>
                <a:gd name="connsiteX4" fmla="*/ 3348842 w 6982691"/>
                <a:gd name="connsiteY4" fmla="*/ 152399 h 1719942"/>
                <a:gd name="connsiteX5" fmla="*/ 4001985 w 6982691"/>
                <a:gd name="connsiteY5" fmla="*/ 69272 h 1719942"/>
                <a:gd name="connsiteX6" fmla="*/ 5047013 w 6982691"/>
                <a:gd name="connsiteY6" fmla="*/ 9896 h 1719942"/>
                <a:gd name="connsiteX7" fmla="*/ 5890161 w 6982691"/>
                <a:gd name="connsiteY7" fmla="*/ 9896 h 1719942"/>
                <a:gd name="connsiteX8" fmla="*/ 6495803 w 6982691"/>
                <a:gd name="connsiteY8" fmla="*/ 9896 h 1719942"/>
                <a:gd name="connsiteX9" fmla="*/ 6899564 w 6982691"/>
                <a:gd name="connsiteY9" fmla="*/ 33646 h 1719942"/>
                <a:gd name="connsiteX10" fmla="*/ 6982691 w 6982691"/>
                <a:gd name="connsiteY10" fmla="*/ 45522 h 1719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6982691" h="1719942">
                  <a:moveTo>
                    <a:pt x="0" y="1719942"/>
                  </a:moveTo>
                  <a:cubicBezTo>
                    <a:pt x="162296" y="1536864"/>
                    <a:pt x="324592" y="1353787"/>
                    <a:pt x="546265" y="1185553"/>
                  </a:cubicBezTo>
                  <a:cubicBezTo>
                    <a:pt x="767938" y="1017319"/>
                    <a:pt x="1074718" y="835231"/>
                    <a:pt x="1330037" y="710540"/>
                  </a:cubicBezTo>
                  <a:cubicBezTo>
                    <a:pt x="1585356" y="585849"/>
                    <a:pt x="1741715" y="530430"/>
                    <a:pt x="2078182" y="437407"/>
                  </a:cubicBezTo>
                  <a:cubicBezTo>
                    <a:pt x="2414649" y="344384"/>
                    <a:pt x="3028208" y="213755"/>
                    <a:pt x="3348842" y="152399"/>
                  </a:cubicBezTo>
                  <a:cubicBezTo>
                    <a:pt x="3669476" y="91043"/>
                    <a:pt x="3718957" y="93022"/>
                    <a:pt x="4001985" y="69272"/>
                  </a:cubicBezTo>
                  <a:cubicBezTo>
                    <a:pt x="4285013" y="45522"/>
                    <a:pt x="4732317" y="19792"/>
                    <a:pt x="5047013" y="9896"/>
                  </a:cubicBezTo>
                  <a:cubicBezTo>
                    <a:pt x="5361709" y="0"/>
                    <a:pt x="5890161" y="9896"/>
                    <a:pt x="5890161" y="9896"/>
                  </a:cubicBezTo>
                  <a:lnTo>
                    <a:pt x="6495803" y="9896"/>
                  </a:lnTo>
                  <a:cubicBezTo>
                    <a:pt x="6664037" y="13854"/>
                    <a:pt x="6818416" y="27708"/>
                    <a:pt x="6899564" y="33646"/>
                  </a:cubicBezTo>
                  <a:cubicBezTo>
                    <a:pt x="6980712" y="39584"/>
                    <a:pt x="6953003" y="37605"/>
                    <a:pt x="6982691" y="45522"/>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solidFill>
                  <a:prstClr val="white"/>
                </a:solidFill>
              </a:endParaRPr>
            </a:p>
          </p:txBody>
        </p:sp>
        <p:sp>
          <p:nvSpPr>
            <p:cNvPr id="53" name="Hexagon 52"/>
            <p:cNvSpPr/>
            <p:nvPr/>
          </p:nvSpPr>
          <p:spPr>
            <a:xfrm rot="1800000">
              <a:off x="2996165" y="2859252"/>
              <a:ext cx="1601400" cy="1388236"/>
            </a:xfrm>
            <a:prstGeom prst="hexagon">
              <a:avLst>
                <a:gd name="adj" fmla="val 28544"/>
                <a:gd name="vf" fmla="val 115470"/>
              </a:avLst>
            </a:pr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
          <p:nvSpPr>
            <p:cNvPr id="54" name="Hexagon 53"/>
            <p:cNvSpPr/>
            <p:nvPr/>
          </p:nvSpPr>
          <p:spPr>
            <a:xfrm rot="1800000">
              <a:off x="3720065" y="4126078"/>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
          <p:nvSpPr>
            <p:cNvPr id="55" name="Hexagon 54"/>
            <p:cNvSpPr/>
            <p:nvPr/>
          </p:nvSpPr>
          <p:spPr>
            <a:xfrm rot="1800000">
              <a:off x="3729591" y="1592427"/>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
          <p:nvSpPr>
            <p:cNvPr id="56" name="Hexagon 55"/>
            <p:cNvSpPr/>
            <p:nvPr/>
          </p:nvSpPr>
          <p:spPr>
            <a:xfrm rot="1800000">
              <a:off x="2977115" y="325603"/>
              <a:ext cx="1601400" cy="1388236"/>
            </a:xfrm>
            <a:prstGeom prst="hexagon">
              <a:avLst>
                <a:gd name="adj" fmla="val 28544"/>
                <a:gd name="vf" fmla="val 115470"/>
              </a:avLst>
            </a:prstGeom>
            <a:solidFill>
              <a:schemeClr val="bg1">
                <a:alpha val="4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
          <p:nvSpPr>
            <p:cNvPr id="57" name="Hexagon 56"/>
            <p:cNvSpPr/>
            <p:nvPr/>
          </p:nvSpPr>
          <p:spPr>
            <a:xfrm rot="1800000">
              <a:off x="4463014" y="5383378"/>
              <a:ext cx="1601400" cy="1388236"/>
            </a:xfrm>
            <a:prstGeom prst="hexagon">
              <a:avLst>
                <a:gd name="adj" fmla="val 28544"/>
                <a:gd name="vf" fmla="val 115470"/>
              </a:avLst>
            </a:prstGeom>
            <a:solidFill>
              <a:schemeClr val="bg1">
                <a:alpha val="6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
          <p:nvSpPr>
            <p:cNvPr id="58" name="Freeform 57"/>
            <p:cNvSpPr/>
            <p:nvPr/>
          </p:nvSpPr>
          <p:spPr>
            <a:xfrm rot="1800000">
              <a:off x="-382404" y="4201528"/>
              <a:ext cx="1261499" cy="1388236"/>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261499"/>
                <a:gd name="connsiteY0" fmla="*/ 105098 h 1388236"/>
                <a:gd name="connsiteX1" fmla="*/ 56357 w 1261499"/>
                <a:gd name="connsiteY1" fmla="*/ 0 h 1388236"/>
                <a:gd name="connsiteX2" fmla="*/ 865241 w 1261499"/>
                <a:gd name="connsiteY2" fmla="*/ 0 h 1388236"/>
                <a:gd name="connsiteX3" fmla="*/ 1261499 w 1261499"/>
                <a:gd name="connsiteY3" fmla="*/ 694118 h 1388236"/>
                <a:gd name="connsiteX4" fmla="*/ 865241 w 1261499"/>
                <a:gd name="connsiteY4" fmla="*/ 1388236 h 1388236"/>
                <a:gd name="connsiteX5" fmla="*/ 56357 w 1261499"/>
                <a:gd name="connsiteY5" fmla="*/ 1388236 h 1388236"/>
                <a:gd name="connsiteX6" fmla="*/ 0 w 1261499"/>
                <a:gd name="connsiteY6" fmla="*/ 105098 h 1388236"/>
                <a:gd name="connsiteX0" fmla="*/ 0 w 1261499"/>
                <a:gd name="connsiteY0" fmla="*/ 105098 h 1388236"/>
                <a:gd name="connsiteX1" fmla="*/ 56357 w 1261499"/>
                <a:gd name="connsiteY1" fmla="*/ 0 h 1388236"/>
                <a:gd name="connsiteX2" fmla="*/ 865241 w 1261499"/>
                <a:gd name="connsiteY2" fmla="*/ 0 h 1388236"/>
                <a:gd name="connsiteX3" fmla="*/ 1261499 w 1261499"/>
                <a:gd name="connsiteY3" fmla="*/ 694118 h 1388236"/>
                <a:gd name="connsiteX4" fmla="*/ 865241 w 1261499"/>
                <a:gd name="connsiteY4" fmla="*/ 1388236 h 1388236"/>
                <a:gd name="connsiteX5" fmla="*/ 744578 w 1261499"/>
                <a:gd name="connsiteY5" fmla="*/ 1387893 h 1388236"/>
                <a:gd name="connsiteX6" fmla="*/ 0 w 1261499"/>
                <a:gd name="connsiteY6" fmla="*/ 105098 h 1388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61499" h="1388236">
                  <a:moveTo>
                    <a:pt x="0" y="105098"/>
                  </a:moveTo>
                  <a:lnTo>
                    <a:pt x="56357" y="0"/>
                  </a:lnTo>
                  <a:lnTo>
                    <a:pt x="865241" y="0"/>
                  </a:lnTo>
                  <a:lnTo>
                    <a:pt x="1261499" y="694118"/>
                  </a:lnTo>
                  <a:lnTo>
                    <a:pt x="865241" y="1388236"/>
                  </a:lnTo>
                  <a:lnTo>
                    <a:pt x="744578" y="1387893"/>
                  </a:lnTo>
                  <a:lnTo>
                    <a:pt x="0" y="105098"/>
                  </a:lnTo>
                  <a:close/>
                </a:path>
              </a:pathLst>
            </a:cu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
          <p:nvSpPr>
            <p:cNvPr id="59" name="Hexagon 58"/>
            <p:cNvSpPr/>
            <p:nvPr/>
          </p:nvSpPr>
          <p:spPr>
            <a:xfrm rot="1800000">
              <a:off x="24365" y="5402429"/>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
          <p:nvSpPr>
            <p:cNvPr id="60" name="Hexagon 59"/>
            <p:cNvSpPr/>
            <p:nvPr/>
          </p:nvSpPr>
          <p:spPr>
            <a:xfrm rot="1800000">
              <a:off x="52941" y="2849728"/>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
          <p:nvSpPr>
            <p:cNvPr id="61" name="Hexagon 60"/>
            <p:cNvSpPr/>
            <p:nvPr/>
          </p:nvSpPr>
          <p:spPr>
            <a:xfrm rot="1800000">
              <a:off x="776840" y="4126077"/>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
          <p:nvSpPr>
            <p:cNvPr id="62" name="Hexagon 61"/>
            <p:cNvSpPr/>
            <p:nvPr/>
          </p:nvSpPr>
          <p:spPr>
            <a:xfrm rot="1800000">
              <a:off x="1510265" y="5411953"/>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
          <p:nvSpPr>
            <p:cNvPr id="63" name="Hexagon 62"/>
            <p:cNvSpPr/>
            <p:nvPr/>
          </p:nvSpPr>
          <p:spPr>
            <a:xfrm rot="1800000">
              <a:off x="1529316" y="2859252"/>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
          <p:nvSpPr>
            <p:cNvPr id="64" name="Hexagon 63"/>
            <p:cNvSpPr/>
            <p:nvPr/>
          </p:nvSpPr>
          <p:spPr>
            <a:xfrm rot="1800000">
              <a:off x="795890" y="1563853"/>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
          <p:nvSpPr>
            <p:cNvPr id="65" name="Hexagon 64"/>
            <p:cNvSpPr/>
            <p:nvPr/>
          </p:nvSpPr>
          <p:spPr>
            <a:xfrm rot="1800000">
              <a:off x="6806166" y="4145128"/>
              <a:ext cx="1601400" cy="1388236"/>
            </a:xfrm>
            <a:prstGeom prst="hexagon">
              <a:avLst>
                <a:gd name="adj" fmla="val 28544"/>
                <a:gd name="vf" fmla="val 115470"/>
              </a:avLst>
            </a:pr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
          <p:nvSpPr>
            <p:cNvPr id="66" name="Hexagon 65"/>
            <p:cNvSpPr/>
            <p:nvPr/>
          </p:nvSpPr>
          <p:spPr>
            <a:xfrm rot="1800000">
              <a:off x="7549116" y="5421479"/>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
          <p:nvSpPr>
            <p:cNvPr id="67" name="Hexagon 66"/>
            <p:cNvSpPr/>
            <p:nvPr/>
          </p:nvSpPr>
          <p:spPr>
            <a:xfrm rot="1800000">
              <a:off x="7549117" y="2868778"/>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
          <p:nvSpPr>
            <p:cNvPr id="68" name="Freeform 67"/>
            <p:cNvSpPr/>
            <p:nvPr/>
          </p:nvSpPr>
          <p:spPr>
            <a:xfrm rot="1800000">
              <a:off x="8306521" y="4055629"/>
              <a:ext cx="1243407" cy="1388236"/>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601400"/>
                <a:gd name="connsiteY0" fmla="*/ 694118 h 1388236"/>
                <a:gd name="connsiteX1" fmla="*/ 396258 w 1601400"/>
                <a:gd name="connsiteY1" fmla="*/ 0 h 1388236"/>
                <a:gd name="connsiteX2" fmla="*/ 474029 w 1601400"/>
                <a:gd name="connsiteY2" fmla="*/ 4016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243407"/>
                <a:gd name="connsiteY0" fmla="*/ 694118 h 1388236"/>
                <a:gd name="connsiteX1" fmla="*/ 396258 w 1243407"/>
                <a:gd name="connsiteY1" fmla="*/ 0 h 1388236"/>
                <a:gd name="connsiteX2" fmla="*/ 474029 w 1243407"/>
                <a:gd name="connsiteY2" fmla="*/ 4016 h 1388236"/>
                <a:gd name="connsiteX3" fmla="*/ 1243407 w 1243407"/>
                <a:gd name="connsiteY3" fmla="*/ 1325983 h 1388236"/>
                <a:gd name="connsiteX4" fmla="*/ 1205142 w 1243407"/>
                <a:gd name="connsiteY4" fmla="*/ 1388236 h 1388236"/>
                <a:gd name="connsiteX5" fmla="*/ 396258 w 1243407"/>
                <a:gd name="connsiteY5" fmla="*/ 1388236 h 1388236"/>
                <a:gd name="connsiteX6" fmla="*/ 0 w 1243407"/>
                <a:gd name="connsiteY6" fmla="*/ 694118 h 1388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43407" h="1388236">
                  <a:moveTo>
                    <a:pt x="0" y="694118"/>
                  </a:moveTo>
                  <a:lnTo>
                    <a:pt x="396258" y="0"/>
                  </a:lnTo>
                  <a:lnTo>
                    <a:pt x="474029" y="4016"/>
                  </a:lnTo>
                  <a:lnTo>
                    <a:pt x="1243407" y="1325983"/>
                  </a:lnTo>
                  <a:lnTo>
                    <a:pt x="1205142" y="1388236"/>
                  </a:lnTo>
                  <a:lnTo>
                    <a:pt x="396258" y="1388236"/>
                  </a:lnTo>
                  <a:lnTo>
                    <a:pt x="0" y="694118"/>
                  </a:lnTo>
                  <a:close/>
                </a:path>
              </a:pathLst>
            </a:custGeom>
            <a:solidFill>
              <a:schemeClr val="bg1">
                <a:alpha val="4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
          <p:nvSpPr>
            <p:cNvPr id="69" name="Freeform 68"/>
            <p:cNvSpPr/>
            <p:nvPr/>
          </p:nvSpPr>
          <p:spPr>
            <a:xfrm rot="1800000">
              <a:off x="8306771" y="1511524"/>
              <a:ext cx="1241871" cy="1388822"/>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601400"/>
                <a:gd name="connsiteY0" fmla="*/ 694704 h 1388822"/>
                <a:gd name="connsiteX1" fmla="*/ 396258 w 1601400"/>
                <a:gd name="connsiteY1" fmla="*/ 586 h 1388822"/>
                <a:gd name="connsiteX2" fmla="*/ 482002 w 1601400"/>
                <a:gd name="connsiteY2" fmla="*/ 0 h 1388822"/>
                <a:gd name="connsiteX3" fmla="*/ 1601400 w 1601400"/>
                <a:gd name="connsiteY3" fmla="*/ 694704 h 1388822"/>
                <a:gd name="connsiteX4" fmla="*/ 1205142 w 1601400"/>
                <a:gd name="connsiteY4" fmla="*/ 1388822 h 1388822"/>
                <a:gd name="connsiteX5" fmla="*/ 396258 w 1601400"/>
                <a:gd name="connsiteY5" fmla="*/ 1388822 h 1388822"/>
                <a:gd name="connsiteX6" fmla="*/ 0 w 1601400"/>
                <a:gd name="connsiteY6" fmla="*/ 694704 h 1388822"/>
                <a:gd name="connsiteX0" fmla="*/ 0 w 1241871"/>
                <a:gd name="connsiteY0" fmla="*/ 694704 h 1388822"/>
                <a:gd name="connsiteX1" fmla="*/ 396258 w 1241871"/>
                <a:gd name="connsiteY1" fmla="*/ 586 h 1388822"/>
                <a:gd name="connsiteX2" fmla="*/ 482002 w 1241871"/>
                <a:gd name="connsiteY2" fmla="*/ 0 h 1388822"/>
                <a:gd name="connsiteX3" fmla="*/ 1241871 w 1241871"/>
                <a:gd name="connsiteY3" fmla="*/ 1323912 h 1388822"/>
                <a:gd name="connsiteX4" fmla="*/ 1205142 w 1241871"/>
                <a:gd name="connsiteY4" fmla="*/ 1388822 h 1388822"/>
                <a:gd name="connsiteX5" fmla="*/ 396258 w 1241871"/>
                <a:gd name="connsiteY5" fmla="*/ 1388822 h 1388822"/>
                <a:gd name="connsiteX6" fmla="*/ 0 w 1241871"/>
                <a:gd name="connsiteY6" fmla="*/ 694704 h 13888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41871" h="1388822">
                  <a:moveTo>
                    <a:pt x="0" y="694704"/>
                  </a:moveTo>
                  <a:lnTo>
                    <a:pt x="396258" y="586"/>
                  </a:lnTo>
                  <a:lnTo>
                    <a:pt x="482002" y="0"/>
                  </a:lnTo>
                  <a:lnTo>
                    <a:pt x="1241871" y="1323912"/>
                  </a:lnTo>
                  <a:lnTo>
                    <a:pt x="1205142" y="1388822"/>
                  </a:lnTo>
                  <a:lnTo>
                    <a:pt x="396258" y="1388822"/>
                  </a:lnTo>
                  <a:lnTo>
                    <a:pt x="0" y="694704"/>
                  </a:lnTo>
                  <a:close/>
                </a:path>
              </a:pathLst>
            </a:cu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grpSp>
      <p:sp>
        <p:nvSpPr>
          <p:cNvPr id="46" name="Rectangle 45"/>
          <p:cNvSpPr/>
          <p:nvPr/>
        </p:nvSpPr>
        <p:spPr>
          <a:xfrm>
            <a:off x="4561242" y="-21511"/>
            <a:ext cx="3679116" cy="6271840"/>
          </a:xfrm>
          <a:prstGeom prst="rect">
            <a:avLst/>
          </a:prstGeom>
          <a:solidFill>
            <a:srgbClr val="F5F5F5"/>
          </a:solidFill>
          <a:ln>
            <a:solidFill>
              <a:schemeClr val="bg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
        <p:nvSpPr>
          <p:cNvPr id="47" name="Rectangle 46"/>
          <p:cNvSpPr/>
          <p:nvPr/>
        </p:nvSpPr>
        <p:spPr>
          <a:xfrm>
            <a:off x="4649096" y="-21511"/>
            <a:ext cx="3505200" cy="2312889"/>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
        <p:nvSpPr>
          <p:cNvPr id="2" name="Title 1"/>
          <p:cNvSpPr>
            <a:spLocks noGrp="1"/>
          </p:cNvSpPr>
          <p:nvPr>
            <p:ph type="ctrTitle"/>
          </p:nvPr>
        </p:nvSpPr>
        <p:spPr>
          <a:xfrm>
            <a:off x="4733365" y="2708476"/>
            <a:ext cx="3313355" cy="1702160"/>
          </a:xfrm>
        </p:spPr>
        <p:txBody>
          <a:bodyPr>
            <a:normAutofit/>
          </a:bodyPr>
          <a:lstStyle>
            <a:lvl1pPr>
              <a:defRPr sz="3600"/>
            </a:lvl1pPr>
          </a:lstStyle>
          <a:p>
            <a:r>
              <a:rPr lang="es-ES"/>
              <a:t>Haga clic para modificar el estilo de título del patrón</a:t>
            </a:r>
            <a:endParaRPr lang="en-US" dirty="0"/>
          </a:p>
        </p:txBody>
      </p:sp>
      <p:sp>
        <p:nvSpPr>
          <p:cNvPr id="3" name="Subtitle 2"/>
          <p:cNvSpPr>
            <a:spLocks noGrp="1"/>
          </p:cNvSpPr>
          <p:nvPr>
            <p:ph type="subTitle" idx="1"/>
          </p:nvPr>
        </p:nvSpPr>
        <p:spPr>
          <a:xfrm>
            <a:off x="4733365" y="4421080"/>
            <a:ext cx="3309803" cy="1260629"/>
          </a:xfrm>
        </p:spPr>
        <p:txBody>
          <a:bodyPr>
            <a:normAutofit/>
          </a:bodyPr>
          <a:lstStyle>
            <a:lvl1pPr marL="0" indent="0" algn="l">
              <a:buNone/>
              <a:defRPr sz="1800">
                <a:solidFill>
                  <a:srgbClr val="424242"/>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s-ES"/>
              <a:t>Haga clic para modificar el estilo de subtítulo del patrón</a:t>
            </a:r>
            <a:endParaRPr lang="en-US" dirty="0"/>
          </a:p>
        </p:txBody>
      </p:sp>
      <p:sp>
        <p:nvSpPr>
          <p:cNvPr id="4" name="Date Placeholder 3"/>
          <p:cNvSpPr>
            <a:spLocks noGrp="1"/>
          </p:cNvSpPr>
          <p:nvPr>
            <p:ph type="dt" sz="half" idx="10"/>
          </p:nvPr>
        </p:nvSpPr>
        <p:spPr>
          <a:xfrm>
            <a:off x="4738744" y="1516828"/>
            <a:ext cx="2133600" cy="750981"/>
          </a:xfrm>
        </p:spPr>
        <p:txBody>
          <a:bodyPr anchor="b"/>
          <a:lstStyle>
            <a:lvl1pPr algn="l">
              <a:defRPr sz="2400"/>
            </a:lvl1pPr>
          </a:lstStyle>
          <a:p>
            <a:fld id="{E6F9B8CD-342D-4579-98EC-A8FD6B7370E1}" type="datetimeFigureOut">
              <a:rPr lang="en-US" smtClean="0"/>
              <a:pPr/>
              <a:t>3/10/2018</a:t>
            </a:fld>
            <a:endParaRPr lang="en-US" dirty="0"/>
          </a:p>
        </p:txBody>
      </p:sp>
      <p:sp>
        <p:nvSpPr>
          <p:cNvPr id="50" name="Rectangle 49"/>
          <p:cNvSpPr/>
          <p:nvPr/>
        </p:nvSpPr>
        <p:spPr>
          <a:xfrm>
            <a:off x="4650889" y="6088284"/>
            <a:ext cx="3505200" cy="8174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
        <p:nvSpPr>
          <p:cNvPr id="5" name="Footer Placeholder 4"/>
          <p:cNvSpPr>
            <a:spLocks noGrp="1"/>
          </p:cNvSpPr>
          <p:nvPr>
            <p:ph type="ftr" sz="quarter" idx="11"/>
          </p:nvPr>
        </p:nvSpPr>
        <p:spPr>
          <a:xfrm>
            <a:off x="5303520" y="5719966"/>
            <a:ext cx="2831592" cy="365125"/>
          </a:xfrm>
        </p:spPr>
        <p:txBody>
          <a:bodyPr>
            <a:normAutofit/>
          </a:bodyPr>
          <a:lstStyle>
            <a:lvl1pPr>
              <a:defRPr>
                <a:solidFill>
                  <a:schemeClr val="accent1"/>
                </a:solidFill>
              </a:defRPr>
            </a:lvl1pPr>
          </a:lstStyle>
          <a:p>
            <a:endParaRPr lang="en-US" dirty="0">
              <a:solidFill>
                <a:srgbClr val="94C600"/>
              </a:solidFill>
            </a:endParaRPr>
          </a:p>
        </p:txBody>
      </p:sp>
      <p:sp>
        <p:nvSpPr>
          <p:cNvPr id="6" name="Slide Number Placeholder 5"/>
          <p:cNvSpPr>
            <a:spLocks noGrp="1"/>
          </p:cNvSpPr>
          <p:nvPr>
            <p:ph type="sldNum" sz="quarter" idx="12"/>
          </p:nvPr>
        </p:nvSpPr>
        <p:spPr>
          <a:xfrm>
            <a:off x="4649096" y="5719966"/>
            <a:ext cx="643666" cy="365125"/>
          </a:xfrm>
        </p:spPr>
        <p:txBody>
          <a:bodyPr/>
          <a:lstStyle>
            <a:lvl1pPr>
              <a:defRPr>
                <a:solidFill>
                  <a:schemeClr val="accent1"/>
                </a:solidFill>
              </a:defRPr>
            </a:lvl1pPr>
          </a:lstStyle>
          <a:p>
            <a:fld id="{2BBB5E19-F10A-4C2F-BF6F-11C513378A2E}" type="slidenum">
              <a:rPr lang="en-US" smtClean="0">
                <a:solidFill>
                  <a:srgbClr val="94C600"/>
                </a:solidFill>
              </a:rPr>
              <a:pPr/>
              <a:t>‹Nº›</a:t>
            </a:fld>
            <a:endParaRPr lang="en-US" dirty="0">
              <a:solidFill>
                <a:srgbClr val="94C600"/>
              </a:solidFill>
            </a:endParaRPr>
          </a:p>
        </p:txBody>
      </p:sp>
      <p:sp>
        <p:nvSpPr>
          <p:cNvPr id="89" name="Rectangle 88"/>
          <p:cNvSpPr/>
          <p:nvPr/>
        </p:nvSpPr>
        <p:spPr>
          <a:xfrm>
            <a:off x="4650889" y="6088284"/>
            <a:ext cx="3505200" cy="8174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Tree>
    <p:extLst>
      <p:ext uri="{BB962C8B-B14F-4D97-AF65-F5344CB8AC3E}">
        <p14:creationId xmlns:p14="http://schemas.microsoft.com/office/powerpoint/2010/main" val="279307346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a:t>Haga clic para modificar el estilo de título del patrón</a:t>
            </a:r>
            <a:endParaRPr lang="en-US"/>
          </a:p>
        </p:txBody>
      </p:sp>
      <p:sp>
        <p:nvSpPr>
          <p:cNvPr id="3" name="Content Placeholder 2"/>
          <p:cNvSpPr>
            <a:spLocks noGrp="1"/>
          </p:cNvSpPr>
          <p:nvPr>
            <p:ph idx="1"/>
          </p:nvPr>
        </p:nvSpPr>
        <p:spPr/>
        <p:txBody>
          <a:body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10"/>
          </p:nvPr>
        </p:nvSpPr>
        <p:spPr/>
        <p:txBody>
          <a:bodyPr/>
          <a:lstStyle/>
          <a:p>
            <a:fld id="{E6F9B8CD-342D-4579-98EC-A8FD6B7370E1}" type="datetimeFigureOut">
              <a:rPr lang="en-US" smtClean="0"/>
              <a:pPr/>
              <a:t>3/10/2018</a:t>
            </a:fld>
            <a:endParaRPr lang="en-US" dirty="0"/>
          </a:p>
        </p:txBody>
      </p:sp>
      <p:sp>
        <p:nvSpPr>
          <p:cNvPr id="5" name="Footer Placeholder 4"/>
          <p:cNvSpPr>
            <a:spLocks noGrp="1"/>
          </p:cNvSpPr>
          <p:nvPr>
            <p:ph type="ftr" sz="quarter" idx="11"/>
          </p:nvPr>
        </p:nvSpPr>
        <p:spPr/>
        <p:txBody>
          <a:bodyPr/>
          <a:lstStyle/>
          <a:p>
            <a:endParaRPr lang="en-US" dirty="0">
              <a:solidFill>
                <a:srgbClr val="94C600"/>
              </a:solidFill>
            </a:endParaRPr>
          </a:p>
        </p:txBody>
      </p:sp>
      <p:sp>
        <p:nvSpPr>
          <p:cNvPr id="6" name="Slide Number Placeholder 5"/>
          <p:cNvSpPr>
            <a:spLocks noGrp="1"/>
          </p:cNvSpPr>
          <p:nvPr>
            <p:ph type="sldNum" sz="quarter" idx="12"/>
          </p:nvPr>
        </p:nvSpPr>
        <p:spPr/>
        <p:txBody>
          <a:bodyPr/>
          <a:lstStyle/>
          <a:p>
            <a:pPr algn="ctr"/>
            <a:fld id="{2BBB5E19-F10A-4C2F-BF6F-11C513378A2E}" type="slidenum">
              <a:rPr lang="en-US" smtClean="0"/>
              <a:pPr algn="ctr"/>
              <a:t>‹Nº›</a:t>
            </a:fld>
            <a:endParaRPr lang="en-US" dirty="0"/>
          </a:p>
        </p:txBody>
      </p:sp>
    </p:spTree>
    <p:extLst>
      <p:ext uri="{BB962C8B-B14F-4D97-AF65-F5344CB8AC3E}">
        <p14:creationId xmlns:p14="http://schemas.microsoft.com/office/powerpoint/2010/main" val="25830379"/>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itle 1"/>
          <p:cNvSpPr>
            <a:spLocks noGrp="1"/>
          </p:cNvSpPr>
          <p:nvPr>
            <p:ph type="title"/>
          </p:nvPr>
        </p:nvSpPr>
        <p:spPr>
          <a:xfrm>
            <a:off x="1258645" y="2900829"/>
            <a:ext cx="6637468" cy="1362075"/>
          </a:xfrm>
        </p:spPr>
        <p:txBody>
          <a:bodyPr anchor="b"/>
          <a:lstStyle>
            <a:lvl1pPr algn="l">
              <a:defRPr sz="4000" b="0" cap="none" baseline="0"/>
            </a:lvl1pPr>
          </a:lstStyle>
          <a:p>
            <a:r>
              <a:rPr lang="es-ES"/>
              <a:t>Haga clic para modificar el estilo de título del patrón</a:t>
            </a:r>
            <a:endParaRPr lang="en-US" dirty="0"/>
          </a:p>
        </p:txBody>
      </p:sp>
      <p:sp>
        <p:nvSpPr>
          <p:cNvPr id="3" name="Text Placeholder 2"/>
          <p:cNvSpPr>
            <a:spLocks noGrp="1"/>
          </p:cNvSpPr>
          <p:nvPr>
            <p:ph type="body" idx="1"/>
          </p:nvPr>
        </p:nvSpPr>
        <p:spPr>
          <a:xfrm>
            <a:off x="1258645" y="4267200"/>
            <a:ext cx="6637467" cy="1520413"/>
          </a:xfrm>
        </p:spPr>
        <p:txBody>
          <a:bodyPr anchor="t"/>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a:t>Haga clic para modificar el estilo de texto del patrón</a:t>
            </a:r>
          </a:p>
        </p:txBody>
      </p:sp>
      <p:sp>
        <p:nvSpPr>
          <p:cNvPr id="4" name="Date Placeholder 3"/>
          <p:cNvSpPr>
            <a:spLocks noGrp="1"/>
          </p:cNvSpPr>
          <p:nvPr>
            <p:ph type="dt" sz="half" idx="10"/>
          </p:nvPr>
        </p:nvSpPr>
        <p:spPr/>
        <p:txBody>
          <a:bodyPr/>
          <a:lstStyle/>
          <a:p>
            <a:fld id="{E6F9B8CD-342D-4579-98EC-A8FD6B7370E1}" type="datetimeFigureOut">
              <a:rPr lang="en-US" smtClean="0"/>
              <a:pPr/>
              <a:t>3/10/2018</a:t>
            </a:fld>
            <a:endParaRPr lang="en-US" dirty="0"/>
          </a:p>
        </p:txBody>
      </p:sp>
      <p:sp>
        <p:nvSpPr>
          <p:cNvPr id="5" name="Footer Placeholder 4"/>
          <p:cNvSpPr>
            <a:spLocks noGrp="1"/>
          </p:cNvSpPr>
          <p:nvPr>
            <p:ph type="ftr" sz="quarter" idx="11"/>
          </p:nvPr>
        </p:nvSpPr>
        <p:spPr/>
        <p:txBody>
          <a:bodyPr/>
          <a:lstStyle/>
          <a:p>
            <a:endParaRPr lang="en-US" dirty="0">
              <a:solidFill>
                <a:srgbClr val="94C600"/>
              </a:solidFill>
            </a:endParaRPr>
          </a:p>
        </p:txBody>
      </p:sp>
      <p:sp>
        <p:nvSpPr>
          <p:cNvPr id="6" name="Slide Number Placeholder 5"/>
          <p:cNvSpPr>
            <a:spLocks noGrp="1"/>
          </p:cNvSpPr>
          <p:nvPr>
            <p:ph type="sldNum" sz="quarter" idx="12"/>
          </p:nvPr>
        </p:nvSpPr>
        <p:spPr/>
        <p:txBody>
          <a:bodyPr/>
          <a:lstStyle/>
          <a:p>
            <a:fld id="{2BBB5E19-F10A-4C2F-BF6F-11C513378A2E}" type="slidenum">
              <a:rPr lang="en-US" smtClean="0"/>
              <a:pPr/>
              <a:t>‹Nº›</a:t>
            </a:fld>
            <a:endParaRPr lang="en-US" dirty="0"/>
          </a:p>
        </p:txBody>
      </p:sp>
    </p:spTree>
    <p:extLst>
      <p:ext uri="{BB962C8B-B14F-4D97-AF65-F5344CB8AC3E}">
        <p14:creationId xmlns:p14="http://schemas.microsoft.com/office/powerpoint/2010/main" val="110582209"/>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a:t>Haga clic para modificar el estilo de título del patrón</a:t>
            </a:r>
            <a:endParaRPr lang="en-US"/>
          </a:p>
        </p:txBody>
      </p:sp>
      <p:sp>
        <p:nvSpPr>
          <p:cNvPr id="5" name="Date Placeholder 4"/>
          <p:cNvSpPr>
            <a:spLocks noGrp="1"/>
          </p:cNvSpPr>
          <p:nvPr>
            <p:ph type="dt" sz="half" idx="10"/>
          </p:nvPr>
        </p:nvSpPr>
        <p:spPr/>
        <p:txBody>
          <a:bodyPr/>
          <a:lstStyle/>
          <a:p>
            <a:fld id="{E6F9B8CD-342D-4579-98EC-A8FD6B7370E1}" type="datetimeFigureOut">
              <a:rPr lang="en-US" smtClean="0"/>
              <a:pPr/>
              <a:t>3/10/2018</a:t>
            </a:fld>
            <a:endParaRPr lang="en-US" dirty="0"/>
          </a:p>
        </p:txBody>
      </p:sp>
      <p:sp>
        <p:nvSpPr>
          <p:cNvPr id="6" name="Footer Placeholder 5"/>
          <p:cNvSpPr>
            <a:spLocks noGrp="1"/>
          </p:cNvSpPr>
          <p:nvPr>
            <p:ph type="ftr" sz="quarter" idx="11"/>
          </p:nvPr>
        </p:nvSpPr>
        <p:spPr/>
        <p:txBody>
          <a:bodyPr/>
          <a:lstStyle/>
          <a:p>
            <a:endParaRPr lang="en-US" dirty="0">
              <a:solidFill>
                <a:srgbClr val="94C600"/>
              </a:solidFill>
            </a:endParaRPr>
          </a:p>
        </p:txBody>
      </p:sp>
      <p:sp>
        <p:nvSpPr>
          <p:cNvPr id="7" name="Slide Number Placeholder 6"/>
          <p:cNvSpPr>
            <a:spLocks noGrp="1"/>
          </p:cNvSpPr>
          <p:nvPr>
            <p:ph type="sldNum" sz="quarter" idx="12"/>
          </p:nvPr>
        </p:nvSpPr>
        <p:spPr/>
        <p:txBody>
          <a:bodyPr/>
          <a:lstStyle/>
          <a:p>
            <a:fld id="{2BBB5E19-F10A-4C2F-BF6F-11C513378A2E}" type="slidenum">
              <a:rPr lang="en-US" smtClean="0"/>
              <a:pPr/>
              <a:t>‹Nº›</a:t>
            </a:fld>
            <a:endParaRPr lang="en-US" dirty="0"/>
          </a:p>
        </p:txBody>
      </p:sp>
      <p:sp>
        <p:nvSpPr>
          <p:cNvPr id="9" name="Content Placeholder 8"/>
          <p:cNvSpPr>
            <a:spLocks noGrp="1"/>
          </p:cNvSpPr>
          <p:nvPr>
            <p:ph sz="quarter" idx="13"/>
          </p:nvPr>
        </p:nvSpPr>
        <p:spPr>
          <a:xfrm>
            <a:off x="1042416" y="2313432"/>
            <a:ext cx="3419856" cy="3493008"/>
          </a:xfrm>
        </p:spPr>
        <p:txBody>
          <a:body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11" name="Content Placeholder 10"/>
          <p:cNvSpPr>
            <a:spLocks noGrp="1"/>
          </p:cNvSpPr>
          <p:nvPr>
            <p:ph sz="quarter" idx="14"/>
          </p:nvPr>
        </p:nvSpPr>
        <p:spPr>
          <a:xfrm>
            <a:off x="4645152" y="2313431"/>
            <a:ext cx="3419856" cy="3493008"/>
          </a:xfrm>
        </p:spPr>
        <p:txBody>
          <a:body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n-US"/>
          </a:p>
        </p:txBody>
      </p:sp>
    </p:spTree>
    <p:extLst>
      <p:ext uri="{BB962C8B-B14F-4D97-AF65-F5344CB8AC3E}">
        <p14:creationId xmlns:p14="http://schemas.microsoft.com/office/powerpoint/2010/main" val="3250210194"/>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s-ES"/>
              <a:t>Haga clic para modificar el estilo de título del patrón</a:t>
            </a:r>
            <a:endParaRPr lang="en-US"/>
          </a:p>
        </p:txBody>
      </p:sp>
      <p:sp>
        <p:nvSpPr>
          <p:cNvPr id="3" name="Text Placeholder 2"/>
          <p:cNvSpPr>
            <a:spLocks noGrp="1"/>
          </p:cNvSpPr>
          <p:nvPr>
            <p:ph type="body" idx="1"/>
          </p:nvPr>
        </p:nvSpPr>
        <p:spPr>
          <a:xfrm>
            <a:off x="1412111" y="2316009"/>
            <a:ext cx="3057148" cy="639762"/>
          </a:xfrm>
        </p:spPr>
        <p:txBody>
          <a:bodyPr anchor="b"/>
          <a:lstStyle>
            <a:lvl1pPr marL="0" indent="0">
              <a:buNone/>
              <a:defRPr sz="2400" b="1">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el estilo de texto del patrón</a:t>
            </a:r>
          </a:p>
        </p:txBody>
      </p:sp>
      <p:sp>
        <p:nvSpPr>
          <p:cNvPr id="4" name="Content Placeholder 3"/>
          <p:cNvSpPr>
            <a:spLocks noGrp="1"/>
          </p:cNvSpPr>
          <p:nvPr>
            <p:ph sz="half" idx="2"/>
          </p:nvPr>
        </p:nvSpPr>
        <p:spPr>
          <a:xfrm>
            <a:off x="1041721" y="2974694"/>
            <a:ext cx="3419856" cy="2835797"/>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5" name="Text Placeholder 4"/>
          <p:cNvSpPr>
            <a:spLocks noGrp="1"/>
          </p:cNvSpPr>
          <p:nvPr>
            <p:ph type="body" sz="quarter" idx="3"/>
          </p:nvPr>
        </p:nvSpPr>
        <p:spPr>
          <a:xfrm>
            <a:off x="5011837" y="2316010"/>
            <a:ext cx="3055717" cy="639762"/>
          </a:xfrm>
        </p:spPr>
        <p:txBody>
          <a:bodyPr anchor="b"/>
          <a:lstStyle>
            <a:lvl1pPr marL="0" indent="0">
              <a:buNone/>
              <a:defRPr sz="2400" b="1">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el estilo de texto del patrón</a:t>
            </a:r>
          </a:p>
        </p:txBody>
      </p:sp>
      <p:sp>
        <p:nvSpPr>
          <p:cNvPr id="6" name="Content Placeholder 5"/>
          <p:cNvSpPr>
            <a:spLocks noGrp="1"/>
          </p:cNvSpPr>
          <p:nvPr>
            <p:ph sz="quarter" idx="4"/>
          </p:nvPr>
        </p:nvSpPr>
        <p:spPr>
          <a:xfrm>
            <a:off x="4645152" y="2974694"/>
            <a:ext cx="3419856" cy="2835797"/>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7" name="Date Placeholder 6"/>
          <p:cNvSpPr>
            <a:spLocks noGrp="1"/>
          </p:cNvSpPr>
          <p:nvPr>
            <p:ph type="dt" sz="half" idx="10"/>
          </p:nvPr>
        </p:nvSpPr>
        <p:spPr/>
        <p:txBody>
          <a:bodyPr/>
          <a:lstStyle/>
          <a:p>
            <a:fld id="{E6F9B8CD-342D-4579-98EC-A8FD6B7370E1}" type="datetimeFigureOut">
              <a:rPr lang="en-US" smtClean="0"/>
              <a:pPr/>
              <a:t>3/10/2018</a:t>
            </a:fld>
            <a:endParaRPr lang="en-US" dirty="0"/>
          </a:p>
        </p:txBody>
      </p:sp>
      <p:sp>
        <p:nvSpPr>
          <p:cNvPr id="8" name="Footer Placeholder 7"/>
          <p:cNvSpPr>
            <a:spLocks noGrp="1"/>
          </p:cNvSpPr>
          <p:nvPr>
            <p:ph type="ftr" sz="quarter" idx="11"/>
          </p:nvPr>
        </p:nvSpPr>
        <p:spPr/>
        <p:txBody>
          <a:bodyPr/>
          <a:lstStyle/>
          <a:p>
            <a:endParaRPr lang="en-US" dirty="0">
              <a:solidFill>
                <a:srgbClr val="94C600"/>
              </a:solidFill>
            </a:endParaRPr>
          </a:p>
        </p:txBody>
      </p:sp>
      <p:sp>
        <p:nvSpPr>
          <p:cNvPr id="9" name="Slide Number Placeholder 8"/>
          <p:cNvSpPr>
            <a:spLocks noGrp="1"/>
          </p:cNvSpPr>
          <p:nvPr>
            <p:ph type="sldNum" sz="quarter" idx="12"/>
          </p:nvPr>
        </p:nvSpPr>
        <p:spPr/>
        <p:txBody>
          <a:bodyPr/>
          <a:lstStyle/>
          <a:p>
            <a:fld id="{2BBB5E19-F10A-4C2F-BF6F-11C513378A2E}" type="slidenum">
              <a:rPr lang="en-US" smtClean="0"/>
              <a:pPr/>
              <a:t>‹Nº›</a:t>
            </a:fld>
            <a:endParaRPr lang="en-US" dirty="0"/>
          </a:p>
        </p:txBody>
      </p:sp>
    </p:spTree>
    <p:extLst>
      <p:ext uri="{BB962C8B-B14F-4D97-AF65-F5344CB8AC3E}">
        <p14:creationId xmlns:p14="http://schemas.microsoft.com/office/powerpoint/2010/main" val="2517933093"/>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a:t>Haga clic para modificar el estilo de título del patrón</a:t>
            </a:r>
            <a:endParaRPr lang="en-US"/>
          </a:p>
        </p:txBody>
      </p:sp>
      <p:sp>
        <p:nvSpPr>
          <p:cNvPr id="3" name="Date Placeholder 2"/>
          <p:cNvSpPr>
            <a:spLocks noGrp="1"/>
          </p:cNvSpPr>
          <p:nvPr>
            <p:ph type="dt" sz="half" idx="10"/>
          </p:nvPr>
        </p:nvSpPr>
        <p:spPr/>
        <p:txBody>
          <a:bodyPr/>
          <a:lstStyle/>
          <a:p>
            <a:fld id="{E6F9B8CD-342D-4579-98EC-A8FD6B7370E1}" type="datetimeFigureOut">
              <a:rPr lang="en-US" smtClean="0"/>
              <a:pPr/>
              <a:t>3/10/2018</a:t>
            </a:fld>
            <a:endParaRPr lang="en-US" dirty="0"/>
          </a:p>
        </p:txBody>
      </p:sp>
      <p:sp>
        <p:nvSpPr>
          <p:cNvPr id="4" name="Footer Placeholder 3"/>
          <p:cNvSpPr>
            <a:spLocks noGrp="1"/>
          </p:cNvSpPr>
          <p:nvPr>
            <p:ph type="ftr" sz="quarter" idx="11"/>
          </p:nvPr>
        </p:nvSpPr>
        <p:spPr/>
        <p:txBody>
          <a:bodyPr/>
          <a:lstStyle/>
          <a:p>
            <a:endParaRPr lang="en-US" dirty="0">
              <a:solidFill>
                <a:srgbClr val="94C600"/>
              </a:solidFill>
            </a:endParaRPr>
          </a:p>
        </p:txBody>
      </p:sp>
      <p:sp>
        <p:nvSpPr>
          <p:cNvPr id="5" name="Slide Number Placeholder 4"/>
          <p:cNvSpPr>
            <a:spLocks noGrp="1"/>
          </p:cNvSpPr>
          <p:nvPr>
            <p:ph type="sldNum" sz="quarter" idx="12"/>
          </p:nvPr>
        </p:nvSpPr>
        <p:spPr/>
        <p:txBody>
          <a:bodyPr/>
          <a:lstStyle/>
          <a:p>
            <a:pPr algn="ctr"/>
            <a:fld id="{2BBB5E19-F10A-4C2F-BF6F-11C513378A2E}" type="slidenum">
              <a:rPr lang="en-US" smtClean="0"/>
              <a:pPr algn="ctr"/>
              <a:t>‹Nº›</a:t>
            </a:fld>
            <a:endParaRPr lang="en-US" dirty="0"/>
          </a:p>
        </p:txBody>
      </p:sp>
    </p:spTree>
    <p:extLst>
      <p:ext uri="{BB962C8B-B14F-4D97-AF65-F5344CB8AC3E}">
        <p14:creationId xmlns:p14="http://schemas.microsoft.com/office/powerpoint/2010/main" val="797964020"/>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E6F9B8CD-342D-4579-98EC-A8FD6B7370E1}" type="datetimeFigureOut">
              <a:rPr lang="en-US" smtClean="0"/>
              <a:pPr/>
              <a:t>3/10/2018</a:t>
            </a:fld>
            <a:endParaRPr lang="en-US" dirty="0"/>
          </a:p>
        </p:txBody>
      </p:sp>
      <p:sp>
        <p:nvSpPr>
          <p:cNvPr id="3" name="Footer Placeholder 2"/>
          <p:cNvSpPr>
            <a:spLocks noGrp="1"/>
          </p:cNvSpPr>
          <p:nvPr>
            <p:ph type="ftr" sz="quarter" idx="11"/>
          </p:nvPr>
        </p:nvSpPr>
        <p:spPr/>
        <p:txBody>
          <a:bodyPr/>
          <a:lstStyle/>
          <a:p>
            <a:endParaRPr lang="en-US" dirty="0">
              <a:solidFill>
                <a:srgbClr val="94C600"/>
              </a:solidFill>
            </a:endParaRPr>
          </a:p>
        </p:txBody>
      </p:sp>
      <p:sp>
        <p:nvSpPr>
          <p:cNvPr id="4" name="Slide Number Placeholder 3"/>
          <p:cNvSpPr>
            <a:spLocks noGrp="1"/>
          </p:cNvSpPr>
          <p:nvPr>
            <p:ph type="sldNum" sz="quarter" idx="12"/>
          </p:nvPr>
        </p:nvSpPr>
        <p:spPr/>
        <p:txBody>
          <a:bodyPr/>
          <a:lstStyle/>
          <a:p>
            <a:fld id="{2BBB5E19-F10A-4C2F-BF6F-11C513378A2E}" type="slidenum">
              <a:rPr lang="en-US" smtClean="0"/>
              <a:pPr/>
              <a:t>‹Nº›</a:t>
            </a:fld>
            <a:endParaRPr lang="en-US" dirty="0"/>
          </a:p>
        </p:txBody>
      </p:sp>
    </p:spTree>
    <p:extLst>
      <p:ext uri="{BB962C8B-B14F-4D97-AF65-F5344CB8AC3E}">
        <p14:creationId xmlns:p14="http://schemas.microsoft.com/office/powerpoint/2010/main" val="3568674100"/>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showMasterSp="0" type="objTx" preserve="1">
  <p:cSld name="Contenido con título">
    <p:spTree>
      <p:nvGrpSpPr>
        <p:cNvPr id="1" name=""/>
        <p:cNvGrpSpPr/>
        <p:nvPr/>
      </p:nvGrpSpPr>
      <p:grpSpPr>
        <a:xfrm>
          <a:off x="0" y="0"/>
          <a:ext cx="0" cy="0"/>
          <a:chOff x="0" y="0"/>
          <a:chExt cx="0" cy="0"/>
        </a:xfrm>
      </p:grpSpPr>
      <p:grpSp>
        <p:nvGrpSpPr>
          <p:cNvPr id="44" name="Group 43"/>
          <p:cNvGrpSpPr/>
          <p:nvPr/>
        </p:nvGrpSpPr>
        <p:grpSpPr>
          <a:xfrm>
            <a:off x="-382404" y="0"/>
            <a:ext cx="9932332" cy="6858000"/>
            <a:chOff x="-382404" y="0"/>
            <a:chExt cx="9932332" cy="6858000"/>
          </a:xfrm>
        </p:grpSpPr>
        <p:grpSp>
          <p:nvGrpSpPr>
            <p:cNvPr id="45" name="Group 44"/>
            <p:cNvGrpSpPr/>
            <p:nvPr/>
          </p:nvGrpSpPr>
          <p:grpSpPr>
            <a:xfrm>
              <a:off x="0" y="0"/>
              <a:ext cx="9144000" cy="6858000"/>
              <a:chOff x="0" y="0"/>
              <a:chExt cx="9144000" cy="6858000"/>
            </a:xfrm>
          </p:grpSpPr>
          <p:grpSp>
            <p:nvGrpSpPr>
              <p:cNvPr id="72" name="Group 4"/>
              <p:cNvGrpSpPr/>
              <p:nvPr/>
            </p:nvGrpSpPr>
            <p:grpSpPr>
              <a:xfrm>
                <a:off x="0" y="0"/>
                <a:ext cx="2514600" cy="6858000"/>
                <a:chOff x="0" y="0"/>
                <a:chExt cx="2514600" cy="6858000"/>
              </a:xfrm>
            </p:grpSpPr>
            <p:sp>
              <p:nvSpPr>
                <p:cNvPr id="84" name="Rectangle 83"/>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
              <p:nvSpPr>
                <p:cNvPr id="85" name="Rectangle 2"/>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
              <p:nvSpPr>
                <p:cNvPr id="86" name="Rectangle 3"/>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grpSp>
          <p:grpSp>
            <p:nvGrpSpPr>
              <p:cNvPr id="73" name="Group 5"/>
              <p:cNvGrpSpPr/>
              <p:nvPr/>
            </p:nvGrpSpPr>
            <p:grpSpPr>
              <a:xfrm>
                <a:off x="422910" y="0"/>
                <a:ext cx="2514600" cy="6858000"/>
                <a:chOff x="0" y="0"/>
                <a:chExt cx="2514600" cy="6858000"/>
              </a:xfrm>
            </p:grpSpPr>
            <p:sp>
              <p:nvSpPr>
                <p:cNvPr id="81" name="Rectangle 80"/>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
              <p:nvSpPr>
                <p:cNvPr id="82" name="Rectangle 81"/>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
              <p:nvSpPr>
                <p:cNvPr id="83" name="Rectangle 82"/>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grpSp>
          <p:grpSp>
            <p:nvGrpSpPr>
              <p:cNvPr id="74" name="Group 9"/>
              <p:cNvGrpSpPr/>
              <p:nvPr/>
            </p:nvGrpSpPr>
            <p:grpSpPr>
              <a:xfrm rot="10800000">
                <a:off x="6629400" y="0"/>
                <a:ext cx="2514600" cy="6858000"/>
                <a:chOff x="0" y="0"/>
                <a:chExt cx="2514600" cy="6858000"/>
              </a:xfrm>
            </p:grpSpPr>
            <p:sp>
              <p:nvSpPr>
                <p:cNvPr id="78" name="Rectangle 77"/>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
              <p:nvSpPr>
                <p:cNvPr id="79" name="Rectangle 78"/>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
              <p:nvSpPr>
                <p:cNvPr id="80" name="Rectangle 79"/>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grpSp>
          <p:sp>
            <p:nvSpPr>
              <p:cNvPr id="75" name="Rectangle 74"/>
              <p:cNvSpPr/>
              <p:nvPr/>
            </p:nvSpPr>
            <p:spPr>
              <a:xfrm>
                <a:off x="3810000" y="0"/>
                <a:ext cx="28194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
            <p:nvSpPr>
              <p:cNvPr id="76" name="Rectangle 75"/>
              <p:cNvSpPr/>
              <p:nvPr/>
            </p:nvSpPr>
            <p:spPr>
              <a:xfrm>
                <a:off x="289560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
            <p:nvSpPr>
              <p:cNvPr id="77" name="Rectangle 76"/>
              <p:cNvSpPr/>
              <p:nvPr/>
            </p:nvSpPr>
            <p:spPr>
              <a:xfrm>
                <a:off x="31242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grpSp>
        <p:sp>
          <p:nvSpPr>
            <p:cNvPr id="47" name="Freeform 46"/>
            <p:cNvSpPr/>
            <p:nvPr/>
          </p:nvSpPr>
          <p:spPr>
            <a:xfrm>
              <a:off x="-11875" y="5035138"/>
              <a:ext cx="9144000" cy="1175655"/>
            </a:xfrm>
            <a:custGeom>
              <a:avLst/>
              <a:gdLst>
                <a:gd name="connsiteX0" fmla="*/ 0 w 9144000"/>
                <a:gd name="connsiteY0" fmla="*/ 1116280 h 1175656"/>
                <a:gd name="connsiteX1" fmla="*/ 1674420 w 9144000"/>
                <a:gd name="connsiteY1" fmla="*/ 1163781 h 1175656"/>
                <a:gd name="connsiteX2" fmla="*/ 4120737 w 9144000"/>
                <a:gd name="connsiteY2" fmla="*/ 1045028 h 1175656"/>
                <a:gd name="connsiteX3" fmla="*/ 7172696 w 9144000"/>
                <a:gd name="connsiteY3" fmla="*/ 605641 h 1175656"/>
                <a:gd name="connsiteX4" fmla="*/ 9144000 w 9144000"/>
                <a:gd name="connsiteY4" fmla="*/ 0 h 1175656"/>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116279 h 1175655"/>
                <a:gd name="connsiteX1" fmla="*/ 1674420 w 9144000"/>
                <a:gd name="connsiteY1" fmla="*/ 1163780 h 1175655"/>
                <a:gd name="connsiteX2" fmla="*/ 4120737 w 9144000"/>
                <a:gd name="connsiteY2" fmla="*/ 1045027 h 1175655"/>
                <a:gd name="connsiteX3" fmla="*/ 7172696 w 9144000"/>
                <a:gd name="connsiteY3" fmla="*/ 605640 h 1175655"/>
                <a:gd name="connsiteX4" fmla="*/ 9144000 w 9144000"/>
                <a:gd name="connsiteY4" fmla="*/ 0 h 117565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5655">
                  <a:moveTo>
                    <a:pt x="0" y="1116279"/>
                  </a:moveTo>
                  <a:cubicBezTo>
                    <a:pt x="493815" y="1145967"/>
                    <a:pt x="987631" y="1175655"/>
                    <a:pt x="1674420" y="1163780"/>
                  </a:cubicBezTo>
                  <a:cubicBezTo>
                    <a:pt x="2361209" y="1151905"/>
                    <a:pt x="3204358" y="1138050"/>
                    <a:pt x="4120737" y="1045027"/>
                  </a:cubicBezTo>
                  <a:cubicBezTo>
                    <a:pt x="5037116" y="952004"/>
                    <a:pt x="6335486" y="779811"/>
                    <a:pt x="7172696" y="605640"/>
                  </a:cubicBezTo>
                  <a:cubicBezTo>
                    <a:pt x="8009907" y="431469"/>
                    <a:pt x="8866910" y="154379"/>
                    <a:pt x="9144000" y="0"/>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solidFill>
                  <a:prstClr val="white"/>
                </a:solidFill>
              </a:endParaRPr>
            </a:p>
          </p:txBody>
        </p:sp>
        <p:sp>
          <p:nvSpPr>
            <p:cNvPr id="48" name="Freeform 47"/>
            <p:cNvSpPr/>
            <p:nvPr/>
          </p:nvSpPr>
          <p:spPr>
            <a:xfrm>
              <a:off x="-11875" y="3467595"/>
              <a:ext cx="9144000" cy="890650"/>
            </a:xfrm>
            <a:custGeom>
              <a:avLst/>
              <a:gdLst>
                <a:gd name="connsiteX0" fmla="*/ 0 w 9144000"/>
                <a:gd name="connsiteY0" fmla="*/ 890650 h 890650"/>
                <a:gd name="connsiteX1" fmla="*/ 1045028 w 9144000"/>
                <a:gd name="connsiteY1" fmla="*/ 475013 h 890650"/>
                <a:gd name="connsiteX2" fmla="*/ 3111335 w 9144000"/>
                <a:gd name="connsiteY2" fmla="*/ 71252 h 890650"/>
                <a:gd name="connsiteX3" fmla="*/ 5913911 w 9144000"/>
                <a:gd name="connsiteY3" fmla="*/ 71252 h 890650"/>
                <a:gd name="connsiteX4" fmla="*/ 9144000 w 9144000"/>
                <a:gd name="connsiteY4" fmla="*/ 498764 h 8906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890650">
                  <a:moveTo>
                    <a:pt x="0" y="890650"/>
                  </a:moveTo>
                  <a:cubicBezTo>
                    <a:pt x="263236" y="751114"/>
                    <a:pt x="526472" y="611579"/>
                    <a:pt x="1045028" y="475013"/>
                  </a:cubicBezTo>
                  <a:cubicBezTo>
                    <a:pt x="1563584" y="338447"/>
                    <a:pt x="2299855" y="138545"/>
                    <a:pt x="3111335" y="71252"/>
                  </a:cubicBezTo>
                  <a:cubicBezTo>
                    <a:pt x="3922815" y="3959"/>
                    <a:pt x="4908467" y="0"/>
                    <a:pt x="5913911" y="71252"/>
                  </a:cubicBezTo>
                  <a:cubicBezTo>
                    <a:pt x="6919355" y="142504"/>
                    <a:pt x="8595756" y="427512"/>
                    <a:pt x="9144000" y="498764"/>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solidFill>
                  <a:prstClr val="white"/>
                </a:solidFill>
              </a:endParaRPr>
            </a:p>
          </p:txBody>
        </p:sp>
        <p:sp>
          <p:nvSpPr>
            <p:cNvPr id="49" name="Freeform 48"/>
            <p:cNvSpPr/>
            <p:nvPr/>
          </p:nvSpPr>
          <p:spPr>
            <a:xfrm>
              <a:off x="-23751" y="5640779"/>
              <a:ext cx="3004457" cy="1211283"/>
            </a:xfrm>
            <a:custGeom>
              <a:avLst/>
              <a:gdLst>
                <a:gd name="connsiteX0" fmla="*/ 0 w 3004457"/>
                <a:gd name="connsiteY0" fmla="*/ 0 h 1211283"/>
                <a:gd name="connsiteX1" fmla="*/ 3004457 w 3004457"/>
                <a:gd name="connsiteY1" fmla="*/ 1211283 h 1211283"/>
              </a:gdLst>
              <a:ahLst/>
              <a:cxnLst>
                <a:cxn ang="0">
                  <a:pos x="connsiteX0" y="connsiteY0"/>
                </a:cxn>
                <a:cxn ang="0">
                  <a:pos x="connsiteX1" y="connsiteY1"/>
                </a:cxn>
              </a:cxnLst>
              <a:rect l="l" t="t" r="r" b="b"/>
              <a:pathLst>
                <a:path w="3004457" h="1211283">
                  <a:moveTo>
                    <a:pt x="0" y="0"/>
                  </a:moveTo>
                  <a:cubicBezTo>
                    <a:pt x="1103415" y="501732"/>
                    <a:pt x="2206831" y="1003465"/>
                    <a:pt x="3004457" y="1211283"/>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solidFill>
                  <a:prstClr val="white"/>
                </a:solidFill>
              </a:endParaRPr>
            </a:p>
          </p:txBody>
        </p:sp>
        <p:sp>
          <p:nvSpPr>
            <p:cNvPr id="50" name="Freeform 49"/>
            <p:cNvSpPr/>
            <p:nvPr/>
          </p:nvSpPr>
          <p:spPr>
            <a:xfrm>
              <a:off x="-11875" y="5284519"/>
              <a:ext cx="9144000" cy="1478478"/>
            </a:xfrm>
            <a:custGeom>
              <a:avLst/>
              <a:gdLst>
                <a:gd name="connsiteX0" fmla="*/ 0 w 9144000"/>
                <a:gd name="connsiteY0" fmla="*/ 0 h 1478478"/>
                <a:gd name="connsiteX1" fmla="*/ 1104405 w 9144000"/>
                <a:gd name="connsiteY1" fmla="*/ 344385 h 1478478"/>
                <a:gd name="connsiteX2" fmla="*/ 3194462 w 9144000"/>
                <a:gd name="connsiteY2" fmla="*/ 866899 h 1478478"/>
                <a:gd name="connsiteX3" fmla="*/ 5676405 w 9144000"/>
                <a:gd name="connsiteY3" fmla="*/ 1282536 h 1478478"/>
                <a:gd name="connsiteX4" fmla="*/ 7730836 w 9144000"/>
                <a:gd name="connsiteY4" fmla="*/ 1448790 h 1478478"/>
                <a:gd name="connsiteX5" fmla="*/ 8573984 w 9144000"/>
                <a:gd name="connsiteY5" fmla="*/ 1460665 h 1478478"/>
                <a:gd name="connsiteX6" fmla="*/ 9144000 w 9144000"/>
                <a:gd name="connsiteY6" fmla="*/ 1425039 h 14784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144000" h="1478478">
                  <a:moveTo>
                    <a:pt x="0" y="0"/>
                  </a:moveTo>
                  <a:cubicBezTo>
                    <a:pt x="285997" y="99951"/>
                    <a:pt x="571995" y="199902"/>
                    <a:pt x="1104405" y="344385"/>
                  </a:cubicBezTo>
                  <a:cubicBezTo>
                    <a:pt x="1636815" y="488868"/>
                    <a:pt x="2432462" y="710541"/>
                    <a:pt x="3194462" y="866899"/>
                  </a:cubicBezTo>
                  <a:cubicBezTo>
                    <a:pt x="3956462" y="1023258"/>
                    <a:pt x="4920343" y="1185554"/>
                    <a:pt x="5676405" y="1282536"/>
                  </a:cubicBezTo>
                  <a:cubicBezTo>
                    <a:pt x="6432467" y="1379518"/>
                    <a:pt x="7247906" y="1419102"/>
                    <a:pt x="7730836" y="1448790"/>
                  </a:cubicBezTo>
                  <a:cubicBezTo>
                    <a:pt x="8213766" y="1478478"/>
                    <a:pt x="8338457" y="1464623"/>
                    <a:pt x="8573984" y="1460665"/>
                  </a:cubicBezTo>
                  <a:cubicBezTo>
                    <a:pt x="8809511" y="1456707"/>
                    <a:pt x="8976755" y="1440873"/>
                    <a:pt x="9144000" y="1425039"/>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solidFill>
                  <a:prstClr val="white"/>
                </a:solidFill>
              </a:endParaRPr>
            </a:p>
          </p:txBody>
        </p:sp>
        <p:sp>
          <p:nvSpPr>
            <p:cNvPr id="51" name="Freeform 50"/>
            <p:cNvSpPr/>
            <p:nvPr/>
          </p:nvSpPr>
          <p:spPr>
            <a:xfrm>
              <a:off x="2137558" y="5132120"/>
              <a:ext cx="6982691" cy="1719942"/>
            </a:xfrm>
            <a:custGeom>
              <a:avLst/>
              <a:gdLst>
                <a:gd name="connsiteX0" fmla="*/ 0 w 6982691"/>
                <a:gd name="connsiteY0" fmla="*/ 1719942 h 1719942"/>
                <a:gd name="connsiteX1" fmla="*/ 546265 w 6982691"/>
                <a:gd name="connsiteY1" fmla="*/ 1185553 h 1719942"/>
                <a:gd name="connsiteX2" fmla="*/ 1330037 w 6982691"/>
                <a:gd name="connsiteY2" fmla="*/ 710540 h 1719942"/>
                <a:gd name="connsiteX3" fmla="*/ 2078182 w 6982691"/>
                <a:gd name="connsiteY3" fmla="*/ 437407 h 1719942"/>
                <a:gd name="connsiteX4" fmla="*/ 3348842 w 6982691"/>
                <a:gd name="connsiteY4" fmla="*/ 152399 h 1719942"/>
                <a:gd name="connsiteX5" fmla="*/ 4001985 w 6982691"/>
                <a:gd name="connsiteY5" fmla="*/ 69272 h 1719942"/>
                <a:gd name="connsiteX6" fmla="*/ 5047013 w 6982691"/>
                <a:gd name="connsiteY6" fmla="*/ 9896 h 1719942"/>
                <a:gd name="connsiteX7" fmla="*/ 5890161 w 6982691"/>
                <a:gd name="connsiteY7" fmla="*/ 9896 h 1719942"/>
                <a:gd name="connsiteX8" fmla="*/ 6495803 w 6982691"/>
                <a:gd name="connsiteY8" fmla="*/ 9896 h 1719942"/>
                <a:gd name="connsiteX9" fmla="*/ 6899564 w 6982691"/>
                <a:gd name="connsiteY9" fmla="*/ 33646 h 1719942"/>
                <a:gd name="connsiteX10" fmla="*/ 6982691 w 6982691"/>
                <a:gd name="connsiteY10" fmla="*/ 45522 h 1719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6982691" h="1719942">
                  <a:moveTo>
                    <a:pt x="0" y="1719942"/>
                  </a:moveTo>
                  <a:cubicBezTo>
                    <a:pt x="162296" y="1536864"/>
                    <a:pt x="324592" y="1353787"/>
                    <a:pt x="546265" y="1185553"/>
                  </a:cubicBezTo>
                  <a:cubicBezTo>
                    <a:pt x="767938" y="1017319"/>
                    <a:pt x="1074718" y="835231"/>
                    <a:pt x="1330037" y="710540"/>
                  </a:cubicBezTo>
                  <a:cubicBezTo>
                    <a:pt x="1585356" y="585849"/>
                    <a:pt x="1741715" y="530430"/>
                    <a:pt x="2078182" y="437407"/>
                  </a:cubicBezTo>
                  <a:cubicBezTo>
                    <a:pt x="2414649" y="344384"/>
                    <a:pt x="3028208" y="213755"/>
                    <a:pt x="3348842" y="152399"/>
                  </a:cubicBezTo>
                  <a:cubicBezTo>
                    <a:pt x="3669476" y="91043"/>
                    <a:pt x="3718957" y="93022"/>
                    <a:pt x="4001985" y="69272"/>
                  </a:cubicBezTo>
                  <a:cubicBezTo>
                    <a:pt x="4285013" y="45522"/>
                    <a:pt x="4732317" y="19792"/>
                    <a:pt x="5047013" y="9896"/>
                  </a:cubicBezTo>
                  <a:cubicBezTo>
                    <a:pt x="5361709" y="0"/>
                    <a:pt x="5890161" y="9896"/>
                    <a:pt x="5890161" y="9896"/>
                  </a:cubicBezTo>
                  <a:lnTo>
                    <a:pt x="6495803" y="9896"/>
                  </a:lnTo>
                  <a:cubicBezTo>
                    <a:pt x="6664037" y="13854"/>
                    <a:pt x="6818416" y="27708"/>
                    <a:pt x="6899564" y="33646"/>
                  </a:cubicBezTo>
                  <a:cubicBezTo>
                    <a:pt x="6980712" y="39584"/>
                    <a:pt x="6953003" y="37605"/>
                    <a:pt x="6982691" y="45522"/>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solidFill>
                  <a:prstClr val="white"/>
                </a:solidFill>
              </a:endParaRPr>
            </a:p>
          </p:txBody>
        </p:sp>
        <p:sp>
          <p:nvSpPr>
            <p:cNvPr id="52" name="Hexagon 51"/>
            <p:cNvSpPr/>
            <p:nvPr/>
          </p:nvSpPr>
          <p:spPr>
            <a:xfrm rot="1800000">
              <a:off x="2996165" y="2859252"/>
              <a:ext cx="1601400" cy="1388236"/>
            </a:xfrm>
            <a:prstGeom prst="hexagon">
              <a:avLst>
                <a:gd name="adj" fmla="val 28544"/>
                <a:gd name="vf" fmla="val 115470"/>
              </a:avLst>
            </a:pr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
          <p:nvSpPr>
            <p:cNvPr id="53" name="Hexagon 52"/>
            <p:cNvSpPr/>
            <p:nvPr/>
          </p:nvSpPr>
          <p:spPr>
            <a:xfrm rot="1800000">
              <a:off x="3720065" y="4126078"/>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
          <p:nvSpPr>
            <p:cNvPr id="54" name="Hexagon 53"/>
            <p:cNvSpPr/>
            <p:nvPr/>
          </p:nvSpPr>
          <p:spPr>
            <a:xfrm rot="1800000">
              <a:off x="3729591" y="1592427"/>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
          <p:nvSpPr>
            <p:cNvPr id="55" name="Hexagon 54"/>
            <p:cNvSpPr/>
            <p:nvPr/>
          </p:nvSpPr>
          <p:spPr>
            <a:xfrm rot="1800000">
              <a:off x="2977115" y="325603"/>
              <a:ext cx="1601400" cy="1388236"/>
            </a:xfrm>
            <a:prstGeom prst="hexagon">
              <a:avLst>
                <a:gd name="adj" fmla="val 28544"/>
                <a:gd name="vf" fmla="val 115470"/>
              </a:avLst>
            </a:prstGeom>
            <a:solidFill>
              <a:schemeClr val="bg1">
                <a:alpha val="4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
          <p:nvSpPr>
            <p:cNvPr id="56" name="Hexagon 55"/>
            <p:cNvSpPr/>
            <p:nvPr/>
          </p:nvSpPr>
          <p:spPr>
            <a:xfrm rot="1800000">
              <a:off x="4463014" y="5383378"/>
              <a:ext cx="1601400" cy="1388236"/>
            </a:xfrm>
            <a:prstGeom prst="hexagon">
              <a:avLst>
                <a:gd name="adj" fmla="val 28544"/>
                <a:gd name="vf" fmla="val 115470"/>
              </a:avLst>
            </a:prstGeom>
            <a:solidFill>
              <a:schemeClr val="bg1">
                <a:alpha val="6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
          <p:nvSpPr>
            <p:cNvPr id="59" name="Freeform 58"/>
            <p:cNvSpPr/>
            <p:nvPr/>
          </p:nvSpPr>
          <p:spPr>
            <a:xfrm rot="1800000">
              <a:off x="-382404" y="4201528"/>
              <a:ext cx="1261499" cy="1388236"/>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261499"/>
                <a:gd name="connsiteY0" fmla="*/ 105098 h 1388236"/>
                <a:gd name="connsiteX1" fmla="*/ 56357 w 1261499"/>
                <a:gd name="connsiteY1" fmla="*/ 0 h 1388236"/>
                <a:gd name="connsiteX2" fmla="*/ 865241 w 1261499"/>
                <a:gd name="connsiteY2" fmla="*/ 0 h 1388236"/>
                <a:gd name="connsiteX3" fmla="*/ 1261499 w 1261499"/>
                <a:gd name="connsiteY3" fmla="*/ 694118 h 1388236"/>
                <a:gd name="connsiteX4" fmla="*/ 865241 w 1261499"/>
                <a:gd name="connsiteY4" fmla="*/ 1388236 h 1388236"/>
                <a:gd name="connsiteX5" fmla="*/ 56357 w 1261499"/>
                <a:gd name="connsiteY5" fmla="*/ 1388236 h 1388236"/>
                <a:gd name="connsiteX6" fmla="*/ 0 w 1261499"/>
                <a:gd name="connsiteY6" fmla="*/ 105098 h 1388236"/>
                <a:gd name="connsiteX0" fmla="*/ 0 w 1261499"/>
                <a:gd name="connsiteY0" fmla="*/ 105098 h 1388236"/>
                <a:gd name="connsiteX1" fmla="*/ 56357 w 1261499"/>
                <a:gd name="connsiteY1" fmla="*/ 0 h 1388236"/>
                <a:gd name="connsiteX2" fmla="*/ 865241 w 1261499"/>
                <a:gd name="connsiteY2" fmla="*/ 0 h 1388236"/>
                <a:gd name="connsiteX3" fmla="*/ 1261499 w 1261499"/>
                <a:gd name="connsiteY3" fmla="*/ 694118 h 1388236"/>
                <a:gd name="connsiteX4" fmla="*/ 865241 w 1261499"/>
                <a:gd name="connsiteY4" fmla="*/ 1388236 h 1388236"/>
                <a:gd name="connsiteX5" fmla="*/ 744578 w 1261499"/>
                <a:gd name="connsiteY5" fmla="*/ 1387893 h 1388236"/>
                <a:gd name="connsiteX6" fmla="*/ 0 w 1261499"/>
                <a:gd name="connsiteY6" fmla="*/ 105098 h 1388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61499" h="1388236">
                  <a:moveTo>
                    <a:pt x="0" y="105098"/>
                  </a:moveTo>
                  <a:lnTo>
                    <a:pt x="56357" y="0"/>
                  </a:lnTo>
                  <a:lnTo>
                    <a:pt x="865241" y="0"/>
                  </a:lnTo>
                  <a:lnTo>
                    <a:pt x="1261499" y="694118"/>
                  </a:lnTo>
                  <a:lnTo>
                    <a:pt x="865241" y="1388236"/>
                  </a:lnTo>
                  <a:lnTo>
                    <a:pt x="744578" y="1387893"/>
                  </a:lnTo>
                  <a:lnTo>
                    <a:pt x="0" y="105098"/>
                  </a:lnTo>
                  <a:close/>
                </a:path>
              </a:pathLst>
            </a:cu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
          <p:nvSpPr>
            <p:cNvPr id="60" name="Hexagon 59"/>
            <p:cNvSpPr/>
            <p:nvPr/>
          </p:nvSpPr>
          <p:spPr>
            <a:xfrm rot="1800000">
              <a:off x="24365" y="5402429"/>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
          <p:nvSpPr>
            <p:cNvPr id="62" name="Hexagon 61"/>
            <p:cNvSpPr/>
            <p:nvPr/>
          </p:nvSpPr>
          <p:spPr>
            <a:xfrm rot="1800000">
              <a:off x="52941" y="2849728"/>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
          <p:nvSpPr>
            <p:cNvPr id="63" name="Hexagon 62"/>
            <p:cNvSpPr/>
            <p:nvPr/>
          </p:nvSpPr>
          <p:spPr>
            <a:xfrm rot="1800000">
              <a:off x="776840" y="4126077"/>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
          <p:nvSpPr>
            <p:cNvPr id="64" name="Hexagon 63"/>
            <p:cNvSpPr/>
            <p:nvPr/>
          </p:nvSpPr>
          <p:spPr>
            <a:xfrm rot="1800000">
              <a:off x="1510265" y="5411953"/>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
          <p:nvSpPr>
            <p:cNvPr id="65" name="Hexagon 64"/>
            <p:cNvSpPr/>
            <p:nvPr/>
          </p:nvSpPr>
          <p:spPr>
            <a:xfrm rot="1800000">
              <a:off x="1529316" y="2859252"/>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
          <p:nvSpPr>
            <p:cNvPr id="66" name="Hexagon 65"/>
            <p:cNvSpPr/>
            <p:nvPr/>
          </p:nvSpPr>
          <p:spPr>
            <a:xfrm rot="1800000">
              <a:off x="795890" y="1563853"/>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
          <p:nvSpPr>
            <p:cNvPr id="67" name="Hexagon 66"/>
            <p:cNvSpPr/>
            <p:nvPr/>
          </p:nvSpPr>
          <p:spPr>
            <a:xfrm rot="1800000">
              <a:off x="6806166" y="4145128"/>
              <a:ext cx="1601400" cy="1388236"/>
            </a:xfrm>
            <a:prstGeom prst="hexagon">
              <a:avLst>
                <a:gd name="adj" fmla="val 28544"/>
                <a:gd name="vf" fmla="val 115470"/>
              </a:avLst>
            </a:pr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
          <p:nvSpPr>
            <p:cNvPr id="68" name="Hexagon 67"/>
            <p:cNvSpPr/>
            <p:nvPr/>
          </p:nvSpPr>
          <p:spPr>
            <a:xfrm rot="1800000">
              <a:off x="7549116" y="5421479"/>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
          <p:nvSpPr>
            <p:cNvPr id="69" name="Hexagon 68"/>
            <p:cNvSpPr/>
            <p:nvPr/>
          </p:nvSpPr>
          <p:spPr>
            <a:xfrm rot="1800000">
              <a:off x="7549117" y="2868778"/>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
          <p:nvSpPr>
            <p:cNvPr id="70" name="Freeform 69"/>
            <p:cNvSpPr/>
            <p:nvPr/>
          </p:nvSpPr>
          <p:spPr>
            <a:xfrm rot="1800000">
              <a:off x="8306521" y="4055629"/>
              <a:ext cx="1243407" cy="1388236"/>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601400"/>
                <a:gd name="connsiteY0" fmla="*/ 694118 h 1388236"/>
                <a:gd name="connsiteX1" fmla="*/ 396258 w 1601400"/>
                <a:gd name="connsiteY1" fmla="*/ 0 h 1388236"/>
                <a:gd name="connsiteX2" fmla="*/ 474029 w 1601400"/>
                <a:gd name="connsiteY2" fmla="*/ 4016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243407"/>
                <a:gd name="connsiteY0" fmla="*/ 694118 h 1388236"/>
                <a:gd name="connsiteX1" fmla="*/ 396258 w 1243407"/>
                <a:gd name="connsiteY1" fmla="*/ 0 h 1388236"/>
                <a:gd name="connsiteX2" fmla="*/ 474029 w 1243407"/>
                <a:gd name="connsiteY2" fmla="*/ 4016 h 1388236"/>
                <a:gd name="connsiteX3" fmla="*/ 1243407 w 1243407"/>
                <a:gd name="connsiteY3" fmla="*/ 1325983 h 1388236"/>
                <a:gd name="connsiteX4" fmla="*/ 1205142 w 1243407"/>
                <a:gd name="connsiteY4" fmla="*/ 1388236 h 1388236"/>
                <a:gd name="connsiteX5" fmla="*/ 396258 w 1243407"/>
                <a:gd name="connsiteY5" fmla="*/ 1388236 h 1388236"/>
                <a:gd name="connsiteX6" fmla="*/ 0 w 1243407"/>
                <a:gd name="connsiteY6" fmla="*/ 694118 h 1388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43407" h="1388236">
                  <a:moveTo>
                    <a:pt x="0" y="694118"/>
                  </a:moveTo>
                  <a:lnTo>
                    <a:pt x="396258" y="0"/>
                  </a:lnTo>
                  <a:lnTo>
                    <a:pt x="474029" y="4016"/>
                  </a:lnTo>
                  <a:lnTo>
                    <a:pt x="1243407" y="1325983"/>
                  </a:lnTo>
                  <a:lnTo>
                    <a:pt x="1205142" y="1388236"/>
                  </a:lnTo>
                  <a:lnTo>
                    <a:pt x="396258" y="1388236"/>
                  </a:lnTo>
                  <a:lnTo>
                    <a:pt x="0" y="694118"/>
                  </a:lnTo>
                  <a:close/>
                </a:path>
              </a:pathLst>
            </a:custGeom>
            <a:solidFill>
              <a:schemeClr val="bg1">
                <a:alpha val="4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
          <p:nvSpPr>
            <p:cNvPr id="71" name="Freeform 70"/>
            <p:cNvSpPr/>
            <p:nvPr/>
          </p:nvSpPr>
          <p:spPr>
            <a:xfrm rot="1800000">
              <a:off x="8306771" y="1511524"/>
              <a:ext cx="1241871" cy="1388822"/>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601400"/>
                <a:gd name="connsiteY0" fmla="*/ 694704 h 1388822"/>
                <a:gd name="connsiteX1" fmla="*/ 396258 w 1601400"/>
                <a:gd name="connsiteY1" fmla="*/ 586 h 1388822"/>
                <a:gd name="connsiteX2" fmla="*/ 482002 w 1601400"/>
                <a:gd name="connsiteY2" fmla="*/ 0 h 1388822"/>
                <a:gd name="connsiteX3" fmla="*/ 1601400 w 1601400"/>
                <a:gd name="connsiteY3" fmla="*/ 694704 h 1388822"/>
                <a:gd name="connsiteX4" fmla="*/ 1205142 w 1601400"/>
                <a:gd name="connsiteY4" fmla="*/ 1388822 h 1388822"/>
                <a:gd name="connsiteX5" fmla="*/ 396258 w 1601400"/>
                <a:gd name="connsiteY5" fmla="*/ 1388822 h 1388822"/>
                <a:gd name="connsiteX6" fmla="*/ 0 w 1601400"/>
                <a:gd name="connsiteY6" fmla="*/ 694704 h 1388822"/>
                <a:gd name="connsiteX0" fmla="*/ 0 w 1241871"/>
                <a:gd name="connsiteY0" fmla="*/ 694704 h 1388822"/>
                <a:gd name="connsiteX1" fmla="*/ 396258 w 1241871"/>
                <a:gd name="connsiteY1" fmla="*/ 586 h 1388822"/>
                <a:gd name="connsiteX2" fmla="*/ 482002 w 1241871"/>
                <a:gd name="connsiteY2" fmla="*/ 0 h 1388822"/>
                <a:gd name="connsiteX3" fmla="*/ 1241871 w 1241871"/>
                <a:gd name="connsiteY3" fmla="*/ 1323912 h 1388822"/>
                <a:gd name="connsiteX4" fmla="*/ 1205142 w 1241871"/>
                <a:gd name="connsiteY4" fmla="*/ 1388822 h 1388822"/>
                <a:gd name="connsiteX5" fmla="*/ 396258 w 1241871"/>
                <a:gd name="connsiteY5" fmla="*/ 1388822 h 1388822"/>
                <a:gd name="connsiteX6" fmla="*/ 0 w 1241871"/>
                <a:gd name="connsiteY6" fmla="*/ 694704 h 13888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41871" h="1388822">
                  <a:moveTo>
                    <a:pt x="0" y="694704"/>
                  </a:moveTo>
                  <a:lnTo>
                    <a:pt x="396258" y="586"/>
                  </a:lnTo>
                  <a:lnTo>
                    <a:pt x="482002" y="0"/>
                  </a:lnTo>
                  <a:lnTo>
                    <a:pt x="1241871" y="1323912"/>
                  </a:lnTo>
                  <a:lnTo>
                    <a:pt x="1205142" y="1388822"/>
                  </a:lnTo>
                  <a:lnTo>
                    <a:pt x="396258" y="1388822"/>
                  </a:lnTo>
                  <a:lnTo>
                    <a:pt x="0" y="694704"/>
                  </a:lnTo>
                  <a:close/>
                </a:path>
              </a:pathLst>
            </a:cu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grpSp>
      <p:sp>
        <p:nvSpPr>
          <p:cNvPr id="46" name="Rectangle 45"/>
          <p:cNvSpPr/>
          <p:nvPr/>
        </p:nvSpPr>
        <p:spPr>
          <a:xfrm>
            <a:off x="4561242" y="-21511"/>
            <a:ext cx="3679116" cy="6271840"/>
          </a:xfrm>
          <a:prstGeom prst="rect">
            <a:avLst/>
          </a:prstGeom>
          <a:solidFill>
            <a:srgbClr val="F5F5F5"/>
          </a:solidFill>
          <a:ln>
            <a:solidFill>
              <a:schemeClr val="bg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
        <p:nvSpPr>
          <p:cNvPr id="57" name="Rectangle 56"/>
          <p:cNvSpPr/>
          <p:nvPr/>
        </p:nvSpPr>
        <p:spPr>
          <a:xfrm>
            <a:off x="4649096" y="-21510"/>
            <a:ext cx="3505200" cy="62393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
        <p:nvSpPr>
          <p:cNvPr id="5" name="Date Placeholder 4"/>
          <p:cNvSpPr>
            <a:spLocks noGrp="1"/>
          </p:cNvSpPr>
          <p:nvPr>
            <p:ph type="dt" sz="half" idx="10"/>
          </p:nvPr>
        </p:nvSpPr>
        <p:spPr/>
        <p:txBody>
          <a:bodyPr/>
          <a:lstStyle/>
          <a:p>
            <a:fld id="{E6F9B8CD-342D-4579-98EC-A8FD6B7370E1}" type="datetimeFigureOut">
              <a:rPr lang="en-US" smtClean="0"/>
              <a:pPr/>
              <a:t>3/10/2018</a:t>
            </a:fld>
            <a:endParaRPr lang="en-US" dirty="0"/>
          </a:p>
        </p:txBody>
      </p:sp>
      <p:sp>
        <p:nvSpPr>
          <p:cNvPr id="7" name="Slide Number Placeholder 6"/>
          <p:cNvSpPr>
            <a:spLocks noGrp="1"/>
          </p:cNvSpPr>
          <p:nvPr>
            <p:ph type="sldNum" sz="quarter" idx="12"/>
          </p:nvPr>
        </p:nvSpPr>
        <p:spPr/>
        <p:txBody>
          <a:bodyPr/>
          <a:lstStyle/>
          <a:p>
            <a:pPr algn="ctr"/>
            <a:fld id="{2BBB5E19-F10A-4C2F-BF6F-11C513378A2E}" type="slidenum">
              <a:rPr lang="en-US" smtClean="0"/>
              <a:pPr algn="ctr"/>
              <a:t>‹Nº›</a:t>
            </a:fld>
            <a:endParaRPr lang="en-US" dirty="0"/>
          </a:p>
        </p:txBody>
      </p:sp>
      <p:sp>
        <p:nvSpPr>
          <p:cNvPr id="58" name="Rectangle 57"/>
          <p:cNvSpPr/>
          <p:nvPr/>
        </p:nvSpPr>
        <p:spPr>
          <a:xfrm>
            <a:off x="905571" y="601883"/>
            <a:ext cx="3562257" cy="5648445"/>
          </a:xfrm>
          <a:prstGeom prst="rect">
            <a:avLst/>
          </a:prstGeom>
          <a:solidFill>
            <a:schemeClr val="bg1"/>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
        <p:nvSpPr>
          <p:cNvPr id="3" name="Content Placeholder 2"/>
          <p:cNvSpPr>
            <a:spLocks noGrp="1"/>
          </p:cNvSpPr>
          <p:nvPr>
            <p:ph idx="1"/>
          </p:nvPr>
        </p:nvSpPr>
        <p:spPr>
          <a:xfrm>
            <a:off x="1145894" y="856527"/>
            <a:ext cx="3090440" cy="5150734"/>
          </a:xfrm>
        </p:spPr>
        <p:txBody>
          <a:bodyPr/>
          <a:lstStyle>
            <a:lvl1pPr>
              <a:defRPr sz="2400"/>
            </a:lvl1pPr>
            <a:lvl2pPr>
              <a:defRPr sz="2200"/>
            </a:lvl2pPr>
            <a:lvl3pPr>
              <a:defRPr sz="2000"/>
            </a:lvl3pPr>
            <a:lvl4pPr>
              <a:defRPr sz="1800"/>
            </a:lvl4pPr>
            <a:lvl5pPr>
              <a:defRPr sz="1600"/>
            </a:lvl5pPr>
            <a:lvl6pPr>
              <a:defRPr sz="2000"/>
            </a:lvl6pPr>
            <a:lvl7pPr>
              <a:defRPr sz="2000"/>
            </a:lvl7pPr>
            <a:lvl8pPr>
              <a:defRPr sz="2000"/>
            </a:lvl8pPr>
            <a:lvl9pPr>
              <a:defRPr sz="20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61" name="Rectangle 60"/>
          <p:cNvSpPr/>
          <p:nvPr/>
        </p:nvSpPr>
        <p:spPr>
          <a:xfrm>
            <a:off x="4650889" y="6088284"/>
            <a:ext cx="3505200" cy="8174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
        <p:nvSpPr>
          <p:cNvPr id="6" name="Footer Placeholder 5"/>
          <p:cNvSpPr>
            <a:spLocks noGrp="1"/>
          </p:cNvSpPr>
          <p:nvPr>
            <p:ph type="ftr" sz="quarter" idx="11"/>
          </p:nvPr>
        </p:nvSpPr>
        <p:spPr>
          <a:xfrm>
            <a:off x="4641448" y="5724835"/>
            <a:ext cx="3493664" cy="365125"/>
          </a:xfrm>
        </p:spPr>
        <p:txBody>
          <a:bodyPr>
            <a:normAutofit/>
          </a:bodyPr>
          <a:lstStyle/>
          <a:p>
            <a:endParaRPr lang="en-US" dirty="0">
              <a:solidFill>
                <a:srgbClr val="94C600"/>
              </a:solidFill>
            </a:endParaRPr>
          </a:p>
        </p:txBody>
      </p:sp>
      <p:sp>
        <p:nvSpPr>
          <p:cNvPr id="2" name="Title 1"/>
          <p:cNvSpPr>
            <a:spLocks noGrp="1"/>
          </p:cNvSpPr>
          <p:nvPr>
            <p:ph type="title"/>
          </p:nvPr>
        </p:nvSpPr>
        <p:spPr>
          <a:xfrm>
            <a:off x="4739833" y="2657434"/>
            <a:ext cx="3304572" cy="1463153"/>
          </a:xfrm>
        </p:spPr>
        <p:txBody>
          <a:bodyPr anchor="b">
            <a:normAutofit/>
          </a:bodyPr>
          <a:lstStyle>
            <a:lvl1pPr algn="l">
              <a:defRPr sz="2800" b="0"/>
            </a:lvl1pPr>
          </a:lstStyle>
          <a:p>
            <a:r>
              <a:rPr lang="es-ES"/>
              <a:t>Haga clic para modificar el estilo de título del patrón</a:t>
            </a:r>
            <a:endParaRPr lang="en-US"/>
          </a:p>
        </p:txBody>
      </p:sp>
      <p:sp>
        <p:nvSpPr>
          <p:cNvPr id="4" name="Text Placeholder 3"/>
          <p:cNvSpPr>
            <a:spLocks noGrp="1"/>
          </p:cNvSpPr>
          <p:nvPr>
            <p:ph type="body" sz="half" idx="2"/>
          </p:nvPr>
        </p:nvSpPr>
        <p:spPr>
          <a:xfrm>
            <a:off x="4736592" y="4136994"/>
            <a:ext cx="3298784" cy="1517904"/>
          </a:xfrm>
        </p:spPr>
        <p:txBody>
          <a:bodyPr>
            <a:normAutofit/>
          </a:bodyPr>
          <a:lstStyle>
            <a:lvl1pPr marL="0" indent="0">
              <a:buNone/>
              <a:defRPr sz="1600">
                <a:solidFill>
                  <a:srgbClr val="424242"/>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a:t>Haga clic para modificar el estilo de texto del patrón</a:t>
            </a:r>
          </a:p>
        </p:txBody>
      </p:sp>
    </p:spTree>
    <p:extLst>
      <p:ext uri="{BB962C8B-B14F-4D97-AF65-F5344CB8AC3E}">
        <p14:creationId xmlns:p14="http://schemas.microsoft.com/office/powerpoint/2010/main" val="3241746233"/>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showMasterSp="0" type="picTx" preserve="1">
  <p:cSld name="Imagen con título">
    <p:spTree>
      <p:nvGrpSpPr>
        <p:cNvPr id="1" name=""/>
        <p:cNvGrpSpPr/>
        <p:nvPr/>
      </p:nvGrpSpPr>
      <p:grpSpPr>
        <a:xfrm>
          <a:off x="0" y="0"/>
          <a:ext cx="0" cy="0"/>
          <a:chOff x="0" y="0"/>
          <a:chExt cx="0" cy="0"/>
        </a:xfrm>
      </p:grpSpPr>
      <p:grpSp>
        <p:nvGrpSpPr>
          <p:cNvPr id="44" name="Group 43"/>
          <p:cNvGrpSpPr/>
          <p:nvPr/>
        </p:nvGrpSpPr>
        <p:grpSpPr>
          <a:xfrm>
            <a:off x="-382404" y="0"/>
            <a:ext cx="9932332" cy="6858000"/>
            <a:chOff x="-382404" y="0"/>
            <a:chExt cx="9932332" cy="6858000"/>
          </a:xfrm>
        </p:grpSpPr>
        <p:grpSp>
          <p:nvGrpSpPr>
            <p:cNvPr id="45" name="Group 44"/>
            <p:cNvGrpSpPr/>
            <p:nvPr/>
          </p:nvGrpSpPr>
          <p:grpSpPr>
            <a:xfrm>
              <a:off x="0" y="0"/>
              <a:ext cx="9144000" cy="6858000"/>
              <a:chOff x="0" y="0"/>
              <a:chExt cx="9144000" cy="6858000"/>
            </a:xfrm>
          </p:grpSpPr>
          <p:grpSp>
            <p:nvGrpSpPr>
              <p:cNvPr id="75" name="Group 4"/>
              <p:cNvGrpSpPr/>
              <p:nvPr/>
            </p:nvGrpSpPr>
            <p:grpSpPr>
              <a:xfrm>
                <a:off x="0" y="0"/>
                <a:ext cx="2514600" cy="6858000"/>
                <a:chOff x="0" y="0"/>
                <a:chExt cx="2514600" cy="6858000"/>
              </a:xfrm>
            </p:grpSpPr>
            <p:sp>
              <p:nvSpPr>
                <p:cNvPr id="87" name="Rectangle 86"/>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
              <p:nvSpPr>
                <p:cNvPr id="88" name="Rectangle 2"/>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
              <p:nvSpPr>
                <p:cNvPr id="89" name="Rectangle 3"/>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grpSp>
          <p:grpSp>
            <p:nvGrpSpPr>
              <p:cNvPr id="76" name="Group 5"/>
              <p:cNvGrpSpPr/>
              <p:nvPr/>
            </p:nvGrpSpPr>
            <p:grpSpPr>
              <a:xfrm>
                <a:off x="422910" y="0"/>
                <a:ext cx="2514600" cy="6858000"/>
                <a:chOff x="0" y="0"/>
                <a:chExt cx="2514600" cy="6858000"/>
              </a:xfrm>
            </p:grpSpPr>
            <p:sp>
              <p:nvSpPr>
                <p:cNvPr id="84" name="Rectangle 83"/>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
              <p:nvSpPr>
                <p:cNvPr id="85" name="Rectangle 84"/>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
              <p:nvSpPr>
                <p:cNvPr id="86" name="Rectangle 85"/>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grpSp>
          <p:grpSp>
            <p:nvGrpSpPr>
              <p:cNvPr id="77" name="Group 9"/>
              <p:cNvGrpSpPr/>
              <p:nvPr/>
            </p:nvGrpSpPr>
            <p:grpSpPr>
              <a:xfrm rot="10800000">
                <a:off x="6629400" y="0"/>
                <a:ext cx="2514600" cy="6858000"/>
                <a:chOff x="0" y="0"/>
                <a:chExt cx="2514600" cy="6858000"/>
              </a:xfrm>
            </p:grpSpPr>
            <p:sp>
              <p:nvSpPr>
                <p:cNvPr id="81" name="Rectangle 80"/>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
              <p:nvSpPr>
                <p:cNvPr id="82" name="Rectangle 81"/>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
              <p:nvSpPr>
                <p:cNvPr id="83" name="Rectangle 82"/>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grpSp>
          <p:sp>
            <p:nvSpPr>
              <p:cNvPr id="78" name="Rectangle 77"/>
              <p:cNvSpPr/>
              <p:nvPr/>
            </p:nvSpPr>
            <p:spPr>
              <a:xfrm>
                <a:off x="3810000" y="0"/>
                <a:ext cx="28194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
            <p:nvSpPr>
              <p:cNvPr id="79" name="Rectangle 78"/>
              <p:cNvSpPr/>
              <p:nvPr/>
            </p:nvSpPr>
            <p:spPr>
              <a:xfrm>
                <a:off x="289560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
            <p:nvSpPr>
              <p:cNvPr id="80" name="Rectangle 79"/>
              <p:cNvSpPr/>
              <p:nvPr/>
            </p:nvSpPr>
            <p:spPr>
              <a:xfrm>
                <a:off x="31242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grpSp>
        <p:sp>
          <p:nvSpPr>
            <p:cNvPr id="46" name="Freeform 45"/>
            <p:cNvSpPr/>
            <p:nvPr/>
          </p:nvSpPr>
          <p:spPr>
            <a:xfrm>
              <a:off x="-11875" y="5035138"/>
              <a:ext cx="9144000" cy="1175655"/>
            </a:xfrm>
            <a:custGeom>
              <a:avLst/>
              <a:gdLst>
                <a:gd name="connsiteX0" fmla="*/ 0 w 9144000"/>
                <a:gd name="connsiteY0" fmla="*/ 1116280 h 1175656"/>
                <a:gd name="connsiteX1" fmla="*/ 1674420 w 9144000"/>
                <a:gd name="connsiteY1" fmla="*/ 1163781 h 1175656"/>
                <a:gd name="connsiteX2" fmla="*/ 4120737 w 9144000"/>
                <a:gd name="connsiteY2" fmla="*/ 1045028 h 1175656"/>
                <a:gd name="connsiteX3" fmla="*/ 7172696 w 9144000"/>
                <a:gd name="connsiteY3" fmla="*/ 605641 h 1175656"/>
                <a:gd name="connsiteX4" fmla="*/ 9144000 w 9144000"/>
                <a:gd name="connsiteY4" fmla="*/ 0 h 1175656"/>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116279 h 1175655"/>
                <a:gd name="connsiteX1" fmla="*/ 1674420 w 9144000"/>
                <a:gd name="connsiteY1" fmla="*/ 1163780 h 1175655"/>
                <a:gd name="connsiteX2" fmla="*/ 4120737 w 9144000"/>
                <a:gd name="connsiteY2" fmla="*/ 1045027 h 1175655"/>
                <a:gd name="connsiteX3" fmla="*/ 7172696 w 9144000"/>
                <a:gd name="connsiteY3" fmla="*/ 605640 h 1175655"/>
                <a:gd name="connsiteX4" fmla="*/ 9144000 w 9144000"/>
                <a:gd name="connsiteY4" fmla="*/ 0 h 117565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5655">
                  <a:moveTo>
                    <a:pt x="0" y="1116279"/>
                  </a:moveTo>
                  <a:cubicBezTo>
                    <a:pt x="493815" y="1145967"/>
                    <a:pt x="987631" y="1175655"/>
                    <a:pt x="1674420" y="1163780"/>
                  </a:cubicBezTo>
                  <a:cubicBezTo>
                    <a:pt x="2361209" y="1151905"/>
                    <a:pt x="3204358" y="1138050"/>
                    <a:pt x="4120737" y="1045027"/>
                  </a:cubicBezTo>
                  <a:cubicBezTo>
                    <a:pt x="5037116" y="952004"/>
                    <a:pt x="6335486" y="779811"/>
                    <a:pt x="7172696" y="605640"/>
                  </a:cubicBezTo>
                  <a:cubicBezTo>
                    <a:pt x="8009907" y="431469"/>
                    <a:pt x="8866910" y="154379"/>
                    <a:pt x="9144000" y="0"/>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solidFill>
                  <a:prstClr val="white"/>
                </a:solidFill>
              </a:endParaRPr>
            </a:p>
          </p:txBody>
        </p:sp>
        <p:sp>
          <p:nvSpPr>
            <p:cNvPr id="47" name="Freeform 46"/>
            <p:cNvSpPr/>
            <p:nvPr/>
          </p:nvSpPr>
          <p:spPr>
            <a:xfrm>
              <a:off x="-11875" y="3467595"/>
              <a:ext cx="9144000" cy="890650"/>
            </a:xfrm>
            <a:custGeom>
              <a:avLst/>
              <a:gdLst>
                <a:gd name="connsiteX0" fmla="*/ 0 w 9144000"/>
                <a:gd name="connsiteY0" fmla="*/ 890650 h 890650"/>
                <a:gd name="connsiteX1" fmla="*/ 1045028 w 9144000"/>
                <a:gd name="connsiteY1" fmla="*/ 475013 h 890650"/>
                <a:gd name="connsiteX2" fmla="*/ 3111335 w 9144000"/>
                <a:gd name="connsiteY2" fmla="*/ 71252 h 890650"/>
                <a:gd name="connsiteX3" fmla="*/ 5913911 w 9144000"/>
                <a:gd name="connsiteY3" fmla="*/ 71252 h 890650"/>
                <a:gd name="connsiteX4" fmla="*/ 9144000 w 9144000"/>
                <a:gd name="connsiteY4" fmla="*/ 498764 h 8906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890650">
                  <a:moveTo>
                    <a:pt x="0" y="890650"/>
                  </a:moveTo>
                  <a:cubicBezTo>
                    <a:pt x="263236" y="751114"/>
                    <a:pt x="526472" y="611579"/>
                    <a:pt x="1045028" y="475013"/>
                  </a:cubicBezTo>
                  <a:cubicBezTo>
                    <a:pt x="1563584" y="338447"/>
                    <a:pt x="2299855" y="138545"/>
                    <a:pt x="3111335" y="71252"/>
                  </a:cubicBezTo>
                  <a:cubicBezTo>
                    <a:pt x="3922815" y="3959"/>
                    <a:pt x="4908467" y="0"/>
                    <a:pt x="5913911" y="71252"/>
                  </a:cubicBezTo>
                  <a:cubicBezTo>
                    <a:pt x="6919355" y="142504"/>
                    <a:pt x="8595756" y="427512"/>
                    <a:pt x="9144000" y="498764"/>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solidFill>
                  <a:prstClr val="white"/>
                </a:solidFill>
              </a:endParaRPr>
            </a:p>
          </p:txBody>
        </p:sp>
        <p:sp>
          <p:nvSpPr>
            <p:cNvPr id="48" name="Freeform 47"/>
            <p:cNvSpPr/>
            <p:nvPr/>
          </p:nvSpPr>
          <p:spPr>
            <a:xfrm>
              <a:off x="-23751" y="5640779"/>
              <a:ext cx="3004457" cy="1211283"/>
            </a:xfrm>
            <a:custGeom>
              <a:avLst/>
              <a:gdLst>
                <a:gd name="connsiteX0" fmla="*/ 0 w 3004457"/>
                <a:gd name="connsiteY0" fmla="*/ 0 h 1211283"/>
                <a:gd name="connsiteX1" fmla="*/ 3004457 w 3004457"/>
                <a:gd name="connsiteY1" fmla="*/ 1211283 h 1211283"/>
              </a:gdLst>
              <a:ahLst/>
              <a:cxnLst>
                <a:cxn ang="0">
                  <a:pos x="connsiteX0" y="connsiteY0"/>
                </a:cxn>
                <a:cxn ang="0">
                  <a:pos x="connsiteX1" y="connsiteY1"/>
                </a:cxn>
              </a:cxnLst>
              <a:rect l="l" t="t" r="r" b="b"/>
              <a:pathLst>
                <a:path w="3004457" h="1211283">
                  <a:moveTo>
                    <a:pt x="0" y="0"/>
                  </a:moveTo>
                  <a:cubicBezTo>
                    <a:pt x="1103415" y="501732"/>
                    <a:pt x="2206831" y="1003465"/>
                    <a:pt x="3004457" y="1211283"/>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solidFill>
                  <a:prstClr val="white"/>
                </a:solidFill>
              </a:endParaRPr>
            </a:p>
          </p:txBody>
        </p:sp>
        <p:sp>
          <p:nvSpPr>
            <p:cNvPr id="49" name="Freeform 48"/>
            <p:cNvSpPr/>
            <p:nvPr/>
          </p:nvSpPr>
          <p:spPr>
            <a:xfrm>
              <a:off x="-11875" y="5284519"/>
              <a:ext cx="9144000" cy="1478478"/>
            </a:xfrm>
            <a:custGeom>
              <a:avLst/>
              <a:gdLst>
                <a:gd name="connsiteX0" fmla="*/ 0 w 9144000"/>
                <a:gd name="connsiteY0" fmla="*/ 0 h 1478478"/>
                <a:gd name="connsiteX1" fmla="*/ 1104405 w 9144000"/>
                <a:gd name="connsiteY1" fmla="*/ 344385 h 1478478"/>
                <a:gd name="connsiteX2" fmla="*/ 3194462 w 9144000"/>
                <a:gd name="connsiteY2" fmla="*/ 866899 h 1478478"/>
                <a:gd name="connsiteX3" fmla="*/ 5676405 w 9144000"/>
                <a:gd name="connsiteY3" fmla="*/ 1282536 h 1478478"/>
                <a:gd name="connsiteX4" fmla="*/ 7730836 w 9144000"/>
                <a:gd name="connsiteY4" fmla="*/ 1448790 h 1478478"/>
                <a:gd name="connsiteX5" fmla="*/ 8573984 w 9144000"/>
                <a:gd name="connsiteY5" fmla="*/ 1460665 h 1478478"/>
                <a:gd name="connsiteX6" fmla="*/ 9144000 w 9144000"/>
                <a:gd name="connsiteY6" fmla="*/ 1425039 h 14784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144000" h="1478478">
                  <a:moveTo>
                    <a:pt x="0" y="0"/>
                  </a:moveTo>
                  <a:cubicBezTo>
                    <a:pt x="285997" y="99951"/>
                    <a:pt x="571995" y="199902"/>
                    <a:pt x="1104405" y="344385"/>
                  </a:cubicBezTo>
                  <a:cubicBezTo>
                    <a:pt x="1636815" y="488868"/>
                    <a:pt x="2432462" y="710541"/>
                    <a:pt x="3194462" y="866899"/>
                  </a:cubicBezTo>
                  <a:cubicBezTo>
                    <a:pt x="3956462" y="1023258"/>
                    <a:pt x="4920343" y="1185554"/>
                    <a:pt x="5676405" y="1282536"/>
                  </a:cubicBezTo>
                  <a:cubicBezTo>
                    <a:pt x="6432467" y="1379518"/>
                    <a:pt x="7247906" y="1419102"/>
                    <a:pt x="7730836" y="1448790"/>
                  </a:cubicBezTo>
                  <a:cubicBezTo>
                    <a:pt x="8213766" y="1478478"/>
                    <a:pt x="8338457" y="1464623"/>
                    <a:pt x="8573984" y="1460665"/>
                  </a:cubicBezTo>
                  <a:cubicBezTo>
                    <a:pt x="8809511" y="1456707"/>
                    <a:pt x="8976755" y="1440873"/>
                    <a:pt x="9144000" y="1425039"/>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solidFill>
                  <a:prstClr val="white"/>
                </a:solidFill>
              </a:endParaRPr>
            </a:p>
          </p:txBody>
        </p:sp>
        <p:sp>
          <p:nvSpPr>
            <p:cNvPr id="50" name="Freeform 49"/>
            <p:cNvSpPr/>
            <p:nvPr/>
          </p:nvSpPr>
          <p:spPr>
            <a:xfrm>
              <a:off x="2137558" y="5132120"/>
              <a:ext cx="6982691" cy="1719942"/>
            </a:xfrm>
            <a:custGeom>
              <a:avLst/>
              <a:gdLst>
                <a:gd name="connsiteX0" fmla="*/ 0 w 6982691"/>
                <a:gd name="connsiteY0" fmla="*/ 1719942 h 1719942"/>
                <a:gd name="connsiteX1" fmla="*/ 546265 w 6982691"/>
                <a:gd name="connsiteY1" fmla="*/ 1185553 h 1719942"/>
                <a:gd name="connsiteX2" fmla="*/ 1330037 w 6982691"/>
                <a:gd name="connsiteY2" fmla="*/ 710540 h 1719942"/>
                <a:gd name="connsiteX3" fmla="*/ 2078182 w 6982691"/>
                <a:gd name="connsiteY3" fmla="*/ 437407 h 1719942"/>
                <a:gd name="connsiteX4" fmla="*/ 3348842 w 6982691"/>
                <a:gd name="connsiteY4" fmla="*/ 152399 h 1719942"/>
                <a:gd name="connsiteX5" fmla="*/ 4001985 w 6982691"/>
                <a:gd name="connsiteY5" fmla="*/ 69272 h 1719942"/>
                <a:gd name="connsiteX6" fmla="*/ 5047013 w 6982691"/>
                <a:gd name="connsiteY6" fmla="*/ 9896 h 1719942"/>
                <a:gd name="connsiteX7" fmla="*/ 5890161 w 6982691"/>
                <a:gd name="connsiteY7" fmla="*/ 9896 h 1719942"/>
                <a:gd name="connsiteX8" fmla="*/ 6495803 w 6982691"/>
                <a:gd name="connsiteY8" fmla="*/ 9896 h 1719942"/>
                <a:gd name="connsiteX9" fmla="*/ 6899564 w 6982691"/>
                <a:gd name="connsiteY9" fmla="*/ 33646 h 1719942"/>
                <a:gd name="connsiteX10" fmla="*/ 6982691 w 6982691"/>
                <a:gd name="connsiteY10" fmla="*/ 45522 h 1719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6982691" h="1719942">
                  <a:moveTo>
                    <a:pt x="0" y="1719942"/>
                  </a:moveTo>
                  <a:cubicBezTo>
                    <a:pt x="162296" y="1536864"/>
                    <a:pt x="324592" y="1353787"/>
                    <a:pt x="546265" y="1185553"/>
                  </a:cubicBezTo>
                  <a:cubicBezTo>
                    <a:pt x="767938" y="1017319"/>
                    <a:pt x="1074718" y="835231"/>
                    <a:pt x="1330037" y="710540"/>
                  </a:cubicBezTo>
                  <a:cubicBezTo>
                    <a:pt x="1585356" y="585849"/>
                    <a:pt x="1741715" y="530430"/>
                    <a:pt x="2078182" y="437407"/>
                  </a:cubicBezTo>
                  <a:cubicBezTo>
                    <a:pt x="2414649" y="344384"/>
                    <a:pt x="3028208" y="213755"/>
                    <a:pt x="3348842" y="152399"/>
                  </a:cubicBezTo>
                  <a:cubicBezTo>
                    <a:pt x="3669476" y="91043"/>
                    <a:pt x="3718957" y="93022"/>
                    <a:pt x="4001985" y="69272"/>
                  </a:cubicBezTo>
                  <a:cubicBezTo>
                    <a:pt x="4285013" y="45522"/>
                    <a:pt x="4732317" y="19792"/>
                    <a:pt x="5047013" y="9896"/>
                  </a:cubicBezTo>
                  <a:cubicBezTo>
                    <a:pt x="5361709" y="0"/>
                    <a:pt x="5890161" y="9896"/>
                    <a:pt x="5890161" y="9896"/>
                  </a:cubicBezTo>
                  <a:lnTo>
                    <a:pt x="6495803" y="9896"/>
                  </a:lnTo>
                  <a:cubicBezTo>
                    <a:pt x="6664037" y="13854"/>
                    <a:pt x="6818416" y="27708"/>
                    <a:pt x="6899564" y="33646"/>
                  </a:cubicBezTo>
                  <a:cubicBezTo>
                    <a:pt x="6980712" y="39584"/>
                    <a:pt x="6953003" y="37605"/>
                    <a:pt x="6982691" y="45522"/>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solidFill>
                  <a:prstClr val="white"/>
                </a:solidFill>
              </a:endParaRPr>
            </a:p>
          </p:txBody>
        </p:sp>
        <p:sp>
          <p:nvSpPr>
            <p:cNvPr id="51" name="Hexagon 50"/>
            <p:cNvSpPr/>
            <p:nvPr/>
          </p:nvSpPr>
          <p:spPr>
            <a:xfrm rot="1800000">
              <a:off x="2996165" y="2859252"/>
              <a:ext cx="1601400" cy="1388236"/>
            </a:xfrm>
            <a:prstGeom prst="hexagon">
              <a:avLst>
                <a:gd name="adj" fmla="val 28544"/>
                <a:gd name="vf" fmla="val 115470"/>
              </a:avLst>
            </a:pr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
          <p:nvSpPr>
            <p:cNvPr id="52" name="Hexagon 51"/>
            <p:cNvSpPr/>
            <p:nvPr/>
          </p:nvSpPr>
          <p:spPr>
            <a:xfrm rot="1800000">
              <a:off x="3720065" y="4126078"/>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
          <p:nvSpPr>
            <p:cNvPr id="60" name="Hexagon 59"/>
            <p:cNvSpPr/>
            <p:nvPr/>
          </p:nvSpPr>
          <p:spPr>
            <a:xfrm rot="1800000">
              <a:off x="3729591" y="1592427"/>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
          <p:nvSpPr>
            <p:cNvPr id="61" name="Hexagon 60"/>
            <p:cNvSpPr/>
            <p:nvPr/>
          </p:nvSpPr>
          <p:spPr>
            <a:xfrm rot="1800000">
              <a:off x="2977115" y="325603"/>
              <a:ext cx="1601400" cy="1388236"/>
            </a:xfrm>
            <a:prstGeom prst="hexagon">
              <a:avLst>
                <a:gd name="adj" fmla="val 28544"/>
                <a:gd name="vf" fmla="val 115470"/>
              </a:avLst>
            </a:prstGeom>
            <a:solidFill>
              <a:schemeClr val="bg1">
                <a:alpha val="4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
          <p:nvSpPr>
            <p:cNvPr id="62" name="Hexagon 61"/>
            <p:cNvSpPr/>
            <p:nvPr/>
          </p:nvSpPr>
          <p:spPr>
            <a:xfrm rot="1800000">
              <a:off x="4463014" y="5383378"/>
              <a:ext cx="1601400" cy="1388236"/>
            </a:xfrm>
            <a:prstGeom prst="hexagon">
              <a:avLst>
                <a:gd name="adj" fmla="val 28544"/>
                <a:gd name="vf" fmla="val 115470"/>
              </a:avLst>
            </a:prstGeom>
            <a:solidFill>
              <a:schemeClr val="bg1">
                <a:alpha val="6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
          <p:nvSpPr>
            <p:cNvPr id="63" name="Freeform 62"/>
            <p:cNvSpPr/>
            <p:nvPr/>
          </p:nvSpPr>
          <p:spPr>
            <a:xfrm rot="1800000">
              <a:off x="-382404" y="4201528"/>
              <a:ext cx="1261499" cy="1388236"/>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261499"/>
                <a:gd name="connsiteY0" fmla="*/ 105098 h 1388236"/>
                <a:gd name="connsiteX1" fmla="*/ 56357 w 1261499"/>
                <a:gd name="connsiteY1" fmla="*/ 0 h 1388236"/>
                <a:gd name="connsiteX2" fmla="*/ 865241 w 1261499"/>
                <a:gd name="connsiteY2" fmla="*/ 0 h 1388236"/>
                <a:gd name="connsiteX3" fmla="*/ 1261499 w 1261499"/>
                <a:gd name="connsiteY3" fmla="*/ 694118 h 1388236"/>
                <a:gd name="connsiteX4" fmla="*/ 865241 w 1261499"/>
                <a:gd name="connsiteY4" fmla="*/ 1388236 h 1388236"/>
                <a:gd name="connsiteX5" fmla="*/ 56357 w 1261499"/>
                <a:gd name="connsiteY5" fmla="*/ 1388236 h 1388236"/>
                <a:gd name="connsiteX6" fmla="*/ 0 w 1261499"/>
                <a:gd name="connsiteY6" fmla="*/ 105098 h 1388236"/>
                <a:gd name="connsiteX0" fmla="*/ 0 w 1261499"/>
                <a:gd name="connsiteY0" fmla="*/ 105098 h 1388236"/>
                <a:gd name="connsiteX1" fmla="*/ 56357 w 1261499"/>
                <a:gd name="connsiteY1" fmla="*/ 0 h 1388236"/>
                <a:gd name="connsiteX2" fmla="*/ 865241 w 1261499"/>
                <a:gd name="connsiteY2" fmla="*/ 0 h 1388236"/>
                <a:gd name="connsiteX3" fmla="*/ 1261499 w 1261499"/>
                <a:gd name="connsiteY3" fmla="*/ 694118 h 1388236"/>
                <a:gd name="connsiteX4" fmla="*/ 865241 w 1261499"/>
                <a:gd name="connsiteY4" fmla="*/ 1388236 h 1388236"/>
                <a:gd name="connsiteX5" fmla="*/ 744578 w 1261499"/>
                <a:gd name="connsiteY5" fmla="*/ 1387893 h 1388236"/>
                <a:gd name="connsiteX6" fmla="*/ 0 w 1261499"/>
                <a:gd name="connsiteY6" fmla="*/ 105098 h 1388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61499" h="1388236">
                  <a:moveTo>
                    <a:pt x="0" y="105098"/>
                  </a:moveTo>
                  <a:lnTo>
                    <a:pt x="56357" y="0"/>
                  </a:lnTo>
                  <a:lnTo>
                    <a:pt x="865241" y="0"/>
                  </a:lnTo>
                  <a:lnTo>
                    <a:pt x="1261499" y="694118"/>
                  </a:lnTo>
                  <a:lnTo>
                    <a:pt x="865241" y="1388236"/>
                  </a:lnTo>
                  <a:lnTo>
                    <a:pt x="744578" y="1387893"/>
                  </a:lnTo>
                  <a:lnTo>
                    <a:pt x="0" y="105098"/>
                  </a:lnTo>
                  <a:close/>
                </a:path>
              </a:pathLst>
            </a:cu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
          <p:nvSpPr>
            <p:cNvPr id="64" name="Hexagon 63"/>
            <p:cNvSpPr/>
            <p:nvPr/>
          </p:nvSpPr>
          <p:spPr>
            <a:xfrm rot="1800000">
              <a:off x="24365" y="5402429"/>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
          <p:nvSpPr>
            <p:cNvPr id="65" name="Hexagon 64"/>
            <p:cNvSpPr/>
            <p:nvPr/>
          </p:nvSpPr>
          <p:spPr>
            <a:xfrm rot="1800000">
              <a:off x="52941" y="2849728"/>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
          <p:nvSpPr>
            <p:cNvPr id="66" name="Hexagon 65"/>
            <p:cNvSpPr/>
            <p:nvPr/>
          </p:nvSpPr>
          <p:spPr>
            <a:xfrm rot="1800000">
              <a:off x="776840" y="4126077"/>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
          <p:nvSpPr>
            <p:cNvPr id="67" name="Hexagon 66"/>
            <p:cNvSpPr/>
            <p:nvPr/>
          </p:nvSpPr>
          <p:spPr>
            <a:xfrm rot="1800000">
              <a:off x="1510265" y="5411953"/>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
          <p:nvSpPr>
            <p:cNvPr id="68" name="Hexagon 67"/>
            <p:cNvSpPr/>
            <p:nvPr/>
          </p:nvSpPr>
          <p:spPr>
            <a:xfrm rot="1800000">
              <a:off x="1529316" y="2859252"/>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
          <p:nvSpPr>
            <p:cNvPr id="69" name="Hexagon 68"/>
            <p:cNvSpPr/>
            <p:nvPr/>
          </p:nvSpPr>
          <p:spPr>
            <a:xfrm rot="1800000">
              <a:off x="795890" y="1563853"/>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
          <p:nvSpPr>
            <p:cNvPr id="70" name="Hexagon 69"/>
            <p:cNvSpPr/>
            <p:nvPr/>
          </p:nvSpPr>
          <p:spPr>
            <a:xfrm rot="1800000">
              <a:off x="6806166" y="4145128"/>
              <a:ext cx="1601400" cy="1388236"/>
            </a:xfrm>
            <a:prstGeom prst="hexagon">
              <a:avLst>
                <a:gd name="adj" fmla="val 28544"/>
                <a:gd name="vf" fmla="val 115470"/>
              </a:avLst>
            </a:pr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
          <p:nvSpPr>
            <p:cNvPr id="71" name="Hexagon 70"/>
            <p:cNvSpPr/>
            <p:nvPr/>
          </p:nvSpPr>
          <p:spPr>
            <a:xfrm rot="1800000">
              <a:off x="7549116" y="5421479"/>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
          <p:nvSpPr>
            <p:cNvPr id="72" name="Hexagon 71"/>
            <p:cNvSpPr/>
            <p:nvPr/>
          </p:nvSpPr>
          <p:spPr>
            <a:xfrm rot="1800000">
              <a:off x="7549117" y="2868778"/>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
          <p:nvSpPr>
            <p:cNvPr id="73" name="Freeform 72"/>
            <p:cNvSpPr/>
            <p:nvPr/>
          </p:nvSpPr>
          <p:spPr>
            <a:xfrm rot="1800000">
              <a:off x="8306521" y="4055629"/>
              <a:ext cx="1243407" cy="1388236"/>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601400"/>
                <a:gd name="connsiteY0" fmla="*/ 694118 h 1388236"/>
                <a:gd name="connsiteX1" fmla="*/ 396258 w 1601400"/>
                <a:gd name="connsiteY1" fmla="*/ 0 h 1388236"/>
                <a:gd name="connsiteX2" fmla="*/ 474029 w 1601400"/>
                <a:gd name="connsiteY2" fmla="*/ 4016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243407"/>
                <a:gd name="connsiteY0" fmla="*/ 694118 h 1388236"/>
                <a:gd name="connsiteX1" fmla="*/ 396258 w 1243407"/>
                <a:gd name="connsiteY1" fmla="*/ 0 h 1388236"/>
                <a:gd name="connsiteX2" fmla="*/ 474029 w 1243407"/>
                <a:gd name="connsiteY2" fmla="*/ 4016 h 1388236"/>
                <a:gd name="connsiteX3" fmla="*/ 1243407 w 1243407"/>
                <a:gd name="connsiteY3" fmla="*/ 1325983 h 1388236"/>
                <a:gd name="connsiteX4" fmla="*/ 1205142 w 1243407"/>
                <a:gd name="connsiteY4" fmla="*/ 1388236 h 1388236"/>
                <a:gd name="connsiteX5" fmla="*/ 396258 w 1243407"/>
                <a:gd name="connsiteY5" fmla="*/ 1388236 h 1388236"/>
                <a:gd name="connsiteX6" fmla="*/ 0 w 1243407"/>
                <a:gd name="connsiteY6" fmla="*/ 694118 h 1388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43407" h="1388236">
                  <a:moveTo>
                    <a:pt x="0" y="694118"/>
                  </a:moveTo>
                  <a:lnTo>
                    <a:pt x="396258" y="0"/>
                  </a:lnTo>
                  <a:lnTo>
                    <a:pt x="474029" y="4016"/>
                  </a:lnTo>
                  <a:lnTo>
                    <a:pt x="1243407" y="1325983"/>
                  </a:lnTo>
                  <a:lnTo>
                    <a:pt x="1205142" y="1388236"/>
                  </a:lnTo>
                  <a:lnTo>
                    <a:pt x="396258" y="1388236"/>
                  </a:lnTo>
                  <a:lnTo>
                    <a:pt x="0" y="694118"/>
                  </a:lnTo>
                  <a:close/>
                </a:path>
              </a:pathLst>
            </a:custGeom>
            <a:solidFill>
              <a:schemeClr val="bg1">
                <a:alpha val="4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
          <p:nvSpPr>
            <p:cNvPr id="74" name="Freeform 73"/>
            <p:cNvSpPr/>
            <p:nvPr/>
          </p:nvSpPr>
          <p:spPr>
            <a:xfrm rot="1800000">
              <a:off x="8306771" y="1511524"/>
              <a:ext cx="1241871" cy="1388822"/>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601400"/>
                <a:gd name="connsiteY0" fmla="*/ 694704 h 1388822"/>
                <a:gd name="connsiteX1" fmla="*/ 396258 w 1601400"/>
                <a:gd name="connsiteY1" fmla="*/ 586 h 1388822"/>
                <a:gd name="connsiteX2" fmla="*/ 482002 w 1601400"/>
                <a:gd name="connsiteY2" fmla="*/ 0 h 1388822"/>
                <a:gd name="connsiteX3" fmla="*/ 1601400 w 1601400"/>
                <a:gd name="connsiteY3" fmla="*/ 694704 h 1388822"/>
                <a:gd name="connsiteX4" fmla="*/ 1205142 w 1601400"/>
                <a:gd name="connsiteY4" fmla="*/ 1388822 h 1388822"/>
                <a:gd name="connsiteX5" fmla="*/ 396258 w 1601400"/>
                <a:gd name="connsiteY5" fmla="*/ 1388822 h 1388822"/>
                <a:gd name="connsiteX6" fmla="*/ 0 w 1601400"/>
                <a:gd name="connsiteY6" fmla="*/ 694704 h 1388822"/>
                <a:gd name="connsiteX0" fmla="*/ 0 w 1241871"/>
                <a:gd name="connsiteY0" fmla="*/ 694704 h 1388822"/>
                <a:gd name="connsiteX1" fmla="*/ 396258 w 1241871"/>
                <a:gd name="connsiteY1" fmla="*/ 586 h 1388822"/>
                <a:gd name="connsiteX2" fmla="*/ 482002 w 1241871"/>
                <a:gd name="connsiteY2" fmla="*/ 0 h 1388822"/>
                <a:gd name="connsiteX3" fmla="*/ 1241871 w 1241871"/>
                <a:gd name="connsiteY3" fmla="*/ 1323912 h 1388822"/>
                <a:gd name="connsiteX4" fmla="*/ 1205142 w 1241871"/>
                <a:gd name="connsiteY4" fmla="*/ 1388822 h 1388822"/>
                <a:gd name="connsiteX5" fmla="*/ 396258 w 1241871"/>
                <a:gd name="connsiteY5" fmla="*/ 1388822 h 1388822"/>
                <a:gd name="connsiteX6" fmla="*/ 0 w 1241871"/>
                <a:gd name="connsiteY6" fmla="*/ 694704 h 13888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41871" h="1388822">
                  <a:moveTo>
                    <a:pt x="0" y="694704"/>
                  </a:moveTo>
                  <a:lnTo>
                    <a:pt x="396258" y="586"/>
                  </a:lnTo>
                  <a:lnTo>
                    <a:pt x="482002" y="0"/>
                  </a:lnTo>
                  <a:lnTo>
                    <a:pt x="1241871" y="1323912"/>
                  </a:lnTo>
                  <a:lnTo>
                    <a:pt x="1205142" y="1388822"/>
                  </a:lnTo>
                  <a:lnTo>
                    <a:pt x="396258" y="1388822"/>
                  </a:lnTo>
                  <a:lnTo>
                    <a:pt x="0" y="694704"/>
                  </a:lnTo>
                  <a:close/>
                </a:path>
              </a:pathLst>
            </a:cu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grpSp>
      <p:sp>
        <p:nvSpPr>
          <p:cNvPr id="94" name="Rectangle 93"/>
          <p:cNvSpPr/>
          <p:nvPr/>
        </p:nvSpPr>
        <p:spPr>
          <a:xfrm>
            <a:off x="4561242" y="-21511"/>
            <a:ext cx="3679116" cy="6271840"/>
          </a:xfrm>
          <a:prstGeom prst="rect">
            <a:avLst/>
          </a:prstGeom>
          <a:solidFill>
            <a:srgbClr val="F5F5F5"/>
          </a:solidFill>
          <a:ln>
            <a:solidFill>
              <a:schemeClr val="bg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
        <p:nvSpPr>
          <p:cNvPr id="101" name="Rectangle 100"/>
          <p:cNvSpPr/>
          <p:nvPr/>
        </p:nvSpPr>
        <p:spPr>
          <a:xfrm>
            <a:off x="4649096" y="-21510"/>
            <a:ext cx="3505200" cy="62393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
        <p:nvSpPr>
          <p:cNvPr id="102" name="Rectangle 101"/>
          <p:cNvSpPr/>
          <p:nvPr/>
        </p:nvSpPr>
        <p:spPr>
          <a:xfrm>
            <a:off x="905571" y="601883"/>
            <a:ext cx="3562257" cy="5648445"/>
          </a:xfrm>
          <a:prstGeom prst="rect">
            <a:avLst/>
          </a:prstGeom>
          <a:solidFill>
            <a:srgbClr val="FFFFFF"/>
          </a:solidFill>
          <a:ln w="3175">
            <a:solidFill>
              <a:schemeClr val="tx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
        <p:nvSpPr>
          <p:cNvPr id="105" name="Rectangle 104"/>
          <p:cNvSpPr/>
          <p:nvPr/>
        </p:nvSpPr>
        <p:spPr>
          <a:xfrm>
            <a:off x="4650889" y="6088284"/>
            <a:ext cx="3505200" cy="8174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
        <p:nvSpPr>
          <p:cNvPr id="2" name="Title 1"/>
          <p:cNvSpPr>
            <a:spLocks noGrp="1"/>
          </p:cNvSpPr>
          <p:nvPr>
            <p:ph type="title"/>
          </p:nvPr>
        </p:nvSpPr>
        <p:spPr>
          <a:xfrm>
            <a:off x="4734424" y="2660904"/>
            <a:ext cx="3300984" cy="1463040"/>
          </a:xfrm>
        </p:spPr>
        <p:txBody>
          <a:bodyPr anchor="b">
            <a:normAutofit/>
          </a:bodyPr>
          <a:lstStyle>
            <a:lvl1pPr algn="l">
              <a:defRPr sz="2800" b="0"/>
            </a:lvl1pPr>
          </a:lstStyle>
          <a:p>
            <a:r>
              <a:rPr lang="es-ES"/>
              <a:t>Haga clic para modificar el estilo de título del patrón</a:t>
            </a:r>
            <a:endParaRPr lang="en-US"/>
          </a:p>
        </p:txBody>
      </p:sp>
      <p:sp>
        <p:nvSpPr>
          <p:cNvPr id="3" name="Picture Placeholder 2"/>
          <p:cNvSpPr>
            <a:spLocks noGrp="1"/>
          </p:cNvSpPr>
          <p:nvPr>
            <p:ph type="pic" idx="1"/>
          </p:nvPr>
        </p:nvSpPr>
        <p:spPr>
          <a:xfrm>
            <a:off x="1005208" y="693795"/>
            <a:ext cx="3359623" cy="5468112"/>
          </a:xfrm>
        </p:spPr>
        <p:txBody>
          <a:bodyPr/>
          <a:lstStyle>
            <a:lvl1pPr marL="0" indent="0">
              <a:buNone/>
              <a:defRPr sz="3200">
                <a:solidFill>
                  <a:schemeClr val="accent1"/>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s-ES" dirty="0"/>
              <a:t>Haga clic en el icono para agregar una imagen</a:t>
            </a:r>
            <a:endParaRPr lang="en-US" dirty="0"/>
          </a:p>
        </p:txBody>
      </p:sp>
      <p:sp>
        <p:nvSpPr>
          <p:cNvPr id="4" name="Text Placeholder 3"/>
          <p:cNvSpPr>
            <a:spLocks noGrp="1"/>
          </p:cNvSpPr>
          <p:nvPr>
            <p:ph type="body" sz="half" idx="2"/>
          </p:nvPr>
        </p:nvSpPr>
        <p:spPr>
          <a:xfrm>
            <a:off x="4734630" y="4133088"/>
            <a:ext cx="3300573" cy="1519561"/>
          </a:xfrm>
        </p:spPr>
        <p:txBody>
          <a:bodyPr>
            <a:normAutofit/>
          </a:bodyPr>
          <a:lstStyle>
            <a:lvl1pPr marL="0" indent="0">
              <a:buNone/>
              <a:defRPr sz="1600">
                <a:solidFill>
                  <a:srgbClr val="424242"/>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a:t>Haga clic para modificar el estilo de texto del patrón</a:t>
            </a:r>
          </a:p>
        </p:txBody>
      </p:sp>
      <p:sp>
        <p:nvSpPr>
          <p:cNvPr id="5" name="Date Placeholder 4"/>
          <p:cNvSpPr>
            <a:spLocks noGrp="1"/>
          </p:cNvSpPr>
          <p:nvPr>
            <p:ph type="dt" sz="half" idx="10"/>
          </p:nvPr>
        </p:nvSpPr>
        <p:spPr/>
        <p:txBody>
          <a:bodyPr/>
          <a:lstStyle/>
          <a:p>
            <a:fld id="{E6F9B8CD-342D-4579-98EC-A8FD6B7370E1}" type="datetimeFigureOut">
              <a:rPr lang="en-US" smtClean="0"/>
              <a:pPr/>
              <a:t>3/10/2018</a:t>
            </a:fld>
            <a:endParaRPr lang="en-US" dirty="0"/>
          </a:p>
        </p:txBody>
      </p:sp>
      <p:sp>
        <p:nvSpPr>
          <p:cNvPr id="6" name="Footer Placeholder 5"/>
          <p:cNvSpPr>
            <a:spLocks noGrp="1"/>
          </p:cNvSpPr>
          <p:nvPr>
            <p:ph type="ftr" sz="quarter" idx="11"/>
          </p:nvPr>
        </p:nvSpPr>
        <p:spPr>
          <a:xfrm>
            <a:off x="4641448" y="5724835"/>
            <a:ext cx="3493664" cy="365125"/>
          </a:xfrm>
        </p:spPr>
        <p:txBody>
          <a:bodyPr>
            <a:normAutofit/>
          </a:bodyPr>
          <a:lstStyle/>
          <a:p>
            <a:endParaRPr lang="en-US" dirty="0">
              <a:solidFill>
                <a:srgbClr val="94C600"/>
              </a:solidFill>
            </a:endParaRPr>
          </a:p>
        </p:txBody>
      </p:sp>
      <p:sp>
        <p:nvSpPr>
          <p:cNvPr id="7" name="Slide Number Placeholder 6"/>
          <p:cNvSpPr>
            <a:spLocks noGrp="1"/>
          </p:cNvSpPr>
          <p:nvPr>
            <p:ph type="sldNum" sz="quarter" idx="12"/>
          </p:nvPr>
        </p:nvSpPr>
        <p:spPr/>
        <p:txBody>
          <a:bodyPr/>
          <a:lstStyle/>
          <a:p>
            <a:pPr algn="ctr"/>
            <a:fld id="{2BBB5E19-F10A-4C2F-BF6F-11C513378A2E}" type="slidenum">
              <a:rPr lang="en-US" smtClean="0"/>
              <a:pPr algn="ctr"/>
              <a:t>‹Nº›</a:t>
            </a:fld>
            <a:endParaRPr lang="en-US" dirty="0"/>
          </a:p>
        </p:txBody>
      </p:sp>
    </p:spTree>
    <p:extLst>
      <p:ext uri="{BB962C8B-B14F-4D97-AF65-F5344CB8AC3E}">
        <p14:creationId xmlns:p14="http://schemas.microsoft.com/office/powerpoint/2010/main" val="2238875828"/>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a:t>Haga clic para modificar el estilo de título del patrón</a:t>
            </a:r>
            <a:endParaRPr lang="en-US"/>
          </a:p>
        </p:txBody>
      </p:sp>
      <p:sp>
        <p:nvSpPr>
          <p:cNvPr id="3" name="Vertical Text Placeholder 2"/>
          <p:cNvSpPr>
            <a:spLocks noGrp="1"/>
          </p:cNvSpPr>
          <p:nvPr>
            <p:ph type="body" orient="vert" idx="1"/>
          </p:nvPr>
        </p:nvSpPr>
        <p:spPr/>
        <p:txBody>
          <a:bodyPr vert="eaVert"/>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n-US"/>
          </a:p>
        </p:txBody>
      </p:sp>
      <p:sp>
        <p:nvSpPr>
          <p:cNvPr id="4" name="Date Placeholder 3"/>
          <p:cNvSpPr>
            <a:spLocks noGrp="1"/>
          </p:cNvSpPr>
          <p:nvPr>
            <p:ph type="dt" sz="half" idx="10"/>
          </p:nvPr>
        </p:nvSpPr>
        <p:spPr/>
        <p:txBody>
          <a:bodyPr/>
          <a:lstStyle/>
          <a:p>
            <a:fld id="{E6F9B8CD-342D-4579-98EC-A8FD6B7370E1}" type="datetimeFigureOut">
              <a:rPr lang="en-US" smtClean="0"/>
              <a:pPr/>
              <a:t>3/10/2018</a:t>
            </a:fld>
            <a:endParaRPr lang="en-US" dirty="0"/>
          </a:p>
        </p:txBody>
      </p:sp>
      <p:sp>
        <p:nvSpPr>
          <p:cNvPr id="5" name="Footer Placeholder 4"/>
          <p:cNvSpPr>
            <a:spLocks noGrp="1"/>
          </p:cNvSpPr>
          <p:nvPr>
            <p:ph type="ftr" sz="quarter" idx="11"/>
          </p:nvPr>
        </p:nvSpPr>
        <p:spPr/>
        <p:txBody>
          <a:bodyPr/>
          <a:lstStyle/>
          <a:p>
            <a:endParaRPr lang="en-US" dirty="0">
              <a:solidFill>
                <a:srgbClr val="94C600"/>
              </a:solidFill>
            </a:endParaRPr>
          </a:p>
        </p:txBody>
      </p:sp>
      <p:sp>
        <p:nvSpPr>
          <p:cNvPr id="6" name="Slide Number Placeholder 5"/>
          <p:cNvSpPr>
            <a:spLocks noGrp="1"/>
          </p:cNvSpPr>
          <p:nvPr>
            <p:ph type="sldNum" sz="quarter" idx="12"/>
          </p:nvPr>
        </p:nvSpPr>
        <p:spPr/>
        <p:txBody>
          <a:bodyPr/>
          <a:lstStyle/>
          <a:p>
            <a:fld id="{2BBB5E19-F10A-4C2F-BF6F-11C513378A2E}" type="slidenum">
              <a:rPr lang="en-US" smtClean="0"/>
              <a:pPr/>
              <a:t>‹Nº›</a:t>
            </a:fld>
            <a:endParaRPr lang="en-US" dirty="0"/>
          </a:p>
        </p:txBody>
      </p:sp>
    </p:spTree>
    <p:extLst>
      <p:ext uri="{BB962C8B-B14F-4D97-AF65-F5344CB8AC3E}">
        <p14:creationId xmlns:p14="http://schemas.microsoft.com/office/powerpoint/2010/main" val="3584036234"/>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1030147"/>
            <a:ext cx="1484453" cy="4780344"/>
          </a:xfrm>
        </p:spPr>
        <p:txBody>
          <a:bodyPr vert="eaVert" anchor="ctr"/>
          <a:lstStyle/>
          <a:p>
            <a:r>
              <a:rPr lang="es-ES"/>
              <a:t>Haga clic para modificar el estilo de título del patrón</a:t>
            </a:r>
            <a:endParaRPr lang="en-US"/>
          </a:p>
        </p:txBody>
      </p:sp>
      <p:sp>
        <p:nvSpPr>
          <p:cNvPr id="3" name="Vertical Text Placeholder 2"/>
          <p:cNvSpPr>
            <a:spLocks noGrp="1"/>
          </p:cNvSpPr>
          <p:nvPr>
            <p:ph type="body" orient="vert" idx="1"/>
          </p:nvPr>
        </p:nvSpPr>
        <p:spPr>
          <a:xfrm>
            <a:off x="1053296" y="1030147"/>
            <a:ext cx="5423704" cy="4780344"/>
          </a:xfrm>
        </p:spPr>
        <p:txBody>
          <a:bodyPr vert="eaVert"/>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n-US"/>
          </a:p>
        </p:txBody>
      </p:sp>
      <p:sp>
        <p:nvSpPr>
          <p:cNvPr id="4" name="Date Placeholder 3"/>
          <p:cNvSpPr>
            <a:spLocks noGrp="1"/>
          </p:cNvSpPr>
          <p:nvPr>
            <p:ph type="dt" sz="half" idx="10"/>
          </p:nvPr>
        </p:nvSpPr>
        <p:spPr/>
        <p:txBody>
          <a:bodyPr/>
          <a:lstStyle/>
          <a:p>
            <a:fld id="{E6F9B8CD-342D-4579-98EC-A8FD6B7370E1}" type="datetimeFigureOut">
              <a:rPr lang="en-US" smtClean="0"/>
              <a:pPr/>
              <a:t>3/10/2018</a:t>
            </a:fld>
            <a:endParaRPr lang="en-US" dirty="0"/>
          </a:p>
        </p:txBody>
      </p:sp>
      <p:sp>
        <p:nvSpPr>
          <p:cNvPr id="5" name="Footer Placeholder 4"/>
          <p:cNvSpPr>
            <a:spLocks noGrp="1"/>
          </p:cNvSpPr>
          <p:nvPr>
            <p:ph type="ftr" sz="quarter" idx="11"/>
          </p:nvPr>
        </p:nvSpPr>
        <p:spPr/>
        <p:txBody>
          <a:bodyPr/>
          <a:lstStyle/>
          <a:p>
            <a:endParaRPr lang="en-US" dirty="0">
              <a:solidFill>
                <a:srgbClr val="94C600"/>
              </a:solidFill>
            </a:endParaRPr>
          </a:p>
        </p:txBody>
      </p:sp>
      <p:sp>
        <p:nvSpPr>
          <p:cNvPr id="6" name="Slide Number Placeholder 5"/>
          <p:cNvSpPr>
            <a:spLocks noGrp="1"/>
          </p:cNvSpPr>
          <p:nvPr>
            <p:ph type="sldNum" sz="quarter" idx="12"/>
          </p:nvPr>
        </p:nvSpPr>
        <p:spPr/>
        <p:txBody>
          <a:bodyPr/>
          <a:lstStyle/>
          <a:p>
            <a:fld id="{2BBB5E19-F10A-4C2F-BF6F-11C513378A2E}" type="slidenum">
              <a:rPr lang="en-US" smtClean="0"/>
              <a:pPr/>
              <a:t>‹Nº›</a:t>
            </a:fld>
            <a:endParaRPr lang="en-US" dirty="0"/>
          </a:p>
        </p:txBody>
      </p:sp>
    </p:spTree>
    <p:extLst>
      <p:ext uri="{BB962C8B-B14F-4D97-AF65-F5344CB8AC3E}">
        <p14:creationId xmlns:p14="http://schemas.microsoft.com/office/powerpoint/2010/main" val="369600226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16" name="15 Conector recto"/>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2" name="21 Marcador de título"/>
          <p:cNvSpPr>
            <a:spLocks noGrp="1"/>
          </p:cNvSpPr>
          <p:nvPr>
            <p:ph type="title"/>
          </p:nvPr>
        </p:nvSpPr>
        <p:spPr>
          <a:xfrm>
            <a:off x="457200" y="274638"/>
            <a:ext cx="7467600" cy="1143000"/>
          </a:xfrm>
          <a:prstGeom prst="rect">
            <a:avLst/>
          </a:prstGeom>
        </p:spPr>
        <p:txBody>
          <a:bodyPr vert="horz" anchor="b">
            <a:normAutofit/>
          </a:bodyPr>
          <a:lstStyle/>
          <a:p>
            <a:r>
              <a:rPr kumimoji="0" lang="es-ES"/>
              <a:t>Haga clic para modificar el estilo de título del patrón</a:t>
            </a:r>
            <a:endParaRPr kumimoji="0" lang="en-US"/>
          </a:p>
        </p:txBody>
      </p:sp>
      <p:sp>
        <p:nvSpPr>
          <p:cNvPr id="13" name="12 Marcador de texto"/>
          <p:cNvSpPr>
            <a:spLocks noGrp="1"/>
          </p:cNvSpPr>
          <p:nvPr>
            <p:ph type="body" idx="1"/>
          </p:nvPr>
        </p:nvSpPr>
        <p:spPr>
          <a:xfrm>
            <a:off x="457200" y="1600200"/>
            <a:ext cx="7467600" cy="4873752"/>
          </a:xfrm>
          <a:prstGeom prst="rect">
            <a:avLst/>
          </a:prstGeom>
        </p:spPr>
        <p:txBody>
          <a:bodyPr vert="horz">
            <a:normAutofit/>
          </a:bodyPr>
          <a:lstStyle/>
          <a:p>
            <a:pPr lvl="0" eaLnBrk="1" latinLnBrk="0" hangingPunct="1"/>
            <a:r>
              <a:rPr kumimoji="0" lang="es-ES"/>
              <a:t>Haga clic para modificar el estilo de texto del patrón</a:t>
            </a:r>
          </a:p>
          <a:p>
            <a:pPr lvl="1" eaLnBrk="1" latinLnBrk="0" hangingPunct="1"/>
            <a:r>
              <a:rPr kumimoji="0" lang="es-ES"/>
              <a:t>Segundo nivel</a:t>
            </a:r>
          </a:p>
          <a:p>
            <a:pPr lvl="2" eaLnBrk="1" latinLnBrk="0" hangingPunct="1"/>
            <a:r>
              <a:rPr kumimoji="0" lang="es-ES"/>
              <a:t>Tercer nivel</a:t>
            </a:r>
          </a:p>
          <a:p>
            <a:pPr lvl="3" eaLnBrk="1" latinLnBrk="0" hangingPunct="1"/>
            <a:r>
              <a:rPr kumimoji="0" lang="es-ES"/>
              <a:t>Cuarto nivel</a:t>
            </a:r>
          </a:p>
          <a:p>
            <a:pPr lvl="4" eaLnBrk="1" latinLnBrk="0" hangingPunct="1"/>
            <a:r>
              <a:rPr kumimoji="0" lang="es-ES"/>
              <a:t>Quinto nivel</a:t>
            </a:r>
            <a:endParaRPr kumimoji="0" lang="en-US"/>
          </a:p>
        </p:txBody>
      </p:sp>
      <p:sp>
        <p:nvSpPr>
          <p:cNvPr id="14" name="13 Marcador de fecha"/>
          <p:cNvSpPr>
            <a:spLocks noGrp="1"/>
          </p:cNvSpPr>
          <p:nvPr>
            <p:ph type="dt" sz="half" idx="2"/>
          </p:nvPr>
        </p:nvSpPr>
        <p:spPr>
          <a:xfrm rot="5400000">
            <a:off x="7589520" y="1081851"/>
            <a:ext cx="2011680" cy="384048"/>
          </a:xfrm>
          <a:prstGeom prst="rect">
            <a:avLst/>
          </a:prstGeom>
        </p:spPr>
        <p:txBody>
          <a:bodyPr vert="horz" anchor="ctr" anchorCtr="0"/>
          <a:lstStyle>
            <a:lvl1pPr algn="r" eaLnBrk="1" latinLnBrk="0" hangingPunct="1">
              <a:defRPr kumimoji="0" sz="1200">
                <a:solidFill>
                  <a:schemeClr val="tx2"/>
                </a:solidFill>
              </a:defRPr>
            </a:lvl1pPr>
          </a:lstStyle>
          <a:p>
            <a:pPr algn="r" eaLnBrk="1" latinLnBrk="0" hangingPunct="1"/>
            <a:fld id="{E6F9B8CD-342D-4579-98EC-A8FD6B7370E1}" type="datetimeFigureOut">
              <a:rPr lang="en-US" smtClean="0"/>
              <a:pPr algn="r" eaLnBrk="1" latinLnBrk="0" hangingPunct="1"/>
              <a:t>3/10/2018</a:t>
            </a:fld>
            <a:endParaRPr lang="en-US" dirty="0">
              <a:solidFill>
                <a:schemeClr val="tx2"/>
              </a:solidFill>
            </a:endParaRPr>
          </a:p>
        </p:txBody>
      </p:sp>
      <p:sp>
        <p:nvSpPr>
          <p:cNvPr id="3" name="2 Marcador de pie de página"/>
          <p:cNvSpPr>
            <a:spLocks noGrp="1"/>
          </p:cNvSpPr>
          <p:nvPr>
            <p:ph type="ftr" sz="quarter" idx="3"/>
          </p:nvPr>
        </p:nvSpPr>
        <p:spPr>
          <a:xfrm rot="5400000">
            <a:off x="6990186" y="3737240"/>
            <a:ext cx="3200400" cy="365760"/>
          </a:xfrm>
          <a:prstGeom prst="rect">
            <a:avLst/>
          </a:prstGeom>
        </p:spPr>
        <p:txBody>
          <a:bodyPr vert="horz" anchor="ctr" anchorCtr="0"/>
          <a:lstStyle>
            <a:lvl1pPr algn="l" eaLnBrk="1" latinLnBrk="0" hangingPunct="1">
              <a:defRPr kumimoji="0" sz="1200">
                <a:solidFill>
                  <a:schemeClr val="tx2"/>
                </a:solidFill>
              </a:defRPr>
            </a:lvl1pPr>
          </a:lstStyle>
          <a:p>
            <a:pPr algn="l" eaLnBrk="1" latinLnBrk="0" hangingPunct="1"/>
            <a:endParaRPr kumimoji="0" lang="en-US" dirty="0">
              <a:solidFill>
                <a:schemeClr val="tx2"/>
              </a:solidFill>
            </a:endParaRPr>
          </a:p>
        </p:txBody>
      </p:sp>
      <p:sp>
        <p:nvSpPr>
          <p:cNvPr id="7" name="6 Conector recto"/>
          <p:cNvSpPr>
            <a:spLocks noChangeShapeType="1"/>
          </p:cNvSpPr>
          <p:nvPr/>
        </p:nvSpPr>
        <p:spPr bwMode="auto">
          <a:xfrm>
            <a:off x="76200"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9" name="8 Conector recto"/>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0" name="9 Rectángulo"/>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1" name="10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2" name="11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22 Marcador de número de diapositiva"/>
          <p:cNvSpPr>
            <a:spLocks noGrp="1"/>
          </p:cNvSpPr>
          <p:nvPr>
            <p:ph type="sldNum" sz="quarter" idx="4"/>
          </p:nvPr>
        </p:nvSpPr>
        <p:spPr>
          <a:xfrm>
            <a:off x="8129016" y="5734050"/>
            <a:ext cx="609600" cy="521208"/>
          </a:xfrm>
          <a:prstGeom prst="rect">
            <a:avLst/>
          </a:prstGeom>
        </p:spPr>
        <p:txBody>
          <a:bodyPr vert="horz" anchor="ctr"/>
          <a:lstStyle>
            <a:lvl1pPr algn="ctr" eaLnBrk="1" latinLnBrk="0" hangingPunct="1">
              <a:defRPr kumimoji="0" sz="1400" b="1">
                <a:solidFill>
                  <a:srgbClr val="FFFFFF"/>
                </a:solidFill>
              </a:defRPr>
            </a:lvl1pPr>
          </a:lstStyle>
          <a:p>
            <a:pPr algn="ctr" eaLnBrk="1" latinLnBrk="0" hangingPunct="1"/>
            <a:fld id="{2BBB5E19-F10A-4C2F-BF6F-11C513378A2E}" type="slidenum">
              <a:rPr kumimoji="0" lang="en-US" smtClean="0"/>
              <a:pPr algn="ctr" eaLnBrk="1" latinLnBrk="0" hangingPunct="1"/>
              <a:t>‹Nº›</a:t>
            </a:fld>
            <a:endParaRPr kumimoji="0" lang="en-US" sz="1400" b="1" dirty="0">
              <a:solidFill>
                <a:srgbClr val="FFFFFF"/>
              </a:solidFill>
            </a:endParaRPr>
          </a:p>
        </p:txBody>
      </p:sp>
    </p:spTree>
  </p:cSld>
  <p:clrMap bg1="dk1" tx1="lt1" bg2="dk2" tx2="lt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rtl="0" eaLnBrk="1" latinLnBrk="0" hangingPunct="1">
        <a:spcBef>
          <a:spcPct val="0"/>
        </a:spcBef>
        <a:buNone/>
        <a:defRPr kumimoji="0" sz="3000" b="0" kern="1200" cap="small" baseline="0">
          <a:solidFill>
            <a:schemeClr val="tx2"/>
          </a:solidFill>
          <a:latin typeface="+mj-lt"/>
          <a:ea typeface="+mj-ea"/>
          <a:cs typeface="+mj-cs"/>
        </a:defRPr>
      </a:lvl1pPr>
    </p:titleStyle>
    <p:bodyStyle>
      <a:lvl1pPr marL="274320" indent="-274320" algn="l" rtl="0" eaLnBrk="1" latinLnBrk="0" hangingPunct="1">
        <a:spcBef>
          <a:spcPts val="600"/>
        </a:spcBef>
        <a:buClr>
          <a:schemeClr val="accent1"/>
        </a:buClr>
        <a:buSzPct val="70000"/>
        <a:buFont typeface="Wingdings"/>
        <a:buChar char=""/>
        <a:defRPr kumimoji="0" sz="2400" kern="1200">
          <a:solidFill>
            <a:schemeClr val="tx1"/>
          </a:solidFill>
          <a:latin typeface="+mn-lt"/>
          <a:ea typeface="+mn-ea"/>
          <a:cs typeface="+mn-cs"/>
        </a:defRPr>
      </a:lvl1pPr>
      <a:lvl2pPr marL="640080" indent="-274320" algn="l" rtl="0" eaLnBrk="1" latinLnBrk="0" hangingPunct="1">
        <a:spcBef>
          <a:spcPct val="20000"/>
        </a:spcBef>
        <a:buClr>
          <a:schemeClr val="accent1"/>
        </a:buClr>
        <a:buSzPct val="80000"/>
        <a:buFont typeface="Wingdings 2"/>
        <a:buChar char=""/>
        <a:defRPr kumimoji="0" sz="2100" kern="1200">
          <a:solidFill>
            <a:schemeClr val="tx1"/>
          </a:solidFill>
          <a:latin typeface="+mn-lt"/>
          <a:ea typeface="+mn-ea"/>
          <a:cs typeface="+mn-cs"/>
        </a:defRPr>
      </a:lvl2pPr>
      <a:lvl3pPr marL="914400" indent="-182880" algn="l" rtl="0" eaLnBrk="1" latinLnBrk="0" hangingPunct="1">
        <a:spcBef>
          <a:spcPct val="20000"/>
        </a:spcBef>
        <a:buClr>
          <a:schemeClr val="accent1">
            <a:shade val="75000"/>
          </a:schemeClr>
        </a:buClr>
        <a:buSzPct val="60000"/>
        <a:buFont typeface="Wingdings"/>
        <a:buChar char=""/>
        <a:defRPr kumimoji="0" sz="1800" kern="1200">
          <a:solidFill>
            <a:schemeClr val="tx1"/>
          </a:solidFill>
          <a:latin typeface="+mn-lt"/>
          <a:ea typeface="+mn-ea"/>
          <a:cs typeface="+mn-cs"/>
        </a:defRPr>
      </a:lvl3pPr>
      <a:lvl4pPr marL="1188720" indent="-182880" algn="l" rtl="0" eaLnBrk="1" latinLnBrk="0" hangingPunct="1">
        <a:spcBef>
          <a:spcPct val="20000"/>
        </a:spcBef>
        <a:buClr>
          <a:schemeClr val="accent1">
            <a:tint val="60000"/>
          </a:schemeClr>
        </a:buClr>
        <a:buSzPct val="60000"/>
        <a:buFont typeface="Wingdings"/>
        <a:buChar char=""/>
        <a:defRPr kumimoji="0" sz="1800" kern="1200">
          <a:solidFill>
            <a:schemeClr val="tx1"/>
          </a:solidFill>
          <a:latin typeface="+mn-lt"/>
          <a:ea typeface="+mn-ea"/>
          <a:cs typeface="+mn-cs"/>
        </a:defRPr>
      </a:lvl4pPr>
      <a:lvl5pPr marL="1463040" indent="-182880" algn="l" rtl="0" eaLnBrk="1" latinLnBrk="0" hangingPunct="1">
        <a:spcBef>
          <a:spcPct val="20000"/>
        </a:spcBef>
        <a:buClr>
          <a:schemeClr val="accent2">
            <a:tint val="60000"/>
          </a:schemeClr>
        </a:buClr>
        <a:buSzPct val="68000"/>
        <a:buFont typeface="Wingdings 2"/>
        <a:buChar char=""/>
        <a:defRPr kumimoji="0" sz="1600" kern="1200">
          <a:solidFill>
            <a:schemeClr val="tx1"/>
          </a:solidFill>
          <a:latin typeface="+mn-lt"/>
          <a:ea typeface="+mn-ea"/>
          <a:cs typeface="+mn-cs"/>
        </a:defRPr>
      </a:lvl5pPr>
      <a:lvl6pPr marL="1737360" indent="-182880" algn="l" rtl="0" eaLnBrk="1" latinLnBrk="0" hangingPunct="1">
        <a:spcBef>
          <a:spcPct val="20000"/>
        </a:spcBef>
        <a:buClr>
          <a:schemeClr val="accent1"/>
        </a:buClr>
        <a:buChar char="•"/>
        <a:defRPr kumimoji="0" sz="1600" kern="1200">
          <a:solidFill>
            <a:schemeClr val="tx2"/>
          </a:solidFill>
          <a:latin typeface="+mn-lt"/>
          <a:ea typeface="+mn-ea"/>
          <a:cs typeface="+mn-cs"/>
        </a:defRPr>
      </a:lvl6pPr>
      <a:lvl7pPr marL="2011680" indent="-182880" algn="l" rtl="0" eaLnBrk="1" latinLnBrk="0" hangingPunct="1">
        <a:spcBef>
          <a:spcPct val="20000"/>
        </a:spcBef>
        <a:buClr>
          <a:schemeClr val="accent1">
            <a:tint val="60000"/>
          </a:schemeClr>
        </a:buClr>
        <a:buSzPct val="60000"/>
        <a:buFont typeface="Wingdings"/>
        <a:buChar char=""/>
        <a:defRPr kumimoji="0" sz="1400" kern="1200" baseline="0">
          <a:solidFill>
            <a:schemeClr val="tx2"/>
          </a:solidFill>
          <a:latin typeface="+mn-lt"/>
          <a:ea typeface="+mn-ea"/>
          <a:cs typeface="+mn-cs"/>
        </a:defRPr>
      </a:lvl7pPr>
      <a:lvl8pPr marL="2286000" indent="-182880" algn="l" rtl="0" eaLnBrk="1" latinLnBrk="0" hangingPunct="1">
        <a:spcBef>
          <a:spcPct val="20000"/>
        </a:spcBef>
        <a:buClr>
          <a:schemeClr val="accent2"/>
        </a:buClr>
        <a:buChar char="•"/>
        <a:defRPr kumimoji="0" sz="1400" kern="1200" cap="small" baseline="0">
          <a:solidFill>
            <a:schemeClr val="tx2"/>
          </a:solidFill>
          <a:latin typeface="+mn-lt"/>
          <a:ea typeface="+mn-ea"/>
          <a:cs typeface="+mn-cs"/>
        </a:defRPr>
      </a:lvl8pPr>
      <a:lvl9pPr marL="2560320" indent="-182880" algn="l" rtl="0" eaLnBrk="1" latinLnBrk="0" hangingPunct="1">
        <a:spcBef>
          <a:spcPct val="20000"/>
        </a:spcBef>
        <a:buClr>
          <a:schemeClr val="accent1">
            <a:shade val="75000"/>
          </a:schemeClr>
        </a:buClr>
        <a:buChar char="•"/>
        <a:defRPr kumimoji="0" sz="1400" kern="1200" baseline="0">
          <a:solidFill>
            <a:schemeClr val="tx2"/>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grpSp>
        <p:nvGrpSpPr>
          <p:cNvPr id="42" name="Group 41"/>
          <p:cNvGrpSpPr/>
          <p:nvPr/>
        </p:nvGrpSpPr>
        <p:grpSpPr>
          <a:xfrm>
            <a:off x="-304800" y="0"/>
            <a:ext cx="9932332" cy="6858000"/>
            <a:chOff x="-382404" y="0"/>
            <a:chExt cx="9932332" cy="6858000"/>
          </a:xfrm>
        </p:grpSpPr>
        <p:grpSp>
          <p:nvGrpSpPr>
            <p:cNvPr id="43" name="Group 44"/>
            <p:cNvGrpSpPr/>
            <p:nvPr/>
          </p:nvGrpSpPr>
          <p:grpSpPr>
            <a:xfrm>
              <a:off x="0" y="0"/>
              <a:ext cx="9144000" cy="6858000"/>
              <a:chOff x="0" y="0"/>
              <a:chExt cx="9144000" cy="6858000"/>
            </a:xfrm>
          </p:grpSpPr>
          <p:grpSp>
            <p:nvGrpSpPr>
              <p:cNvPr id="101" name="Group 4"/>
              <p:cNvGrpSpPr/>
              <p:nvPr/>
            </p:nvGrpSpPr>
            <p:grpSpPr>
              <a:xfrm>
                <a:off x="0" y="0"/>
                <a:ext cx="2514600" cy="6858000"/>
                <a:chOff x="0" y="0"/>
                <a:chExt cx="2514600" cy="6858000"/>
              </a:xfrm>
            </p:grpSpPr>
            <p:sp>
              <p:nvSpPr>
                <p:cNvPr id="113" name="Rectangle 112"/>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
              <p:nvSpPr>
                <p:cNvPr id="114" name="Rectangle 2"/>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
              <p:nvSpPr>
                <p:cNvPr id="115" name="Rectangle 3"/>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grpSp>
          <p:grpSp>
            <p:nvGrpSpPr>
              <p:cNvPr id="102" name="Group 5"/>
              <p:cNvGrpSpPr/>
              <p:nvPr/>
            </p:nvGrpSpPr>
            <p:grpSpPr>
              <a:xfrm>
                <a:off x="422910" y="0"/>
                <a:ext cx="2514600" cy="6858000"/>
                <a:chOff x="0" y="0"/>
                <a:chExt cx="2514600" cy="6858000"/>
              </a:xfrm>
            </p:grpSpPr>
            <p:sp>
              <p:nvSpPr>
                <p:cNvPr id="110" name="Rectangle 109"/>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
              <p:nvSpPr>
                <p:cNvPr id="111" name="Rectangle 110"/>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
              <p:nvSpPr>
                <p:cNvPr id="112" name="Rectangle 111"/>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grpSp>
          <p:grpSp>
            <p:nvGrpSpPr>
              <p:cNvPr id="103" name="Group 9"/>
              <p:cNvGrpSpPr/>
              <p:nvPr/>
            </p:nvGrpSpPr>
            <p:grpSpPr>
              <a:xfrm rot="10800000">
                <a:off x="6629400" y="0"/>
                <a:ext cx="2514600" cy="6858000"/>
                <a:chOff x="0" y="0"/>
                <a:chExt cx="2514600" cy="6858000"/>
              </a:xfrm>
            </p:grpSpPr>
            <p:sp>
              <p:nvSpPr>
                <p:cNvPr id="107" name="Rectangle 106"/>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
              <p:nvSpPr>
                <p:cNvPr id="108" name="Rectangle 107"/>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
              <p:nvSpPr>
                <p:cNvPr id="109" name="Rectangle 108"/>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grpSp>
          <p:sp>
            <p:nvSpPr>
              <p:cNvPr id="104" name="Rectangle 103"/>
              <p:cNvSpPr/>
              <p:nvPr/>
            </p:nvSpPr>
            <p:spPr>
              <a:xfrm>
                <a:off x="3810000" y="0"/>
                <a:ext cx="28194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
            <p:nvSpPr>
              <p:cNvPr id="105" name="Rectangle 104"/>
              <p:cNvSpPr/>
              <p:nvPr/>
            </p:nvSpPr>
            <p:spPr>
              <a:xfrm>
                <a:off x="289560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
            <p:nvSpPr>
              <p:cNvPr id="106" name="Rectangle 105"/>
              <p:cNvSpPr/>
              <p:nvPr/>
            </p:nvSpPr>
            <p:spPr>
              <a:xfrm>
                <a:off x="31242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grpSp>
        <p:sp>
          <p:nvSpPr>
            <p:cNvPr id="44" name="Freeform 43"/>
            <p:cNvSpPr/>
            <p:nvPr/>
          </p:nvSpPr>
          <p:spPr>
            <a:xfrm>
              <a:off x="-11875" y="5035138"/>
              <a:ext cx="9144000" cy="1175655"/>
            </a:xfrm>
            <a:custGeom>
              <a:avLst/>
              <a:gdLst>
                <a:gd name="connsiteX0" fmla="*/ 0 w 9144000"/>
                <a:gd name="connsiteY0" fmla="*/ 1116280 h 1175656"/>
                <a:gd name="connsiteX1" fmla="*/ 1674420 w 9144000"/>
                <a:gd name="connsiteY1" fmla="*/ 1163781 h 1175656"/>
                <a:gd name="connsiteX2" fmla="*/ 4120737 w 9144000"/>
                <a:gd name="connsiteY2" fmla="*/ 1045028 h 1175656"/>
                <a:gd name="connsiteX3" fmla="*/ 7172696 w 9144000"/>
                <a:gd name="connsiteY3" fmla="*/ 605641 h 1175656"/>
                <a:gd name="connsiteX4" fmla="*/ 9144000 w 9144000"/>
                <a:gd name="connsiteY4" fmla="*/ 0 h 1175656"/>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116279 h 1175655"/>
                <a:gd name="connsiteX1" fmla="*/ 1674420 w 9144000"/>
                <a:gd name="connsiteY1" fmla="*/ 1163780 h 1175655"/>
                <a:gd name="connsiteX2" fmla="*/ 4120737 w 9144000"/>
                <a:gd name="connsiteY2" fmla="*/ 1045027 h 1175655"/>
                <a:gd name="connsiteX3" fmla="*/ 7172696 w 9144000"/>
                <a:gd name="connsiteY3" fmla="*/ 605640 h 1175655"/>
                <a:gd name="connsiteX4" fmla="*/ 9144000 w 9144000"/>
                <a:gd name="connsiteY4" fmla="*/ 0 h 117565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5655">
                  <a:moveTo>
                    <a:pt x="0" y="1116279"/>
                  </a:moveTo>
                  <a:cubicBezTo>
                    <a:pt x="493815" y="1145967"/>
                    <a:pt x="987631" y="1175655"/>
                    <a:pt x="1674420" y="1163780"/>
                  </a:cubicBezTo>
                  <a:cubicBezTo>
                    <a:pt x="2361209" y="1151905"/>
                    <a:pt x="3204358" y="1138050"/>
                    <a:pt x="4120737" y="1045027"/>
                  </a:cubicBezTo>
                  <a:cubicBezTo>
                    <a:pt x="5037116" y="952004"/>
                    <a:pt x="6335486" y="779811"/>
                    <a:pt x="7172696" y="605640"/>
                  </a:cubicBezTo>
                  <a:cubicBezTo>
                    <a:pt x="8009907" y="431469"/>
                    <a:pt x="8866910" y="154379"/>
                    <a:pt x="9144000" y="0"/>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solidFill>
                  <a:prstClr val="white"/>
                </a:solidFill>
              </a:endParaRPr>
            </a:p>
          </p:txBody>
        </p:sp>
        <p:sp>
          <p:nvSpPr>
            <p:cNvPr id="45" name="Freeform 44"/>
            <p:cNvSpPr/>
            <p:nvPr/>
          </p:nvSpPr>
          <p:spPr>
            <a:xfrm>
              <a:off x="-11875" y="3467595"/>
              <a:ext cx="9144000" cy="890650"/>
            </a:xfrm>
            <a:custGeom>
              <a:avLst/>
              <a:gdLst>
                <a:gd name="connsiteX0" fmla="*/ 0 w 9144000"/>
                <a:gd name="connsiteY0" fmla="*/ 890650 h 890650"/>
                <a:gd name="connsiteX1" fmla="*/ 1045028 w 9144000"/>
                <a:gd name="connsiteY1" fmla="*/ 475013 h 890650"/>
                <a:gd name="connsiteX2" fmla="*/ 3111335 w 9144000"/>
                <a:gd name="connsiteY2" fmla="*/ 71252 h 890650"/>
                <a:gd name="connsiteX3" fmla="*/ 5913911 w 9144000"/>
                <a:gd name="connsiteY3" fmla="*/ 71252 h 890650"/>
                <a:gd name="connsiteX4" fmla="*/ 9144000 w 9144000"/>
                <a:gd name="connsiteY4" fmla="*/ 498764 h 8906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890650">
                  <a:moveTo>
                    <a:pt x="0" y="890650"/>
                  </a:moveTo>
                  <a:cubicBezTo>
                    <a:pt x="263236" y="751114"/>
                    <a:pt x="526472" y="611579"/>
                    <a:pt x="1045028" y="475013"/>
                  </a:cubicBezTo>
                  <a:cubicBezTo>
                    <a:pt x="1563584" y="338447"/>
                    <a:pt x="2299855" y="138545"/>
                    <a:pt x="3111335" y="71252"/>
                  </a:cubicBezTo>
                  <a:cubicBezTo>
                    <a:pt x="3922815" y="3959"/>
                    <a:pt x="4908467" y="0"/>
                    <a:pt x="5913911" y="71252"/>
                  </a:cubicBezTo>
                  <a:cubicBezTo>
                    <a:pt x="6919355" y="142504"/>
                    <a:pt x="8595756" y="427512"/>
                    <a:pt x="9144000" y="498764"/>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solidFill>
                  <a:prstClr val="white"/>
                </a:solidFill>
              </a:endParaRPr>
            </a:p>
          </p:txBody>
        </p:sp>
        <p:sp>
          <p:nvSpPr>
            <p:cNvPr id="46" name="Freeform 45"/>
            <p:cNvSpPr/>
            <p:nvPr/>
          </p:nvSpPr>
          <p:spPr>
            <a:xfrm>
              <a:off x="-23751" y="5640779"/>
              <a:ext cx="3004457" cy="1211283"/>
            </a:xfrm>
            <a:custGeom>
              <a:avLst/>
              <a:gdLst>
                <a:gd name="connsiteX0" fmla="*/ 0 w 3004457"/>
                <a:gd name="connsiteY0" fmla="*/ 0 h 1211283"/>
                <a:gd name="connsiteX1" fmla="*/ 3004457 w 3004457"/>
                <a:gd name="connsiteY1" fmla="*/ 1211283 h 1211283"/>
              </a:gdLst>
              <a:ahLst/>
              <a:cxnLst>
                <a:cxn ang="0">
                  <a:pos x="connsiteX0" y="connsiteY0"/>
                </a:cxn>
                <a:cxn ang="0">
                  <a:pos x="connsiteX1" y="connsiteY1"/>
                </a:cxn>
              </a:cxnLst>
              <a:rect l="l" t="t" r="r" b="b"/>
              <a:pathLst>
                <a:path w="3004457" h="1211283">
                  <a:moveTo>
                    <a:pt x="0" y="0"/>
                  </a:moveTo>
                  <a:cubicBezTo>
                    <a:pt x="1103415" y="501732"/>
                    <a:pt x="2206831" y="1003465"/>
                    <a:pt x="3004457" y="1211283"/>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solidFill>
                  <a:prstClr val="white"/>
                </a:solidFill>
              </a:endParaRPr>
            </a:p>
          </p:txBody>
        </p:sp>
        <p:sp>
          <p:nvSpPr>
            <p:cNvPr id="47" name="Freeform 46"/>
            <p:cNvSpPr/>
            <p:nvPr/>
          </p:nvSpPr>
          <p:spPr>
            <a:xfrm>
              <a:off x="-11875" y="5284519"/>
              <a:ext cx="9144000" cy="1478478"/>
            </a:xfrm>
            <a:custGeom>
              <a:avLst/>
              <a:gdLst>
                <a:gd name="connsiteX0" fmla="*/ 0 w 9144000"/>
                <a:gd name="connsiteY0" fmla="*/ 0 h 1478478"/>
                <a:gd name="connsiteX1" fmla="*/ 1104405 w 9144000"/>
                <a:gd name="connsiteY1" fmla="*/ 344385 h 1478478"/>
                <a:gd name="connsiteX2" fmla="*/ 3194462 w 9144000"/>
                <a:gd name="connsiteY2" fmla="*/ 866899 h 1478478"/>
                <a:gd name="connsiteX3" fmla="*/ 5676405 w 9144000"/>
                <a:gd name="connsiteY3" fmla="*/ 1282536 h 1478478"/>
                <a:gd name="connsiteX4" fmla="*/ 7730836 w 9144000"/>
                <a:gd name="connsiteY4" fmla="*/ 1448790 h 1478478"/>
                <a:gd name="connsiteX5" fmla="*/ 8573984 w 9144000"/>
                <a:gd name="connsiteY5" fmla="*/ 1460665 h 1478478"/>
                <a:gd name="connsiteX6" fmla="*/ 9144000 w 9144000"/>
                <a:gd name="connsiteY6" fmla="*/ 1425039 h 14784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144000" h="1478478">
                  <a:moveTo>
                    <a:pt x="0" y="0"/>
                  </a:moveTo>
                  <a:cubicBezTo>
                    <a:pt x="285997" y="99951"/>
                    <a:pt x="571995" y="199902"/>
                    <a:pt x="1104405" y="344385"/>
                  </a:cubicBezTo>
                  <a:cubicBezTo>
                    <a:pt x="1636815" y="488868"/>
                    <a:pt x="2432462" y="710541"/>
                    <a:pt x="3194462" y="866899"/>
                  </a:cubicBezTo>
                  <a:cubicBezTo>
                    <a:pt x="3956462" y="1023258"/>
                    <a:pt x="4920343" y="1185554"/>
                    <a:pt x="5676405" y="1282536"/>
                  </a:cubicBezTo>
                  <a:cubicBezTo>
                    <a:pt x="6432467" y="1379518"/>
                    <a:pt x="7247906" y="1419102"/>
                    <a:pt x="7730836" y="1448790"/>
                  </a:cubicBezTo>
                  <a:cubicBezTo>
                    <a:pt x="8213766" y="1478478"/>
                    <a:pt x="8338457" y="1464623"/>
                    <a:pt x="8573984" y="1460665"/>
                  </a:cubicBezTo>
                  <a:cubicBezTo>
                    <a:pt x="8809511" y="1456707"/>
                    <a:pt x="8976755" y="1440873"/>
                    <a:pt x="9144000" y="1425039"/>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solidFill>
                  <a:prstClr val="white"/>
                </a:solidFill>
              </a:endParaRPr>
            </a:p>
          </p:txBody>
        </p:sp>
        <p:sp>
          <p:nvSpPr>
            <p:cNvPr id="49" name="Freeform 48"/>
            <p:cNvSpPr/>
            <p:nvPr/>
          </p:nvSpPr>
          <p:spPr>
            <a:xfrm>
              <a:off x="2137558" y="5132120"/>
              <a:ext cx="6982691" cy="1719942"/>
            </a:xfrm>
            <a:custGeom>
              <a:avLst/>
              <a:gdLst>
                <a:gd name="connsiteX0" fmla="*/ 0 w 6982691"/>
                <a:gd name="connsiteY0" fmla="*/ 1719942 h 1719942"/>
                <a:gd name="connsiteX1" fmla="*/ 546265 w 6982691"/>
                <a:gd name="connsiteY1" fmla="*/ 1185553 h 1719942"/>
                <a:gd name="connsiteX2" fmla="*/ 1330037 w 6982691"/>
                <a:gd name="connsiteY2" fmla="*/ 710540 h 1719942"/>
                <a:gd name="connsiteX3" fmla="*/ 2078182 w 6982691"/>
                <a:gd name="connsiteY3" fmla="*/ 437407 h 1719942"/>
                <a:gd name="connsiteX4" fmla="*/ 3348842 w 6982691"/>
                <a:gd name="connsiteY4" fmla="*/ 152399 h 1719942"/>
                <a:gd name="connsiteX5" fmla="*/ 4001985 w 6982691"/>
                <a:gd name="connsiteY5" fmla="*/ 69272 h 1719942"/>
                <a:gd name="connsiteX6" fmla="*/ 5047013 w 6982691"/>
                <a:gd name="connsiteY6" fmla="*/ 9896 h 1719942"/>
                <a:gd name="connsiteX7" fmla="*/ 5890161 w 6982691"/>
                <a:gd name="connsiteY7" fmla="*/ 9896 h 1719942"/>
                <a:gd name="connsiteX8" fmla="*/ 6495803 w 6982691"/>
                <a:gd name="connsiteY8" fmla="*/ 9896 h 1719942"/>
                <a:gd name="connsiteX9" fmla="*/ 6899564 w 6982691"/>
                <a:gd name="connsiteY9" fmla="*/ 33646 h 1719942"/>
                <a:gd name="connsiteX10" fmla="*/ 6982691 w 6982691"/>
                <a:gd name="connsiteY10" fmla="*/ 45522 h 1719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6982691" h="1719942">
                  <a:moveTo>
                    <a:pt x="0" y="1719942"/>
                  </a:moveTo>
                  <a:cubicBezTo>
                    <a:pt x="162296" y="1536864"/>
                    <a:pt x="324592" y="1353787"/>
                    <a:pt x="546265" y="1185553"/>
                  </a:cubicBezTo>
                  <a:cubicBezTo>
                    <a:pt x="767938" y="1017319"/>
                    <a:pt x="1074718" y="835231"/>
                    <a:pt x="1330037" y="710540"/>
                  </a:cubicBezTo>
                  <a:cubicBezTo>
                    <a:pt x="1585356" y="585849"/>
                    <a:pt x="1741715" y="530430"/>
                    <a:pt x="2078182" y="437407"/>
                  </a:cubicBezTo>
                  <a:cubicBezTo>
                    <a:pt x="2414649" y="344384"/>
                    <a:pt x="3028208" y="213755"/>
                    <a:pt x="3348842" y="152399"/>
                  </a:cubicBezTo>
                  <a:cubicBezTo>
                    <a:pt x="3669476" y="91043"/>
                    <a:pt x="3718957" y="93022"/>
                    <a:pt x="4001985" y="69272"/>
                  </a:cubicBezTo>
                  <a:cubicBezTo>
                    <a:pt x="4285013" y="45522"/>
                    <a:pt x="4732317" y="19792"/>
                    <a:pt x="5047013" y="9896"/>
                  </a:cubicBezTo>
                  <a:cubicBezTo>
                    <a:pt x="5361709" y="0"/>
                    <a:pt x="5890161" y="9896"/>
                    <a:pt x="5890161" y="9896"/>
                  </a:cubicBezTo>
                  <a:lnTo>
                    <a:pt x="6495803" y="9896"/>
                  </a:lnTo>
                  <a:cubicBezTo>
                    <a:pt x="6664037" y="13854"/>
                    <a:pt x="6818416" y="27708"/>
                    <a:pt x="6899564" y="33646"/>
                  </a:cubicBezTo>
                  <a:cubicBezTo>
                    <a:pt x="6980712" y="39584"/>
                    <a:pt x="6953003" y="37605"/>
                    <a:pt x="6982691" y="45522"/>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solidFill>
                  <a:prstClr val="white"/>
                </a:solidFill>
              </a:endParaRPr>
            </a:p>
          </p:txBody>
        </p:sp>
        <p:sp>
          <p:nvSpPr>
            <p:cNvPr id="50" name="Hexagon 49"/>
            <p:cNvSpPr/>
            <p:nvPr/>
          </p:nvSpPr>
          <p:spPr>
            <a:xfrm rot="1800000">
              <a:off x="2996165" y="2859252"/>
              <a:ext cx="1601400" cy="1388236"/>
            </a:xfrm>
            <a:prstGeom prst="hexagon">
              <a:avLst>
                <a:gd name="adj" fmla="val 28544"/>
                <a:gd name="vf" fmla="val 115470"/>
              </a:avLst>
            </a:pr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
          <p:nvSpPr>
            <p:cNvPr id="51" name="Hexagon 50"/>
            <p:cNvSpPr/>
            <p:nvPr/>
          </p:nvSpPr>
          <p:spPr>
            <a:xfrm rot="1800000">
              <a:off x="3720065" y="4126078"/>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
          <p:nvSpPr>
            <p:cNvPr id="52" name="Hexagon 51"/>
            <p:cNvSpPr/>
            <p:nvPr/>
          </p:nvSpPr>
          <p:spPr>
            <a:xfrm rot="1800000">
              <a:off x="3729591" y="1592427"/>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
          <p:nvSpPr>
            <p:cNvPr id="53" name="Hexagon 52"/>
            <p:cNvSpPr/>
            <p:nvPr/>
          </p:nvSpPr>
          <p:spPr>
            <a:xfrm rot="1800000">
              <a:off x="2977115" y="325603"/>
              <a:ext cx="1601400" cy="1388236"/>
            </a:xfrm>
            <a:prstGeom prst="hexagon">
              <a:avLst>
                <a:gd name="adj" fmla="val 28544"/>
                <a:gd name="vf" fmla="val 115470"/>
              </a:avLst>
            </a:prstGeom>
            <a:solidFill>
              <a:schemeClr val="bg1">
                <a:alpha val="4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
          <p:nvSpPr>
            <p:cNvPr id="54" name="Hexagon 53"/>
            <p:cNvSpPr/>
            <p:nvPr/>
          </p:nvSpPr>
          <p:spPr>
            <a:xfrm rot="1800000">
              <a:off x="4463014" y="5383378"/>
              <a:ext cx="1601400" cy="1388236"/>
            </a:xfrm>
            <a:prstGeom prst="hexagon">
              <a:avLst>
                <a:gd name="adj" fmla="val 28544"/>
                <a:gd name="vf" fmla="val 115470"/>
              </a:avLst>
            </a:prstGeom>
            <a:solidFill>
              <a:schemeClr val="bg1">
                <a:alpha val="6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
          <p:nvSpPr>
            <p:cNvPr id="55" name="Freeform 54"/>
            <p:cNvSpPr/>
            <p:nvPr/>
          </p:nvSpPr>
          <p:spPr>
            <a:xfrm rot="1800000">
              <a:off x="-382404" y="4201528"/>
              <a:ext cx="1261499" cy="1388236"/>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261499"/>
                <a:gd name="connsiteY0" fmla="*/ 105098 h 1388236"/>
                <a:gd name="connsiteX1" fmla="*/ 56357 w 1261499"/>
                <a:gd name="connsiteY1" fmla="*/ 0 h 1388236"/>
                <a:gd name="connsiteX2" fmla="*/ 865241 w 1261499"/>
                <a:gd name="connsiteY2" fmla="*/ 0 h 1388236"/>
                <a:gd name="connsiteX3" fmla="*/ 1261499 w 1261499"/>
                <a:gd name="connsiteY3" fmla="*/ 694118 h 1388236"/>
                <a:gd name="connsiteX4" fmla="*/ 865241 w 1261499"/>
                <a:gd name="connsiteY4" fmla="*/ 1388236 h 1388236"/>
                <a:gd name="connsiteX5" fmla="*/ 56357 w 1261499"/>
                <a:gd name="connsiteY5" fmla="*/ 1388236 h 1388236"/>
                <a:gd name="connsiteX6" fmla="*/ 0 w 1261499"/>
                <a:gd name="connsiteY6" fmla="*/ 105098 h 1388236"/>
                <a:gd name="connsiteX0" fmla="*/ 0 w 1261499"/>
                <a:gd name="connsiteY0" fmla="*/ 105098 h 1388236"/>
                <a:gd name="connsiteX1" fmla="*/ 56357 w 1261499"/>
                <a:gd name="connsiteY1" fmla="*/ 0 h 1388236"/>
                <a:gd name="connsiteX2" fmla="*/ 865241 w 1261499"/>
                <a:gd name="connsiteY2" fmla="*/ 0 h 1388236"/>
                <a:gd name="connsiteX3" fmla="*/ 1261499 w 1261499"/>
                <a:gd name="connsiteY3" fmla="*/ 694118 h 1388236"/>
                <a:gd name="connsiteX4" fmla="*/ 865241 w 1261499"/>
                <a:gd name="connsiteY4" fmla="*/ 1388236 h 1388236"/>
                <a:gd name="connsiteX5" fmla="*/ 744578 w 1261499"/>
                <a:gd name="connsiteY5" fmla="*/ 1387893 h 1388236"/>
                <a:gd name="connsiteX6" fmla="*/ 0 w 1261499"/>
                <a:gd name="connsiteY6" fmla="*/ 105098 h 1388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61499" h="1388236">
                  <a:moveTo>
                    <a:pt x="0" y="105098"/>
                  </a:moveTo>
                  <a:lnTo>
                    <a:pt x="56357" y="0"/>
                  </a:lnTo>
                  <a:lnTo>
                    <a:pt x="865241" y="0"/>
                  </a:lnTo>
                  <a:lnTo>
                    <a:pt x="1261499" y="694118"/>
                  </a:lnTo>
                  <a:lnTo>
                    <a:pt x="865241" y="1388236"/>
                  </a:lnTo>
                  <a:lnTo>
                    <a:pt x="744578" y="1387893"/>
                  </a:lnTo>
                  <a:lnTo>
                    <a:pt x="0" y="105098"/>
                  </a:lnTo>
                  <a:close/>
                </a:path>
              </a:pathLst>
            </a:cu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
          <p:nvSpPr>
            <p:cNvPr id="56" name="Hexagon 55"/>
            <p:cNvSpPr/>
            <p:nvPr/>
          </p:nvSpPr>
          <p:spPr>
            <a:xfrm rot="1800000">
              <a:off x="24365" y="5402429"/>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
          <p:nvSpPr>
            <p:cNvPr id="57" name="Hexagon 56"/>
            <p:cNvSpPr/>
            <p:nvPr/>
          </p:nvSpPr>
          <p:spPr>
            <a:xfrm rot="1800000">
              <a:off x="52941" y="2849728"/>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
          <p:nvSpPr>
            <p:cNvPr id="58" name="Hexagon 57"/>
            <p:cNvSpPr/>
            <p:nvPr/>
          </p:nvSpPr>
          <p:spPr>
            <a:xfrm rot="1800000">
              <a:off x="776840" y="4126077"/>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
          <p:nvSpPr>
            <p:cNvPr id="59" name="Hexagon 58"/>
            <p:cNvSpPr/>
            <p:nvPr/>
          </p:nvSpPr>
          <p:spPr>
            <a:xfrm rot="1800000">
              <a:off x="1510265" y="5411953"/>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
          <p:nvSpPr>
            <p:cNvPr id="60" name="Hexagon 59"/>
            <p:cNvSpPr/>
            <p:nvPr/>
          </p:nvSpPr>
          <p:spPr>
            <a:xfrm rot="1800000">
              <a:off x="1529316" y="2859252"/>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
          <p:nvSpPr>
            <p:cNvPr id="95" name="Hexagon 94"/>
            <p:cNvSpPr/>
            <p:nvPr/>
          </p:nvSpPr>
          <p:spPr>
            <a:xfrm rot="1800000">
              <a:off x="795890" y="1563853"/>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
          <p:nvSpPr>
            <p:cNvPr id="96" name="Hexagon 95"/>
            <p:cNvSpPr/>
            <p:nvPr/>
          </p:nvSpPr>
          <p:spPr>
            <a:xfrm rot="1800000">
              <a:off x="6806166" y="4145128"/>
              <a:ext cx="1601400" cy="1388236"/>
            </a:xfrm>
            <a:prstGeom prst="hexagon">
              <a:avLst>
                <a:gd name="adj" fmla="val 28544"/>
                <a:gd name="vf" fmla="val 115470"/>
              </a:avLst>
            </a:pr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
          <p:nvSpPr>
            <p:cNvPr id="97" name="Hexagon 96"/>
            <p:cNvSpPr/>
            <p:nvPr/>
          </p:nvSpPr>
          <p:spPr>
            <a:xfrm rot="1800000">
              <a:off x="7549116" y="5421479"/>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
          <p:nvSpPr>
            <p:cNvPr id="98" name="Hexagon 97"/>
            <p:cNvSpPr/>
            <p:nvPr/>
          </p:nvSpPr>
          <p:spPr>
            <a:xfrm rot="1800000">
              <a:off x="7549117" y="2868778"/>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
          <p:nvSpPr>
            <p:cNvPr id="99" name="Freeform 98"/>
            <p:cNvSpPr/>
            <p:nvPr/>
          </p:nvSpPr>
          <p:spPr>
            <a:xfrm rot="1800000">
              <a:off x="8306521" y="4055629"/>
              <a:ext cx="1243407" cy="1388236"/>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601400"/>
                <a:gd name="connsiteY0" fmla="*/ 694118 h 1388236"/>
                <a:gd name="connsiteX1" fmla="*/ 396258 w 1601400"/>
                <a:gd name="connsiteY1" fmla="*/ 0 h 1388236"/>
                <a:gd name="connsiteX2" fmla="*/ 474029 w 1601400"/>
                <a:gd name="connsiteY2" fmla="*/ 4016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243407"/>
                <a:gd name="connsiteY0" fmla="*/ 694118 h 1388236"/>
                <a:gd name="connsiteX1" fmla="*/ 396258 w 1243407"/>
                <a:gd name="connsiteY1" fmla="*/ 0 h 1388236"/>
                <a:gd name="connsiteX2" fmla="*/ 474029 w 1243407"/>
                <a:gd name="connsiteY2" fmla="*/ 4016 h 1388236"/>
                <a:gd name="connsiteX3" fmla="*/ 1243407 w 1243407"/>
                <a:gd name="connsiteY3" fmla="*/ 1325983 h 1388236"/>
                <a:gd name="connsiteX4" fmla="*/ 1205142 w 1243407"/>
                <a:gd name="connsiteY4" fmla="*/ 1388236 h 1388236"/>
                <a:gd name="connsiteX5" fmla="*/ 396258 w 1243407"/>
                <a:gd name="connsiteY5" fmla="*/ 1388236 h 1388236"/>
                <a:gd name="connsiteX6" fmla="*/ 0 w 1243407"/>
                <a:gd name="connsiteY6" fmla="*/ 694118 h 1388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43407" h="1388236">
                  <a:moveTo>
                    <a:pt x="0" y="694118"/>
                  </a:moveTo>
                  <a:lnTo>
                    <a:pt x="396258" y="0"/>
                  </a:lnTo>
                  <a:lnTo>
                    <a:pt x="474029" y="4016"/>
                  </a:lnTo>
                  <a:lnTo>
                    <a:pt x="1243407" y="1325983"/>
                  </a:lnTo>
                  <a:lnTo>
                    <a:pt x="1205142" y="1388236"/>
                  </a:lnTo>
                  <a:lnTo>
                    <a:pt x="396258" y="1388236"/>
                  </a:lnTo>
                  <a:lnTo>
                    <a:pt x="0" y="694118"/>
                  </a:lnTo>
                  <a:close/>
                </a:path>
              </a:pathLst>
            </a:custGeom>
            <a:solidFill>
              <a:schemeClr val="bg1">
                <a:alpha val="4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
          <p:nvSpPr>
            <p:cNvPr id="100" name="Freeform 99"/>
            <p:cNvSpPr/>
            <p:nvPr/>
          </p:nvSpPr>
          <p:spPr>
            <a:xfrm rot="1800000">
              <a:off x="8306771" y="1511524"/>
              <a:ext cx="1241871" cy="1388822"/>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601400"/>
                <a:gd name="connsiteY0" fmla="*/ 694704 h 1388822"/>
                <a:gd name="connsiteX1" fmla="*/ 396258 w 1601400"/>
                <a:gd name="connsiteY1" fmla="*/ 586 h 1388822"/>
                <a:gd name="connsiteX2" fmla="*/ 482002 w 1601400"/>
                <a:gd name="connsiteY2" fmla="*/ 0 h 1388822"/>
                <a:gd name="connsiteX3" fmla="*/ 1601400 w 1601400"/>
                <a:gd name="connsiteY3" fmla="*/ 694704 h 1388822"/>
                <a:gd name="connsiteX4" fmla="*/ 1205142 w 1601400"/>
                <a:gd name="connsiteY4" fmla="*/ 1388822 h 1388822"/>
                <a:gd name="connsiteX5" fmla="*/ 396258 w 1601400"/>
                <a:gd name="connsiteY5" fmla="*/ 1388822 h 1388822"/>
                <a:gd name="connsiteX6" fmla="*/ 0 w 1601400"/>
                <a:gd name="connsiteY6" fmla="*/ 694704 h 1388822"/>
                <a:gd name="connsiteX0" fmla="*/ 0 w 1241871"/>
                <a:gd name="connsiteY0" fmla="*/ 694704 h 1388822"/>
                <a:gd name="connsiteX1" fmla="*/ 396258 w 1241871"/>
                <a:gd name="connsiteY1" fmla="*/ 586 h 1388822"/>
                <a:gd name="connsiteX2" fmla="*/ 482002 w 1241871"/>
                <a:gd name="connsiteY2" fmla="*/ 0 h 1388822"/>
                <a:gd name="connsiteX3" fmla="*/ 1241871 w 1241871"/>
                <a:gd name="connsiteY3" fmla="*/ 1323912 h 1388822"/>
                <a:gd name="connsiteX4" fmla="*/ 1205142 w 1241871"/>
                <a:gd name="connsiteY4" fmla="*/ 1388822 h 1388822"/>
                <a:gd name="connsiteX5" fmla="*/ 396258 w 1241871"/>
                <a:gd name="connsiteY5" fmla="*/ 1388822 h 1388822"/>
                <a:gd name="connsiteX6" fmla="*/ 0 w 1241871"/>
                <a:gd name="connsiteY6" fmla="*/ 694704 h 13888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41871" h="1388822">
                  <a:moveTo>
                    <a:pt x="0" y="694704"/>
                  </a:moveTo>
                  <a:lnTo>
                    <a:pt x="396258" y="586"/>
                  </a:lnTo>
                  <a:lnTo>
                    <a:pt x="482002" y="0"/>
                  </a:lnTo>
                  <a:lnTo>
                    <a:pt x="1241871" y="1323912"/>
                  </a:lnTo>
                  <a:lnTo>
                    <a:pt x="1205142" y="1388822"/>
                  </a:lnTo>
                  <a:lnTo>
                    <a:pt x="396258" y="1388822"/>
                  </a:lnTo>
                  <a:lnTo>
                    <a:pt x="0" y="694704"/>
                  </a:lnTo>
                  <a:close/>
                </a:path>
              </a:pathLst>
            </a:cu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grpSp>
      <p:sp>
        <p:nvSpPr>
          <p:cNvPr id="66" name="Rectangle 65"/>
          <p:cNvSpPr/>
          <p:nvPr/>
        </p:nvSpPr>
        <p:spPr>
          <a:xfrm>
            <a:off x="457200" y="333487"/>
            <a:ext cx="8229600" cy="6185647"/>
          </a:xfrm>
          <a:prstGeom prst="rect">
            <a:avLst/>
          </a:prstGeom>
          <a:solidFill>
            <a:schemeClr val="bg1"/>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
        <p:nvSpPr>
          <p:cNvPr id="70" name="Rectangle 69"/>
          <p:cNvSpPr/>
          <p:nvPr/>
        </p:nvSpPr>
        <p:spPr>
          <a:xfrm>
            <a:off x="4561242" y="-21511"/>
            <a:ext cx="3679116" cy="699244"/>
          </a:xfrm>
          <a:prstGeom prst="rect">
            <a:avLst/>
          </a:prstGeom>
          <a:solidFill>
            <a:srgbClr val="F5F5F5"/>
          </a:solidFill>
          <a:ln>
            <a:solidFill>
              <a:schemeClr val="bg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
        <p:nvSpPr>
          <p:cNvPr id="71" name="Rectangle 70"/>
          <p:cNvSpPr/>
          <p:nvPr/>
        </p:nvSpPr>
        <p:spPr>
          <a:xfrm>
            <a:off x="4649096" y="-21510"/>
            <a:ext cx="3505200" cy="62393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
        <p:nvSpPr>
          <p:cNvPr id="2" name="Title Placeholder 1"/>
          <p:cNvSpPr>
            <a:spLocks noGrp="1"/>
          </p:cNvSpPr>
          <p:nvPr>
            <p:ph type="title"/>
          </p:nvPr>
        </p:nvSpPr>
        <p:spPr>
          <a:xfrm>
            <a:off x="1043490" y="1027664"/>
            <a:ext cx="7024744" cy="1143000"/>
          </a:xfrm>
          <a:prstGeom prst="rect">
            <a:avLst/>
          </a:prstGeom>
        </p:spPr>
        <p:txBody>
          <a:bodyPr vert="horz" lIns="91440" tIns="45720" rIns="91440" bIns="45720" rtlCol="0" anchor="b">
            <a:normAutofit/>
          </a:bodyPr>
          <a:lstStyle/>
          <a:p>
            <a:r>
              <a:rPr lang="es-ES"/>
              <a:t>Haga clic para modificar el estilo de título del patrón</a:t>
            </a:r>
            <a:endParaRPr lang="en-US" dirty="0"/>
          </a:p>
        </p:txBody>
      </p:sp>
      <p:sp>
        <p:nvSpPr>
          <p:cNvPr id="3" name="Text Placeholder 2"/>
          <p:cNvSpPr>
            <a:spLocks noGrp="1"/>
          </p:cNvSpPr>
          <p:nvPr>
            <p:ph type="body" idx="1"/>
          </p:nvPr>
        </p:nvSpPr>
        <p:spPr>
          <a:xfrm>
            <a:off x="1043492" y="2323652"/>
            <a:ext cx="6777317" cy="3508977"/>
          </a:xfrm>
          <a:prstGeom prst="rect">
            <a:avLst/>
          </a:prstGeom>
        </p:spPr>
        <p:txBody>
          <a:bodyPr vert="horz" lIns="91440" tIns="45720" rIns="91440" bIns="45720" rtlCol="0">
            <a:normAutofit/>
          </a:body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2"/>
          </p:nvPr>
        </p:nvSpPr>
        <p:spPr>
          <a:xfrm>
            <a:off x="5997388" y="224492"/>
            <a:ext cx="2133600" cy="365125"/>
          </a:xfrm>
          <a:prstGeom prst="rect">
            <a:avLst/>
          </a:prstGeom>
        </p:spPr>
        <p:txBody>
          <a:bodyPr vert="horz" lIns="91440" tIns="45720" rIns="91440" bIns="45720" rtlCol="0" anchor="ctr"/>
          <a:lstStyle>
            <a:lvl1pPr algn="r">
              <a:defRPr sz="1200">
                <a:solidFill>
                  <a:srgbClr val="FEFEFE"/>
                </a:solidFill>
              </a:defRPr>
            </a:lvl1pPr>
          </a:lstStyle>
          <a:p>
            <a:fld id="{E6F9B8CD-342D-4579-98EC-A8FD6B7370E1}" type="datetimeFigureOut">
              <a:rPr lang="en-US" smtClean="0"/>
              <a:pPr/>
              <a:t>3/10/2018</a:t>
            </a:fld>
            <a:endParaRPr lang="en-US" dirty="0">
              <a:solidFill>
                <a:srgbClr val="CAF278"/>
              </a:solidFill>
            </a:endParaRPr>
          </a:p>
        </p:txBody>
      </p:sp>
      <p:sp>
        <p:nvSpPr>
          <p:cNvPr id="5" name="Footer Placeholder 4"/>
          <p:cNvSpPr>
            <a:spLocks noGrp="1"/>
          </p:cNvSpPr>
          <p:nvPr>
            <p:ph type="ftr" sz="quarter" idx="3"/>
          </p:nvPr>
        </p:nvSpPr>
        <p:spPr>
          <a:xfrm>
            <a:off x="4641448" y="5852160"/>
            <a:ext cx="3502152" cy="365125"/>
          </a:xfrm>
          <a:prstGeom prst="rect">
            <a:avLst/>
          </a:prstGeom>
        </p:spPr>
        <p:txBody>
          <a:bodyPr vert="horz" lIns="91440" tIns="45720" rIns="91440" bIns="45720" rtlCol="0" anchor="ctr"/>
          <a:lstStyle>
            <a:lvl1pPr algn="r">
              <a:defRPr sz="1200">
                <a:solidFill>
                  <a:schemeClr val="accent1"/>
                </a:solidFill>
              </a:defRPr>
            </a:lvl1pPr>
          </a:lstStyle>
          <a:p>
            <a:pPr algn="l"/>
            <a:endParaRPr lang="en-US" dirty="0">
              <a:solidFill>
                <a:srgbClr val="CAF278"/>
              </a:solidFill>
            </a:endParaRPr>
          </a:p>
        </p:txBody>
      </p:sp>
      <p:sp>
        <p:nvSpPr>
          <p:cNvPr id="6" name="Slide Number Placeholder 5"/>
          <p:cNvSpPr>
            <a:spLocks noGrp="1"/>
          </p:cNvSpPr>
          <p:nvPr>
            <p:ph type="sldNum" sz="quarter" idx="4"/>
          </p:nvPr>
        </p:nvSpPr>
        <p:spPr>
          <a:xfrm>
            <a:off x="4649096" y="224491"/>
            <a:ext cx="1332156" cy="365125"/>
          </a:xfrm>
          <a:prstGeom prst="rect">
            <a:avLst/>
          </a:prstGeom>
        </p:spPr>
        <p:txBody>
          <a:bodyPr vert="horz" lIns="91440" tIns="45720" rIns="91440" bIns="45720" rtlCol="0" anchor="ctr"/>
          <a:lstStyle>
            <a:lvl1pPr algn="l">
              <a:defRPr sz="1200">
                <a:solidFill>
                  <a:srgbClr val="FEFEFE"/>
                </a:solidFill>
              </a:defRPr>
            </a:lvl1pPr>
          </a:lstStyle>
          <a:p>
            <a:pPr algn="ctr"/>
            <a:fld id="{2BBB5E19-F10A-4C2F-BF6F-11C513378A2E}" type="slidenum">
              <a:rPr lang="en-US" smtClean="0"/>
              <a:pPr algn="ctr"/>
              <a:t>‹Nº›</a:t>
            </a:fld>
            <a:endParaRPr lang="en-US" sz="1400" b="1" dirty="0">
              <a:solidFill>
                <a:srgbClr val="FFFFFF"/>
              </a:solidFill>
            </a:endParaRPr>
          </a:p>
        </p:txBody>
      </p:sp>
    </p:spTree>
    <p:extLst>
      <p:ext uri="{BB962C8B-B14F-4D97-AF65-F5344CB8AC3E}">
        <p14:creationId xmlns:p14="http://schemas.microsoft.com/office/powerpoint/2010/main" val="2167426920"/>
      </p:ext>
    </p:extLst>
  </p:cSld>
  <p:clrMap bg1="dk1" tx1="lt1" bg2="dk2" tx2="lt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txStyles>
    <p:titleStyle>
      <a:lvl1pPr algn="l" defTabSz="914400" rtl="0" eaLnBrk="1" latinLnBrk="0" hangingPunct="1">
        <a:spcBef>
          <a:spcPct val="0"/>
        </a:spcBef>
        <a:buNone/>
        <a:defRPr sz="40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274320" algn="l" defTabSz="914400" rtl="0" eaLnBrk="1" latinLnBrk="0" hangingPunct="1">
        <a:spcBef>
          <a:spcPct val="20000"/>
        </a:spcBef>
        <a:buClr>
          <a:schemeClr val="accent1"/>
        </a:buClr>
        <a:buSzPct val="76000"/>
        <a:buFont typeface="Wingdings 2" pitchFamily="18" charset="2"/>
        <a:buChar char=""/>
        <a:defRPr sz="2400" kern="1200">
          <a:solidFill>
            <a:schemeClr val="tx2"/>
          </a:solidFill>
          <a:latin typeface="+mn-lt"/>
          <a:ea typeface="+mn-ea"/>
          <a:cs typeface="+mn-cs"/>
        </a:defRPr>
      </a:lvl1pPr>
      <a:lvl2pPr marL="640080" indent="-274320" algn="l" defTabSz="914400" rtl="0" eaLnBrk="1" latinLnBrk="0" hangingPunct="1">
        <a:spcBef>
          <a:spcPct val="20000"/>
        </a:spcBef>
        <a:buClr>
          <a:schemeClr val="accent1"/>
        </a:buClr>
        <a:buSzPct val="76000"/>
        <a:buFont typeface="Wingdings 2" pitchFamily="18" charset="2"/>
        <a:buChar char=""/>
        <a:defRPr sz="2200" kern="1200">
          <a:solidFill>
            <a:schemeClr val="tx2"/>
          </a:solidFill>
          <a:latin typeface="+mn-lt"/>
          <a:ea typeface="+mn-ea"/>
          <a:cs typeface="+mn-cs"/>
        </a:defRPr>
      </a:lvl2pPr>
      <a:lvl3pPr marL="914400" indent="-228600" algn="l" defTabSz="914400" rtl="0" eaLnBrk="1" latinLnBrk="0" hangingPunct="1">
        <a:spcBef>
          <a:spcPct val="20000"/>
        </a:spcBef>
        <a:buClr>
          <a:schemeClr val="accent1"/>
        </a:buClr>
        <a:buSzPct val="76000"/>
        <a:buFont typeface="Wingdings 2" pitchFamily="18" charset="2"/>
        <a:buChar char=""/>
        <a:defRPr sz="2000" kern="1200">
          <a:solidFill>
            <a:schemeClr val="tx2"/>
          </a:solidFill>
          <a:latin typeface="+mn-lt"/>
          <a:ea typeface="+mn-ea"/>
          <a:cs typeface="+mn-cs"/>
        </a:defRPr>
      </a:lvl3pPr>
      <a:lvl4pPr marL="1124712" indent="-228600" algn="l" defTabSz="914400" rtl="0" eaLnBrk="1" latinLnBrk="0" hangingPunct="1">
        <a:spcBef>
          <a:spcPct val="20000"/>
        </a:spcBef>
        <a:buClr>
          <a:schemeClr val="accent1"/>
        </a:buClr>
        <a:buSzPct val="76000"/>
        <a:buFont typeface="Wingdings 2" pitchFamily="18" charset="2"/>
        <a:buChar char=""/>
        <a:defRPr sz="1800" kern="1200">
          <a:solidFill>
            <a:schemeClr val="tx2"/>
          </a:solidFill>
          <a:latin typeface="+mn-lt"/>
          <a:ea typeface="+mn-ea"/>
          <a:cs typeface="+mn-cs"/>
        </a:defRPr>
      </a:lvl4pPr>
      <a:lvl5pPr marL="1325880" indent="-228600" algn="l" defTabSz="914400" rtl="0" eaLnBrk="1" latinLnBrk="0" hangingPunct="1">
        <a:spcBef>
          <a:spcPct val="20000"/>
        </a:spcBef>
        <a:buClr>
          <a:schemeClr val="accent1"/>
        </a:buClr>
        <a:buSzPct val="76000"/>
        <a:buFont typeface="Wingdings 2" pitchFamily="18" charset="2"/>
        <a:buChar char=""/>
        <a:defRPr sz="1600" kern="1200" baseline="0">
          <a:solidFill>
            <a:schemeClr val="tx2"/>
          </a:solidFill>
          <a:latin typeface="+mn-lt"/>
          <a:ea typeface="+mn-ea"/>
          <a:cs typeface="+mn-cs"/>
        </a:defRPr>
      </a:lvl5pPr>
      <a:lvl6pPr marL="1517904" indent="-228600" algn="l" defTabSz="914400" rtl="0" eaLnBrk="1" latinLnBrk="0" hangingPunct="1">
        <a:spcBef>
          <a:spcPct val="20000"/>
        </a:spcBef>
        <a:buClr>
          <a:schemeClr val="accent1"/>
        </a:buClr>
        <a:buSzPct val="76000"/>
        <a:buFont typeface="Wingdings 2" pitchFamily="18" charset="2"/>
        <a:buChar char=""/>
        <a:defRPr sz="1400" kern="1200">
          <a:solidFill>
            <a:schemeClr val="tx2"/>
          </a:solidFill>
          <a:latin typeface="+mn-lt"/>
          <a:ea typeface="+mn-ea"/>
          <a:cs typeface="+mn-cs"/>
        </a:defRPr>
      </a:lvl6pPr>
      <a:lvl7pPr marL="1719072" indent="-228600" algn="l" defTabSz="914400" rtl="0" eaLnBrk="1" latinLnBrk="0" hangingPunct="1">
        <a:spcBef>
          <a:spcPct val="20000"/>
        </a:spcBef>
        <a:buClr>
          <a:schemeClr val="accent1"/>
        </a:buClr>
        <a:buSzPct val="76000"/>
        <a:buFont typeface="Wingdings 2" pitchFamily="18" charset="2"/>
        <a:buChar char=""/>
        <a:defRPr sz="1400" kern="1200">
          <a:solidFill>
            <a:schemeClr val="tx2"/>
          </a:solidFill>
          <a:latin typeface="+mn-lt"/>
          <a:ea typeface="+mn-ea"/>
          <a:cs typeface="+mn-cs"/>
        </a:defRPr>
      </a:lvl7pPr>
      <a:lvl8pPr marL="1920240" indent="-228600" algn="l" defTabSz="914400" rtl="0" eaLnBrk="1" latinLnBrk="0" hangingPunct="1">
        <a:spcBef>
          <a:spcPct val="20000"/>
        </a:spcBef>
        <a:buClr>
          <a:schemeClr val="accent1"/>
        </a:buClr>
        <a:buSzPct val="76000"/>
        <a:buFont typeface="Wingdings 2" pitchFamily="18" charset="2"/>
        <a:buChar char=""/>
        <a:defRPr sz="1400" kern="1200">
          <a:solidFill>
            <a:schemeClr val="tx2"/>
          </a:solidFill>
          <a:latin typeface="+mn-lt"/>
          <a:ea typeface="+mn-ea"/>
          <a:cs typeface="+mn-cs"/>
        </a:defRPr>
      </a:lvl8pPr>
      <a:lvl9pPr marL="2121408" indent="-228600" algn="l" defTabSz="914400" rtl="0" eaLnBrk="1" latinLnBrk="0" hangingPunct="1">
        <a:spcBef>
          <a:spcPct val="20000"/>
        </a:spcBef>
        <a:buClr>
          <a:schemeClr val="accent1"/>
        </a:buClr>
        <a:buSzPct val="76000"/>
        <a:buFont typeface="Wingdings 2" pitchFamily="18" charset="2"/>
        <a:buChar char=""/>
        <a:defRPr sz="1400" kern="1200">
          <a:solidFill>
            <a:schemeClr val="tx2"/>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4.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1.xml"/><Relationship Id="rId1" Type="http://schemas.openxmlformats.org/officeDocument/2006/relationships/slideLayout" Target="../slideLayouts/slideLayout18.xml"/></Relationships>
</file>

<file path=ppt/slides/_rels/slide5.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2.xml"/><Relationship Id="rId1" Type="http://schemas.openxmlformats.org/officeDocument/2006/relationships/slideLayout" Target="../slideLayouts/slideLayout18.xml"/></Relationships>
</file>

<file path=ppt/slides/_rels/slide6.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3.xml"/><Relationship Id="rId1" Type="http://schemas.openxmlformats.org/officeDocument/2006/relationships/slideLayout" Target="../slideLayouts/slideLayout18.xml"/></Relationships>
</file>

<file path=ppt/slides/_rels/slide7.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notesSlide" Target="../notesSlides/notesSlide4.xml"/><Relationship Id="rId1" Type="http://schemas.openxmlformats.org/officeDocument/2006/relationships/slideLayout" Target="../slideLayouts/slideLayout18.xml"/><Relationship Id="rId4" Type="http://schemas.openxmlformats.org/officeDocument/2006/relationships/image" Target="../media/image7.jp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9.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5.xml"/><Relationship Id="rId1" Type="http://schemas.openxmlformats.org/officeDocument/2006/relationships/slideLayout" Target="../slideLayouts/slideLayout18.xml"/></Relationships>
</file>

<file path=ppt/slides/_rels/slide10.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notesSlide" Target="../notesSlides/notesSlide6.xml"/><Relationship Id="rId1" Type="http://schemas.openxmlformats.org/officeDocument/2006/relationships/slideLayout" Target="../slideLayouts/slideLayout18.xml"/></Relationships>
</file>

<file path=ppt/slides/_rels/slide11.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notesSlide" Target="../notesSlides/notesSlide7.xml"/><Relationship Id="rId1" Type="http://schemas.openxmlformats.org/officeDocument/2006/relationships/slideLayout" Target="../slideLayouts/slideLayout18.xml"/></Relationships>
</file>

<file path=ppt/slides/_rels/slide12.xml.rels><?xml version="1.0" encoding="UTF-8" standalone="yes"?>
<Relationships xmlns="http://schemas.openxmlformats.org/package/2006/relationships"><Relationship Id="rId3" Type="http://schemas.openxmlformats.org/officeDocument/2006/relationships/image" Target="../media/image11.jpg"/><Relationship Id="rId2" Type="http://schemas.openxmlformats.org/officeDocument/2006/relationships/notesSlide" Target="../notesSlides/notesSlide8.xml"/><Relationship Id="rId1" Type="http://schemas.openxmlformats.org/officeDocument/2006/relationships/slideLayout" Target="../slideLayouts/slideLayout18.xml"/><Relationship Id="rId4" Type="http://schemas.openxmlformats.org/officeDocument/2006/relationships/image" Target="../media/image12.jpg"/></Relationships>
</file>

<file path=ppt/slides/_rels/slide13.xml.rels><?xml version="1.0" encoding="UTF-8" standalone="yes"?>
<Relationships xmlns="http://schemas.openxmlformats.org/package/2006/relationships"><Relationship Id="rId3" Type="http://schemas.openxmlformats.org/officeDocument/2006/relationships/image" Target="../media/image13.jpg"/><Relationship Id="rId2" Type="http://schemas.openxmlformats.org/officeDocument/2006/relationships/notesSlide" Target="../notesSlides/notesSlide9.xml"/><Relationship Id="rId1" Type="http://schemas.openxmlformats.org/officeDocument/2006/relationships/slideLayout" Target="../slideLayouts/slideLayout18.xml"/><Relationship Id="rId4" Type="http://schemas.openxmlformats.org/officeDocument/2006/relationships/image" Target="../media/image14.jpg"/></Relationships>
</file>

<file path=ppt/slides/_rels/slide14.xml.rels><?xml version="1.0" encoding="UTF-8" standalone="yes"?>
<Relationships xmlns="http://schemas.openxmlformats.org/package/2006/relationships"><Relationship Id="rId3" Type="http://schemas.openxmlformats.org/officeDocument/2006/relationships/image" Target="../media/image15.jpg"/><Relationship Id="rId2" Type="http://schemas.openxmlformats.org/officeDocument/2006/relationships/notesSlide" Target="../notesSlides/notesSlide10.xml"/><Relationship Id="rId1" Type="http://schemas.openxmlformats.org/officeDocument/2006/relationships/slideLayout" Target="../slideLayouts/slideLayout18.xml"/><Relationship Id="rId4" Type="http://schemas.openxmlformats.org/officeDocument/2006/relationships/image" Target="../media/image16.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7.xml.rels><?xml version="1.0" encoding="UTF-8" standalone="yes"?>
<Relationships xmlns="http://schemas.openxmlformats.org/package/2006/relationships"><Relationship Id="rId3" Type="http://schemas.openxmlformats.org/officeDocument/2006/relationships/image" Target="../media/image17.jpg"/><Relationship Id="rId2" Type="http://schemas.openxmlformats.org/officeDocument/2006/relationships/notesSlide" Target="../notesSlides/notesSlide11.xml"/><Relationship Id="rId1" Type="http://schemas.openxmlformats.org/officeDocument/2006/relationships/slideLayout" Target="../slideLayouts/slideLayout18.xml"/></Relationships>
</file>

<file path=ppt/slides/_rels/slide18.xml.rels><?xml version="1.0" encoding="UTF-8" standalone="yes"?>
<Relationships xmlns="http://schemas.openxmlformats.org/package/2006/relationships"><Relationship Id="rId3" Type="http://schemas.openxmlformats.org/officeDocument/2006/relationships/image" Target="../media/image18.jpg"/><Relationship Id="rId2" Type="http://schemas.openxmlformats.org/officeDocument/2006/relationships/notesSlide" Target="../notesSlides/notesSlide12.xml"/><Relationship Id="rId1" Type="http://schemas.openxmlformats.org/officeDocument/2006/relationships/slideLayout" Target="../slideLayouts/slideLayout18.xml"/></Relationships>
</file>

<file path=ppt/slides/_rels/slide19.xml.rels><?xml version="1.0" encoding="UTF-8" standalone="yes"?>
<Relationships xmlns="http://schemas.openxmlformats.org/package/2006/relationships"><Relationship Id="rId3" Type="http://schemas.openxmlformats.org/officeDocument/2006/relationships/image" Target="../media/image19.jpg"/><Relationship Id="rId2" Type="http://schemas.openxmlformats.org/officeDocument/2006/relationships/notesSlide" Target="../notesSlides/notesSlide13.xml"/><Relationship Id="rId1" Type="http://schemas.openxmlformats.org/officeDocument/2006/relationships/slideLayout" Target="../slideLayouts/slideLayout18.xml"/></Relationships>
</file>

<file path=ppt/slides/_rels/slide20.xml.rels><?xml version="1.0" encoding="UTF-8" standalone="yes"?>
<Relationships xmlns="http://schemas.openxmlformats.org/package/2006/relationships"><Relationship Id="rId3" Type="http://schemas.openxmlformats.org/officeDocument/2006/relationships/image" Target="../media/image20.jpg"/><Relationship Id="rId2" Type="http://schemas.openxmlformats.org/officeDocument/2006/relationships/notesSlide" Target="../notesSlides/notesSlide14.xml"/><Relationship Id="rId1" Type="http://schemas.openxmlformats.org/officeDocument/2006/relationships/slideLayout" Target="../slideLayouts/slideLayout18.xml"/></Relationships>
</file>

<file path=ppt/slides/_rels/slide21.xml.rels><?xml version="1.0" encoding="UTF-8" standalone="yes"?>
<Relationships xmlns="http://schemas.openxmlformats.org/package/2006/relationships"><Relationship Id="rId3" Type="http://schemas.openxmlformats.org/officeDocument/2006/relationships/image" Target="../media/image21.jpg"/><Relationship Id="rId2" Type="http://schemas.openxmlformats.org/officeDocument/2006/relationships/notesSlide" Target="../notesSlides/notesSlide15.xml"/><Relationship Id="rId1" Type="http://schemas.openxmlformats.org/officeDocument/2006/relationships/slideLayout" Target="../slideLayouts/slideLayout18.xml"/></Relationships>
</file>

<file path=ppt/slides/_rels/slide22.xml.rels><?xml version="1.0" encoding="UTF-8" standalone="yes"?>
<Relationships xmlns="http://schemas.openxmlformats.org/package/2006/relationships"><Relationship Id="rId3" Type="http://schemas.openxmlformats.org/officeDocument/2006/relationships/image" Target="../media/image22.jpg"/><Relationship Id="rId2" Type="http://schemas.openxmlformats.org/officeDocument/2006/relationships/notesSlide" Target="../notesSlides/notesSlide16.xml"/><Relationship Id="rId1" Type="http://schemas.openxmlformats.org/officeDocument/2006/relationships/slideLayout" Target="../slideLayouts/slideLayout18.xml"/></Relationships>
</file>

<file path=ppt/slides/_rels/slide23.xml.rels><?xml version="1.0" encoding="UTF-8" standalone="yes"?>
<Relationships xmlns="http://schemas.openxmlformats.org/package/2006/relationships"><Relationship Id="rId3" Type="http://schemas.openxmlformats.org/officeDocument/2006/relationships/image" Target="../media/image23.jpg"/><Relationship Id="rId2" Type="http://schemas.openxmlformats.org/officeDocument/2006/relationships/notesSlide" Target="../notesSlides/notesSlide17.xml"/><Relationship Id="rId1" Type="http://schemas.openxmlformats.org/officeDocument/2006/relationships/slideLayout" Target="../slideLayouts/slideLayout18.xml"/></Relationships>
</file>

<file path=ppt/slides/_rels/slide24.xml.rels><?xml version="1.0" encoding="UTF-8" standalone="yes"?>
<Relationships xmlns="http://schemas.openxmlformats.org/package/2006/relationships"><Relationship Id="rId3" Type="http://schemas.openxmlformats.org/officeDocument/2006/relationships/image" Target="../media/image24.jpg"/><Relationship Id="rId2" Type="http://schemas.openxmlformats.org/officeDocument/2006/relationships/notesSlide" Target="../notesSlides/notesSlide18.xml"/><Relationship Id="rId1" Type="http://schemas.openxmlformats.org/officeDocument/2006/relationships/slideLayout" Target="../slideLayouts/slideLayout18.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6.xml.rels><?xml version="1.0" encoding="UTF-8" standalone="yes"?>
<Relationships xmlns="http://schemas.openxmlformats.org/package/2006/relationships"><Relationship Id="rId3" Type="http://schemas.openxmlformats.org/officeDocument/2006/relationships/image" Target="../media/image25.jpg"/><Relationship Id="rId2" Type="http://schemas.openxmlformats.org/officeDocument/2006/relationships/notesSlide" Target="../notesSlides/notesSlide19.xml"/><Relationship Id="rId1" Type="http://schemas.openxmlformats.org/officeDocument/2006/relationships/slideLayout" Target="../slideLayouts/slideLayout18.xml"/></Relationships>
</file>

<file path=ppt/slides/_rels/slide27.xml.rels><?xml version="1.0" encoding="UTF-8" standalone="yes"?>
<Relationships xmlns="http://schemas.openxmlformats.org/package/2006/relationships"><Relationship Id="rId3" Type="http://schemas.openxmlformats.org/officeDocument/2006/relationships/image" Target="../media/image26.jpg"/><Relationship Id="rId2" Type="http://schemas.openxmlformats.org/officeDocument/2006/relationships/notesSlide" Target="../notesSlides/notesSlide20.xml"/><Relationship Id="rId1" Type="http://schemas.openxmlformats.org/officeDocument/2006/relationships/slideLayout" Target="../slideLayouts/slideLayout18.xml"/></Relationships>
</file>

<file path=ppt/slides/_rels/slide28.xml.rels><?xml version="1.0" encoding="UTF-8" standalone="yes"?>
<Relationships xmlns="http://schemas.openxmlformats.org/package/2006/relationships"><Relationship Id="rId3" Type="http://schemas.openxmlformats.org/officeDocument/2006/relationships/image" Target="../media/image27.jpg"/><Relationship Id="rId2" Type="http://schemas.openxmlformats.org/officeDocument/2006/relationships/notesSlide" Target="../notesSlides/notesSlide21.xml"/><Relationship Id="rId1" Type="http://schemas.openxmlformats.org/officeDocument/2006/relationships/slideLayout" Target="../slideLayouts/slideLayout18.xml"/></Relationships>
</file>

<file path=ppt/slides/_rels/slide29.xml.rels><?xml version="1.0" encoding="UTF-8" standalone="yes"?>
<Relationships xmlns="http://schemas.openxmlformats.org/package/2006/relationships"><Relationship Id="rId3" Type="http://schemas.openxmlformats.org/officeDocument/2006/relationships/image" Target="../media/image28.jpg"/><Relationship Id="rId2" Type="http://schemas.openxmlformats.org/officeDocument/2006/relationships/notesSlide" Target="../notesSlides/notesSlide22.xml"/><Relationship Id="rId1" Type="http://schemas.openxmlformats.org/officeDocument/2006/relationships/slideLayout" Target="../slideLayouts/slideLayout18.xml"/></Relationships>
</file>

<file path=ppt/slides/_rels/slide30.xml.rels><?xml version="1.0" encoding="UTF-8" standalone="yes"?>
<Relationships xmlns="http://schemas.openxmlformats.org/package/2006/relationships"><Relationship Id="rId3" Type="http://schemas.openxmlformats.org/officeDocument/2006/relationships/image" Target="../media/image29.jpg"/><Relationship Id="rId2" Type="http://schemas.openxmlformats.org/officeDocument/2006/relationships/notesSlide" Target="../notesSlides/notesSlide23.xml"/><Relationship Id="rId1" Type="http://schemas.openxmlformats.org/officeDocument/2006/relationships/slideLayout" Target="../slideLayouts/slideLayout18.xml"/></Relationships>
</file>

<file path=ppt/slides/_rels/slide31.xml.rels><?xml version="1.0" encoding="UTF-8" standalone="yes"?>
<Relationships xmlns="http://schemas.openxmlformats.org/package/2006/relationships"><Relationship Id="rId3" Type="http://schemas.openxmlformats.org/officeDocument/2006/relationships/image" Target="../media/image30.jpg"/><Relationship Id="rId2" Type="http://schemas.openxmlformats.org/officeDocument/2006/relationships/notesSlide" Target="../notesSlides/notesSlide24.xml"/><Relationship Id="rId1" Type="http://schemas.openxmlformats.org/officeDocument/2006/relationships/slideLayout" Target="../slideLayouts/slideLayout18.xml"/></Relationships>
</file>

<file path=ppt/slides/_rels/slide32.xml.rels><?xml version="1.0" encoding="UTF-8" standalone="yes"?>
<Relationships xmlns="http://schemas.openxmlformats.org/package/2006/relationships"><Relationship Id="rId3" Type="http://schemas.openxmlformats.org/officeDocument/2006/relationships/image" Target="../media/image31.jpg"/><Relationship Id="rId2" Type="http://schemas.openxmlformats.org/officeDocument/2006/relationships/notesSlide" Target="../notesSlides/notesSlide25.xml"/><Relationship Id="rId1" Type="http://schemas.openxmlformats.org/officeDocument/2006/relationships/slideLayout" Target="../slideLayouts/slideLayout18.xml"/></Relationships>
</file>

<file path=ppt/slides/_rels/slide33.xml.rels><?xml version="1.0" encoding="UTF-8" standalone="yes"?>
<Relationships xmlns="http://schemas.openxmlformats.org/package/2006/relationships"><Relationship Id="rId3" Type="http://schemas.openxmlformats.org/officeDocument/2006/relationships/image" Target="../media/image32.jpg"/><Relationship Id="rId2" Type="http://schemas.openxmlformats.org/officeDocument/2006/relationships/notesSlide" Target="../notesSlides/notesSlide26.xml"/><Relationship Id="rId1" Type="http://schemas.openxmlformats.org/officeDocument/2006/relationships/slideLayout" Target="../slideLayouts/slideLayout18.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5.xml.rels><?xml version="1.0" encoding="UTF-8" standalone="yes"?>
<Relationships xmlns="http://schemas.openxmlformats.org/package/2006/relationships"><Relationship Id="rId3" Type="http://schemas.openxmlformats.org/officeDocument/2006/relationships/image" Target="../media/image33.jpg"/><Relationship Id="rId2" Type="http://schemas.openxmlformats.org/officeDocument/2006/relationships/notesSlide" Target="../notesSlides/notesSlide27.xml"/><Relationship Id="rId1" Type="http://schemas.openxmlformats.org/officeDocument/2006/relationships/slideLayout" Target="../slideLayouts/slideLayout18.xml"/></Relationships>
</file>

<file path=ppt/slides/_rels/slide36.xml.rels><?xml version="1.0" encoding="UTF-8" standalone="yes"?>
<Relationships xmlns="http://schemas.openxmlformats.org/package/2006/relationships"><Relationship Id="rId2" Type="http://schemas.openxmlformats.org/officeDocument/2006/relationships/image" Target="../media/image34.jpg"/><Relationship Id="rId1" Type="http://schemas.openxmlformats.org/officeDocument/2006/relationships/slideLayout" Target="../slideLayouts/slideLayout18.xml"/></Relationships>
</file>

<file path=ppt/slides/_rels/slide37.xml.rels><?xml version="1.0" encoding="UTF-8" standalone="yes"?>
<Relationships xmlns="http://schemas.openxmlformats.org/package/2006/relationships"><Relationship Id="rId3" Type="http://schemas.openxmlformats.org/officeDocument/2006/relationships/image" Target="../media/image35.jpg"/><Relationship Id="rId2" Type="http://schemas.openxmlformats.org/officeDocument/2006/relationships/notesSlide" Target="../notesSlides/notesSlide28.xml"/><Relationship Id="rId1" Type="http://schemas.openxmlformats.org/officeDocument/2006/relationships/slideLayout" Target="../slideLayouts/slideLayout18.xml"/></Relationships>
</file>

<file path=ppt/slides/_rels/slide38.xml.rels><?xml version="1.0" encoding="UTF-8" standalone="yes"?>
<Relationships xmlns="http://schemas.openxmlformats.org/package/2006/relationships"><Relationship Id="rId3" Type="http://schemas.openxmlformats.org/officeDocument/2006/relationships/image" Target="../media/image36.jpg"/><Relationship Id="rId2" Type="http://schemas.openxmlformats.org/officeDocument/2006/relationships/notesSlide" Target="../notesSlides/notesSlide29.xml"/><Relationship Id="rId1" Type="http://schemas.openxmlformats.org/officeDocument/2006/relationships/slideLayout" Target="../slideLayouts/slideLayout18.xml"/></Relationships>
</file>

<file path=ppt/slides/_rels/slide39.xml.rels><?xml version="1.0" encoding="UTF-8" standalone="yes"?>
<Relationships xmlns="http://schemas.openxmlformats.org/package/2006/relationships"><Relationship Id="rId3" Type="http://schemas.openxmlformats.org/officeDocument/2006/relationships/image" Target="../media/image37.jpg"/><Relationship Id="rId2" Type="http://schemas.openxmlformats.org/officeDocument/2006/relationships/notesSlide" Target="../notesSlides/notesSlide30.xml"/><Relationship Id="rId1" Type="http://schemas.openxmlformats.org/officeDocument/2006/relationships/slideLayout" Target="../slideLayouts/slideLayout18.xml"/></Relationships>
</file>

<file path=ppt/slides/_rels/slide40.xml.rels><?xml version="1.0" encoding="UTF-8" standalone="yes"?>
<Relationships xmlns="http://schemas.openxmlformats.org/package/2006/relationships"><Relationship Id="rId3" Type="http://schemas.openxmlformats.org/officeDocument/2006/relationships/image" Target="../media/image38.jpg"/><Relationship Id="rId2" Type="http://schemas.openxmlformats.org/officeDocument/2006/relationships/notesSlide" Target="../notesSlides/notesSlide31.xml"/><Relationship Id="rId1" Type="http://schemas.openxmlformats.org/officeDocument/2006/relationships/slideLayout" Target="../slideLayouts/slideLayout18.xml"/></Relationships>
</file>

<file path=ppt/slides/_rels/slide41.xml.rels><?xml version="1.0" encoding="UTF-8" standalone="yes"?>
<Relationships xmlns="http://schemas.openxmlformats.org/package/2006/relationships"><Relationship Id="rId3" Type="http://schemas.openxmlformats.org/officeDocument/2006/relationships/image" Target="../media/image39.jpg"/><Relationship Id="rId2" Type="http://schemas.openxmlformats.org/officeDocument/2006/relationships/notesSlide" Target="../notesSlides/notesSlide32.xml"/><Relationship Id="rId1" Type="http://schemas.openxmlformats.org/officeDocument/2006/relationships/slideLayout" Target="../slideLayouts/slideLayout18.xml"/></Relationships>
</file>

<file path=ppt/slides/_rels/slide42.xml.rels><?xml version="1.0" encoding="UTF-8" standalone="yes"?>
<Relationships xmlns="http://schemas.openxmlformats.org/package/2006/relationships"><Relationship Id="rId3" Type="http://schemas.openxmlformats.org/officeDocument/2006/relationships/image" Target="../media/image40.jpg"/><Relationship Id="rId2" Type="http://schemas.openxmlformats.org/officeDocument/2006/relationships/notesSlide" Target="../notesSlides/notesSlide33.xml"/><Relationship Id="rId1" Type="http://schemas.openxmlformats.org/officeDocument/2006/relationships/slideLayout" Target="../slideLayouts/slideLayout18.xml"/></Relationships>
</file>

<file path=ppt/slides/_rels/slide43.xml.rels><?xml version="1.0" encoding="UTF-8" standalone="yes"?>
<Relationships xmlns="http://schemas.openxmlformats.org/package/2006/relationships"><Relationship Id="rId3" Type="http://schemas.openxmlformats.org/officeDocument/2006/relationships/image" Target="../media/image41.jpg"/><Relationship Id="rId2" Type="http://schemas.openxmlformats.org/officeDocument/2006/relationships/notesSlide" Target="../notesSlides/notesSlide34.xml"/><Relationship Id="rId1" Type="http://schemas.openxmlformats.org/officeDocument/2006/relationships/slideLayout" Target="../slideLayouts/slideLayout18.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45.xml.rels><?xml version="1.0" encoding="UTF-8" standalone="yes"?>
<Relationships xmlns="http://schemas.openxmlformats.org/package/2006/relationships"><Relationship Id="rId3" Type="http://schemas.openxmlformats.org/officeDocument/2006/relationships/image" Target="../media/image42.jpg"/><Relationship Id="rId2" Type="http://schemas.openxmlformats.org/officeDocument/2006/relationships/notesSlide" Target="../notesSlides/notesSlide35.xml"/><Relationship Id="rId1" Type="http://schemas.openxmlformats.org/officeDocument/2006/relationships/slideLayout" Target="../slideLayouts/slideLayout18.xml"/></Relationships>
</file>

<file path=ppt/slides/_rels/slide46.xml.rels><?xml version="1.0" encoding="UTF-8" standalone="yes"?>
<Relationships xmlns="http://schemas.openxmlformats.org/package/2006/relationships"><Relationship Id="rId3" Type="http://schemas.openxmlformats.org/officeDocument/2006/relationships/image" Target="../media/image43.jpg"/><Relationship Id="rId2" Type="http://schemas.openxmlformats.org/officeDocument/2006/relationships/notesSlide" Target="../notesSlides/notesSlide36.xml"/><Relationship Id="rId1" Type="http://schemas.openxmlformats.org/officeDocument/2006/relationships/slideLayout" Target="../slideLayouts/slideLayout18.xml"/></Relationships>
</file>

<file path=ppt/slides/_rels/slide47.xml.rels><?xml version="1.0" encoding="UTF-8" standalone="yes"?>
<Relationships xmlns="http://schemas.openxmlformats.org/package/2006/relationships"><Relationship Id="rId3" Type="http://schemas.openxmlformats.org/officeDocument/2006/relationships/image" Target="../media/image44.jpg"/><Relationship Id="rId2" Type="http://schemas.openxmlformats.org/officeDocument/2006/relationships/notesSlide" Target="../notesSlides/notesSlide37.xml"/><Relationship Id="rId1" Type="http://schemas.openxmlformats.org/officeDocument/2006/relationships/slideLayout" Target="../slideLayouts/slideLayout18.xml"/></Relationships>
</file>

<file path=ppt/slides/_rels/slide48.xml.rels><?xml version="1.0" encoding="UTF-8" standalone="yes"?>
<Relationships xmlns="http://schemas.openxmlformats.org/package/2006/relationships"><Relationship Id="rId3" Type="http://schemas.openxmlformats.org/officeDocument/2006/relationships/image" Target="../media/image45.jpg"/><Relationship Id="rId2" Type="http://schemas.openxmlformats.org/officeDocument/2006/relationships/notesSlide" Target="../notesSlides/notesSlide38.xml"/><Relationship Id="rId1" Type="http://schemas.openxmlformats.org/officeDocument/2006/relationships/slideLayout" Target="../slideLayouts/slideLayout18.xml"/><Relationship Id="rId4" Type="http://schemas.openxmlformats.org/officeDocument/2006/relationships/image" Target="../media/image46.jpg"/></Relationships>
</file>

<file path=ppt/slides/_rels/slide49.xml.rels><?xml version="1.0" encoding="UTF-8" standalone="yes"?>
<Relationships xmlns="http://schemas.openxmlformats.org/package/2006/relationships"><Relationship Id="rId3" Type="http://schemas.openxmlformats.org/officeDocument/2006/relationships/image" Target="../media/image47.jpg"/><Relationship Id="rId2" Type="http://schemas.openxmlformats.org/officeDocument/2006/relationships/notesSlide" Target="../notesSlides/notesSlide39.xml"/><Relationship Id="rId1" Type="http://schemas.openxmlformats.org/officeDocument/2006/relationships/slideLayout" Target="../slideLayouts/slideLayout18.xml"/><Relationship Id="rId4" Type="http://schemas.openxmlformats.org/officeDocument/2006/relationships/image" Target="../media/image48.jpg"/></Relationships>
</file>

<file path=ppt/slides/_rels/slide50.xml.rels><?xml version="1.0" encoding="UTF-8" standalone="yes"?>
<Relationships xmlns="http://schemas.openxmlformats.org/package/2006/relationships"><Relationship Id="rId3" Type="http://schemas.openxmlformats.org/officeDocument/2006/relationships/image" Target="../media/image49.jpg"/><Relationship Id="rId2" Type="http://schemas.openxmlformats.org/officeDocument/2006/relationships/notesSlide" Target="../notesSlides/notesSlide40.xml"/><Relationship Id="rId1" Type="http://schemas.openxmlformats.org/officeDocument/2006/relationships/slideLayout" Target="../slideLayouts/slideLayout18.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53.xml.rels><?xml version="1.0" encoding="UTF-8" standalone="yes"?>
<Relationships xmlns="http://schemas.openxmlformats.org/package/2006/relationships"><Relationship Id="rId3" Type="http://schemas.openxmlformats.org/officeDocument/2006/relationships/image" Target="../media/image50.jpg"/><Relationship Id="rId2" Type="http://schemas.openxmlformats.org/officeDocument/2006/relationships/notesSlide" Target="../notesSlides/notesSlide41.xml"/><Relationship Id="rId1" Type="http://schemas.openxmlformats.org/officeDocument/2006/relationships/slideLayout" Target="../slideLayouts/slideLayout18.xml"/></Relationships>
</file>

<file path=ppt/slides/_rels/slide54.xml.rels><?xml version="1.0" encoding="UTF-8" standalone="yes"?>
<Relationships xmlns="http://schemas.openxmlformats.org/package/2006/relationships"><Relationship Id="rId3" Type="http://schemas.openxmlformats.org/officeDocument/2006/relationships/image" Target="../media/image51.jpg"/><Relationship Id="rId2" Type="http://schemas.openxmlformats.org/officeDocument/2006/relationships/notesSlide" Target="../notesSlides/notesSlide42.xml"/><Relationship Id="rId1" Type="http://schemas.openxmlformats.org/officeDocument/2006/relationships/slideLayout" Target="../slideLayouts/slideLayout18.xml"/></Relationships>
</file>

<file path=ppt/slides/_rels/slide55.xml.rels><?xml version="1.0" encoding="UTF-8" standalone="yes"?>
<Relationships xmlns="http://schemas.openxmlformats.org/package/2006/relationships"><Relationship Id="rId3" Type="http://schemas.openxmlformats.org/officeDocument/2006/relationships/image" Target="../media/image52.jpg"/><Relationship Id="rId2" Type="http://schemas.openxmlformats.org/officeDocument/2006/relationships/notesSlide" Target="../notesSlides/notesSlide43.xml"/><Relationship Id="rId1" Type="http://schemas.openxmlformats.org/officeDocument/2006/relationships/slideLayout" Target="../slideLayouts/slideLayout18.xml"/></Relationships>
</file>

<file path=ppt/slides/_rels/slide56.xml.rels><?xml version="1.0" encoding="UTF-8" standalone="yes"?>
<Relationships xmlns="http://schemas.openxmlformats.org/package/2006/relationships"><Relationship Id="rId3" Type="http://schemas.openxmlformats.org/officeDocument/2006/relationships/image" Target="../media/image54.jpg"/><Relationship Id="rId2" Type="http://schemas.openxmlformats.org/officeDocument/2006/relationships/image" Target="../media/image53.jpg"/><Relationship Id="rId1" Type="http://schemas.openxmlformats.org/officeDocument/2006/relationships/slideLayout" Target="../slideLayouts/slideLayout18.xml"/></Relationships>
</file>

<file path=ppt/slides/_rels/slide57.xml.rels><?xml version="1.0" encoding="UTF-8" standalone="yes"?>
<Relationships xmlns="http://schemas.openxmlformats.org/package/2006/relationships"><Relationship Id="rId3" Type="http://schemas.openxmlformats.org/officeDocument/2006/relationships/image" Target="../media/image55.jpg"/><Relationship Id="rId2" Type="http://schemas.openxmlformats.org/officeDocument/2006/relationships/notesSlide" Target="../notesSlides/notesSlide44.xml"/><Relationship Id="rId1" Type="http://schemas.openxmlformats.org/officeDocument/2006/relationships/slideLayout" Target="../slideLayouts/slideLayout18.xml"/></Relationships>
</file>

<file path=ppt/slides/_rels/slide58.xml.rels><?xml version="1.0" encoding="UTF-8" standalone="yes"?>
<Relationships xmlns="http://schemas.openxmlformats.org/package/2006/relationships"><Relationship Id="rId3" Type="http://schemas.openxmlformats.org/officeDocument/2006/relationships/image" Target="../media/image56.jpg"/><Relationship Id="rId2" Type="http://schemas.openxmlformats.org/officeDocument/2006/relationships/notesSlide" Target="../notesSlides/notesSlide45.xml"/><Relationship Id="rId1" Type="http://schemas.openxmlformats.org/officeDocument/2006/relationships/slideLayout" Target="../slideLayouts/slideLayout18.xml"/></Relationships>
</file>

<file path=ppt/slides/_rels/slide59.xml.rels><?xml version="1.0" encoding="UTF-8" standalone="yes"?>
<Relationships xmlns="http://schemas.openxmlformats.org/package/2006/relationships"><Relationship Id="rId3" Type="http://schemas.openxmlformats.org/officeDocument/2006/relationships/image" Target="../media/image57.jpg"/><Relationship Id="rId2" Type="http://schemas.openxmlformats.org/officeDocument/2006/relationships/notesSlide" Target="../notesSlides/notesSlide46.xml"/><Relationship Id="rId1" Type="http://schemas.openxmlformats.org/officeDocument/2006/relationships/slideLayout" Target="../slideLayouts/slideLayout18.xml"/><Relationship Id="rId4" Type="http://schemas.openxmlformats.org/officeDocument/2006/relationships/image" Target="../media/image53.jpg"/></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62.xml.rels><?xml version="1.0" encoding="UTF-8" standalone="yes"?>
<Relationships xmlns="http://schemas.openxmlformats.org/package/2006/relationships"><Relationship Id="rId3" Type="http://schemas.openxmlformats.org/officeDocument/2006/relationships/image" Target="../media/image58.jpg"/><Relationship Id="rId2" Type="http://schemas.openxmlformats.org/officeDocument/2006/relationships/notesSlide" Target="../notesSlides/notesSlide47.xml"/><Relationship Id="rId1" Type="http://schemas.openxmlformats.org/officeDocument/2006/relationships/slideLayout" Target="../slideLayouts/slideLayout18.xml"/></Relationships>
</file>

<file path=ppt/slides/_rels/slide63.xml.rels><?xml version="1.0" encoding="UTF-8" standalone="yes"?>
<Relationships xmlns="http://schemas.openxmlformats.org/package/2006/relationships"><Relationship Id="rId3" Type="http://schemas.openxmlformats.org/officeDocument/2006/relationships/image" Target="../media/image59.jpg"/><Relationship Id="rId2" Type="http://schemas.openxmlformats.org/officeDocument/2006/relationships/notesSlide" Target="../notesSlides/notesSlide48.xml"/><Relationship Id="rId1" Type="http://schemas.openxmlformats.org/officeDocument/2006/relationships/slideLayout" Target="../slideLayouts/slideLayout18.xml"/></Relationships>
</file>

<file path=ppt/slides/_rels/slide64.xml.rels><?xml version="1.0" encoding="UTF-8" standalone="yes"?>
<Relationships xmlns="http://schemas.openxmlformats.org/package/2006/relationships"><Relationship Id="rId3" Type="http://schemas.openxmlformats.org/officeDocument/2006/relationships/image" Target="../media/image60.jpg"/><Relationship Id="rId2" Type="http://schemas.openxmlformats.org/officeDocument/2006/relationships/notesSlide" Target="../notesSlides/notesSlide49.xml"/><Relationship Id="rId1" Type="http://schemas.openxmlformats.org/officeDocument/2006/relationships/slideLayout" Target="../slideLayouts/slideLayout18.xml"/></Relationships>
</file>

<file path=ppt/slides/_rels/slide65.xml.rels><?xml version="1.0" encoding="UTF-8" standalone="yes"?>
<Relationships xmlns="http://schemas.openxmlformats.org/package/2006/relationships"><Relationship Id="rId3" Type="http://schemas.openxmlformats.org/officeDocument/2006/relationships/image" Target="../media/image61.jpg"/><Relationship Id="rId2" Type="http://schemas.openxmlformats.org/officeDocument/2006/relationships/notesSlide" Target="../notesSlides/notesSlide50.xml"/><Relationship Id="rId1" Type="http://schemas.openxmlformats.org/officeDocument/2006/relationships/slideLayout" Target="../slideLayouts/slideLayout18.xml"/></Relationships>
</file>

<file path=ppt/slides/_rels/slide66.xml.rels><?xml version="1.0" encoding="UTF-8" standalone="yes"?>
<Relationships xmlns="http://schemas.openxmlformats.org/package/2006/relationships"><Relationship Id="rId3" Type="http://schemas.openxmlformats.org/officeDocument/2006/relationships/image" Target="../media/image62.jpg"/><Relationship Id="rId2" Type="http://schemas.openxmlformats.org/officeDocument/2006/relationships/notesSlide" Target="../notesSlides/notesSlide51.xml"/><Relationship Id="rId1" Type="http://schemas.openxmlformats.org/officeDocument/2006/relationships/slideLayout" Target="../slideLayouts/slideLayout18.xml"/></Relationships>
</file>

<file path=ppt/slides/_rels/slide67.xml.rels><?xml version="1.0" encoding="UTF-8" standalone="yes"?>
<Relationships xmlns="http://schemas.openxmlformats.org/package/2006/relationships"><Relationship Id="rId3" Type="http://schemas.openxmlformats.org/officeDocument/2006/relationships/image" Target="../media/image63.jpg"/><Relationship Id="rId2" Type="http://schemas.openxmlformats.org/officeDocument/2006/relationships/notesSlide" Target="../notesSlides/notesSlide52.xml"/><Relationship Id="rId1" Type="http://schemas.openxmlformats.org/officeDocument/2006/relationships/slideLayout" Target="../slideLayouts/slideLayout18.xml"/></Relationships>
</file>

<file path=ppt/slides/_rels/slide68.xml.rels><?xml version="1.0" encoding="UTF-8" standalone="yes"?>
<Relationships xmlns="http://schemas.openxmlformats.org/package/2006/relationships"><Relationship Id="rId3" Type="http://schemas.openxmlformats.org/officeDocument/2006/relationships/image" Target="../media/image64.jpg"/><Relationship Id="rId2" Type="http://schemas.openxmlformats.org/officeDocument/2006/relationships/notesSlide" Target="../notesSlides/notesSlide53.xml"/><Relationship Id="rId1" Type="http://schemas.openxmlformats.org/officeDocument/2006/relationships/slideLayout" Target="../slideLayouts/slideLayout18.xml"/></Relationships>
</file>

<file path=ppt/slides/_rels/slide69.xml.rels><?xml version="1.0" encoding="UTF-8" standalone="yes"?>
<Relationships xmlns="http://schemas.openxmlformats.org/package/2006/relationships"><Relationship Id="rId3" Type="http://schemas.openxmlformats.org/officeDocument/2006/relationships/image" Target="../media/image65.jpg"/><Relationship Id="rId2" Type="http://schemas.openxmlformats.org/officeDocument/2006/relationships/notesSlide" Target="../notesSlides/notesSlide54.xml"/><Relationship Id="rId1" Type="http://schemas.openxmlformats.org/officeDocument/2006/relationships/slideLayout" Target="../slideLayouts/slideLayout18.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73.xml.rels><?xml version="1.0" encoding="UTF-8" standalone="yes"?>
<Relationships xmlns="http://schemas.openxmlformats.org/package/2006/relationships"><Relationship Id="rId3" Type="http://schemas.openxmlformats.org/officeDocument/2006/relationships/image" Target="../media/image66.jpg"/><Relationship Id="rId2" Type="http://schemas.openxmlformats.org/officeDocument/2006/relationships/notesSlide" Target="../notesSlides/notesSlide55.xml"/><Relationship Id="rId1" Type="http://schemas.openxmlformats.org/officeDocument/2006/relationships/slideLayout" Target="../slideLayouts/slideLayout18.xml"/></Relationships>
</file>

<file path=ppt/slides/_rels/slide74.xml.rels><?xml version="1.0" encoding="UTF-8" standalone="yes"?>
<Relationships xmlns="http://schemas.openxmlformats.org/package/2006/relationships"><Relationship Id="rId3" Type="http://schemas.openxmlformats.org/officeDocument/2006/relationships/image" Target="../media/image67.jpg"/><Relationship Id="rId2" Type="http://schemas.openxmlformats.org/officeDocument/2006/relationships/notesSlide" Target="../notesSlides/notesSlide56.xml"/><Relationship Id="rId1" Type="http://schemas.openxmlformats.org/officeDocument/2006/relationships/slideLayout" Target="../slideLayouts/slideLayout18.xml"/></Relationships>
</file>

<file path=ppt/slides/_rels/slide75.xml.rels><?xml version="1.0" encoding="UTF-8" standalone="yes"?>
<Relationships xmlns="http://schemas.openxmlformats.org/package/2006/relationships"><Relationship Id="rId3" Type="http://schemas.openxmlformats.org/officeDocument/2006/relationships/image" Target="../media/image68.jpeg"/><Relationship Id="rId2" Type="http://schemas.openxmlformats.org/officeDocument/2006/relationships/notesSlide" Target="../notesSlides/notesSlide57.xml"/><Relationship Id="rId1" Type="http://schemas.openxmlformats.org/officeDocument/2006/relationships/slideLayout" Target="../slideLayouts/slideLayout18.xml"/></Relationships>
</file>

<file path=ppt/slides/_rels/slide76.xml.rels><?xml version="1.0" encoding="UTF-8" standalone="yes"?>
<Relationships xmlns="http://schemas.openxmlformats.org/package/2006/relationships"><Relationship Id="rId3" Type="http://schemas.openxmlformats.org/officeDocument/2006/relationships/image" Target="../media/image70.png"/><Relationship Id="rId2" Type="http://schemas.openxmlformats.org/officeDocument/2006/relationships/image" Target="../media/image69.jpeg"/><Relationship Id="rId1" Type="http://schemas.openxmlformats.org/officeDocument/2006/relationships/slideLayout" Target="../slideLayouts/slideLayout18.xml"/></Relationships>
</file>

<file path=ppt/slides/_rels/slide77.xml.rels><?xml version="1.0" encoding="UTF-8" standalone="yes"?>
<Relationships xmlns="http://schemas.openxmlformats.org/package/2006/relationships"><Relationship Id="rId2" Type="http://schemas.openxmlformats.org/officeDocument/2006/relationships/image" Target="../media/image71.jpeg"/><Relationship Id="rId1" Type="http://schemas.openxmlformats.org/officeDocument/2006/relationships/slideLayout" Target="../slideLayouts/slideLayout18.xml"/></Relationships>
</file>

<file path=ppt/slides/_rels/slide78.xml.rels><?xml version="1.0" encoding="UTF-8" standalone="yes"?>
<Relationships xmlns="http://schemas.openxmlformats.org/package/2006/relationships"><Relationship Id="rId2" Type="http://schemas.openxmlformats.org/officeDocument/2006/relationships/image" Target="../media/image72.jpeg"/><Relationship Id="rId1" Type="http://schemas.openxmlformats.org/officeDocument/2006/relationships/slideLayout" Target="../slideLayouts/slideLayout18.xml"/></Relationships>
</file>

<file path=ppt/slides/_rels/slide79.xml.rels><?xml version="1.0" encoding="UTF-8" standalone="yes"?>
<Relationships xmlns="http://schemas.openxmlformats.org/package/2006/relationships"><Relationship Id="rId2" Type="http://schemas.openxmlformats.org/officeDocument/2006/relationships/image" Target="../media/image73.jpeg"/><Relationship Id="rId1" Type="http://schemas.openxmlformats.org/officeDocument/2006/relationships/slideLayout" Target="../slideLayouts/slideLayout18.xml"/></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81.xml.rels><?xml version="1.0" encoding="UTF-8" standalone="yes"?>
<Relationships xmlns="http://schemas.openxmlformats.org/package/2006/relationships"><Relationship Id="rId3" Type="http://schemas.openxmlformats.org/officeDocument/2006/relationships/image" Target="../media/image74.jpg"/><Relationship Id="rId2" Type="http://schemas.openxmlformats.org/officeDocument/2006/relationships/notesSlide" Target="../notesSlides/notesSlide58.xml"/><Relationship Id="rId1" Type="http://schemas.openxmlformats.org/officeDocument/2006/relationships/slideLayout" Target="../slideLayouts/slideLayout18.xml"/></Relationships>
</file>

<file path=ppt/slides/_rels/slide82.xml.rels><?xml version="1.0" encoding="UTF-8" standalone="yes"?>
<Relationships xmlns="http://schemas.openxmlformats.org/package/2006/relationships"><Relationship Id="rId3" Type="http://schemas.openxmlformats.org/officeDocument/2006/relationships/image" Target="../media/image75.jpg"/><Relationship Id="rId2" Type="http://schemas.openxmlformats.org/officeDocument/2006/relationships/notesSlide" Target="../notesSlides/notesSlide59.xml"/><Relationship Id="rId1" Type="http://schemas.openxmlformats.org/officeDocument/2006/relationships/slideLayout" Target="../slideLayouts/slideLayout18.xml"/></Relationships>
</file>

<file path=ppt/slides/_rels/slide83.xml.rels><?xml version="1.0" encoding="UTF-8" standalone="yes"?>
<Relationships xmlns="http://schemas.openxmlformats.org/package/2006/relationships"><Relationship Id="rId3" Type="http://schemas.openxmlformats.org/officeDocument/2006/relationships/image" Target="../media/image76.jpg"/><Relationship Id="rId2" Type="http://schemas.openxmlformats.org/officeDocument/2006/relationships/notesSlide" Target="../notesSlides/notesSlide60.xml"/><Relationship Id="rId1" Type="http://schemas.openxmlformats.org/officeDocument/2006/relationships/slideLayout" Target="../slideLayouts/slideLayout18.xml"/></Relationships>
</file>

<file path=ppt/slides/_rels/slide84.xml.rels><?xml version="1.0" encoding="UTF-8" standalone="yes"?>
<Relationships xmlns="http://schemas.openxmlformats.org/package/2006/relationships"><Relationship Id="rId3" Type="http://schemas.openxmlformats.org/officeDocument/2006/relationships/image" Target="../media/image77.jpg"/><Relationship Id="rId2" Type="http://schemas.openxmlformats.org/officeDocument/2006/relationships/notesSlide" Target="../notesSlides/notesSlide61.xml"/><Relationship Id="rId1" Type="http://schemas.openxmlformats.org/officeDocument/2006/relationships/slideLayout" Target="../slideLayouts/slideLayout18.xml"/></Relationships>
</file>

<file path=ppt/slides/_rels/slide85.xml.rels><?xml version="1.0" encoding="UTF-8" standalone="yes"?>
<Relationships xmlns="http://schemas.openxmlformats.org/package/2006/relationships"><Relationship Id="rId3" Type="http://schemas.openxmlformats.org/officeDocument/2006/relationships/image" Target="../media/image78.jpg"/><Relationship Id="rId2" Type="http://schemas.openxmlformats.org/officeDocument/2006/relationships/notesSlide" Target="../notesSlides/notesSlide62.xml"/><Relationship Id="rId1" Type="http://schemas.openxmlformats.org/officeDocument/2006/relationships/slideLayout" Target="../slideLayouts/slideLayout18.xml"/></Relationships>
</file>

<file path=ppt/slides/_rels/slide86.xml.rels><?xml version="1.0" encoding="UTF-8" standalone="yes"?>
<Relationships xmlns="http://schemas.openxmlformats.org/package/2006/relationships"><Relationship Id="rId3" Type="http://schemas.openxmlformats.org/officeDocument/2006/relationships/image" Target="../media/image79.jpg"/><Relationship Id="rId2" Type="http://schemas.openxmlformats.org/officeDocument/2006/relationships/notesSlide" Target="../notesSlides/notesSlide63.xml"/><Relationship Id="rId1" Type="http://schemas.openxmlformats.org/officeDocument/2006/relationships/slideLayout" Target="../slideLayouts/slideLayout18.xml"/></Relationships>
</file>

<file path=ppt/slides/_rels/slide87.xml.rels><?xml version="1.0" encoding="UTF-8" standalone="yes"?>
<Relationships xmlns="http://schemas.openxmlformats.org/package/2006/relationships"><Relationship Id="rId3" Type="http://schemas.openxmlformats.org/officeDocument/2006/relationships/image" Target="../media/image80.jpg"/><Relationship Id="rId2" Type="http://schemas.openxmlformats.org/officeDocument/2006/relationships/notesSlide" Target="../notesSlides/notesSlide64.xml"/><Relationship Id="rId1" Type="http://schemas.openxmlformats.org/officeDocument/2006/relationships/slideLayout" Target="../slideLayouts/slideLayout18.xml"/></Relationships>
</file>

<file path=ppt/slides/_rels/slide88.xml.rels><?xml version="1.0" encoding="UTF-8" standalone="yes"?>
<Relationships xmlns="http://schemas.openxmlformats.org/package/2006/relationships"><Relationship Id="rId3" Type="http://schemas.openxmlformats.org/officeDocument/2006/relationships/image" Target="../media/image81.jpg"/><Relationship Id="rId2" Type="http://schemas.openxmlformats.org/officeDocument/2006/relationships/notesSlide" Target="../notesSlides/notesSlide65.xml"/><Relationship Id="rId1" Type="http://schemas.openxmlformats.org/officeDocument/2006/relationships/slideLayout" Target="../slideLayouts/slideLayout18.xml"/><Relationship Id="rId4" Type="http://schemas.openxmlformats.org/officeDocument/2006/relationships/image" Target="../media/image82.png"/></Relationships>
</file>

<file path=ppt/slides/_rels/slide89.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90.xml.rels><?xml version="1.0" encoding="UTF-8" standalone="yes"?>
<Relationships xmlns="http://schemas.openxmlformats.org/package/2006/relationships"><Relationship Id="rId3" Type="http://schemas.openxmlformats.org/officeDocument/2006/relationships/image" Target="../media/image83.jpg"/><Relationship Id="rId2" Type="http://schemas.openxmlformats.org/officeDocument/2006/relationships/notesSlide" Target="../notesSlides/notesSlide66.xml"/><Relationship Id="rId1" Type="http://schemas.openxmlformats.org/officeDocument/2006/relationships/slideLayout" Target="../slideLayouts/slideLayout18.xml"/></Relationships>
</file>

<file path=ppt/slides/_rels/slide91.xml.rels><?xml version="1.0" encoding="UTF-8" standalone="yes"?>
<Relationships xmlns="http://schemas.openxmlformats.org/package/2006/relationships"><Relationship Id="rId3" Type="http://schemas.openxmlformats.org/officeDocument/2006/relationships/image" Target="../media/image84.jpg"/><Relationship Id="rId2" Type="http://schemas.openxmlformats.org/officeDocument/2006/relationships/notesSlide" Target="../notesSlides/notesSlide67.xml"/><Relationship Id="rId1" Type="http://schemas.openxmlformats.org/officeDocument/2006/relationships/slideLayout" Target="../slideLayouts/slideLayout18.xml"/></Relationships>
</file>

<file path=ppt/slides/_rels/slide92.xml.rels><?xml version="1.0" encoding="UTF-8" standalone="yes"?>
<Relationships xmlns="http://schemas.openxmlformats.org/package/2006/relationships"><Relationship Id="rId3" Type="http://schemas.openxmlformats.org/officeDocument/2006/relationships/image" Target="../media/image85.jpg"/><Relationship Id="rId2" Type="http://schemas.openxmlformats.org/officeDocument/2006/relationships/notesSlide" Target="../notesSlides/notesSlide68.xml"/><Relationship Id="rId1" Type="http://schemas.openxmlformats.org/officeDocument/2006/relationships/slideLayout" Target="../slideLayouts/slideLayout18.xml"/></Relationships>
</file>

<file path=ppt/slides/_rels/slide93.xml.rels><?xml version="1.0" encoding="UTF-8" standalone="yes"?>
<Relationships xmlns="http://schemas.openxmlformats.org/package/2006/relationships"><Relationship Id="rId3" Type="http://schemas.openxmlformats.org/officeDocument/2006/relationships/image" Target="../media/image86.jpg"/><Relationship Id="rId2" Type="http://schemas.openxmlformats.org/officeDocument/2006/relationships/notesSlide" Target="../notesSlides/notesSlide69.xml"/><Relationship Id="rId1" Type="http://schemas.openxmlformats.org/officeDocument/2006/relationships/slideLayout" Target="../slideLayouts/slideLayout18.xml"/></Relationships>
</file>

<file path=ppt/slides/_rels/slide94.xml.rels><?xml version="1.0" encoding="UTF-8" standalone="yes"?>
<Relationships xmlns="http://schemas.openxmlformats.org/package/2006/relationships"><Relationship Id="rId3" Type="http://schemas.openxmlformats.org/officeDocument/2006/relationships/image" Target="../media/image87.jpg"/><Relationship Id="rId2" Type="http://schemas.openxmlformats.org/officeDocument/2006/relationships/notesSlide" Target="../notesSlides/notesSlide70.xml"/><Relationship Id="rId1" Type="http://schemas.openxmlformats.org/officeDocument/2006/relationships/slideLayout" Target="../slideLayouts/slideLayout18.xml"/><Relationship Id="rId4" Type="http://schemas.openxmlformats.org/officeDocument/2006/relationships/image" Target="../media/image88.jpg"/></Relationships>
</file>

<file path=ppt/slides/_rels/slide95.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96.xml.rels><?xml version="1.0" encoding="UTF-8" standalone="yes"?>
<Relationships xmlns="http://schemas.openxmlformats.org/package/2006/relationships"><Relationship Id="rId3" Type="http://schemas.openxmlformats.org/officeDocument/2006/relationships/image" Target="../media/image89.jpg"/><Relationship Id="rId2" Type="http://schemas.openxmlformats.org/officeDocument/2006/relationships/notesSlide" Target="../notesSlides/notesSlide71.xml"/><Relationship Id="rId1" Type="http://schemas.openxmlformats.org/officeDocument/2006/relationships/slideLayout" Target="../slideLayouts/slideLayout18.xml"/></Relationships>
</file>

<file path=ppt/slides/_rels/slide97.xml.rels><?xml version="1.0" encoding="UTF-8" standalone="yes"?>
<Relationships xmlns="http://schemas.openxmlformats.org/package/2006/relationships"><Relationship Id="rId3" Type="http://schemas.openxmlformats.org/officeDocument/2006/relationships/image" Target="../media/image90.jpg"/><Relationship Id="rId2" Type="http://schemas.openxmlformats.org/officeDocument/2006/relationships/notesSlide" Target="../notesSlides/notesSlide72.xml"/><Relationship Id="rId1" Type="http://schemas.openxmlformats.org/officeDocument/2006/relationships/slideLayout" Target="../slideLayouts/slideLayout18.xml"/></Relationships>
</file>

<file path=ppt/slides/_rels/slide98.xml.rels><?xml version="1.0" encoding="UTF-8" standalone="yes"?>
<Relationships xmlns="http://schemas.openxmlformats.org/package/2006/relationships"><Relationship Id="rId3" Type="http://schemas.openxmlformats.org/officeDocument/2006/relationships/image" Target="../media/image91.jpg"/><Relationship Id="rId2" Type="http://schemas.openxmlformats.org/officeDocument/2006/relationships/notesSlide" Target="../notesSlides/notesSlide73.xml"/><Relationship Id="rId1" Type="http://schemas.openxmlformats.org/officeDocument/2006/relationships/slideLayout" Target="../slideLayouts/slideLayout18.xml"/></Relationships>
</file>

<file path=ppt/slides/_rels/slide99.xml.rels><?xml version="1.0" encoding="UTF-8" standalone="yes"?>
<Relationships xmlns="http://schemas.openxmlformats.org/package/2006/relationships"><Relationship Id="rId3" Type="http://schemas.openxmlformats.org/officeDocument/2006/relationships/image" Target="../media/image92.jpg"/><Relationship Id="rId2" Type="http://schemas.openxmlformats.org/officeDocument/2006/relationships/notesSlide" Target="../notesSlides/notesSlide74.xml"/><Relationship Id="rId1" Type="http://schemas.openxmlformats.org/officeDocument/2006/relationships/slideLayout" Target="../slideLayouts/slideLayout18.xml"/></Relationships>
</file>

<file path=ppt/slides/_rels/slide100.xml.rels><?xml version="1.0" encoding="UTF-8" standalone="yes"?>
<Relationships xmlns="http://schemas.openxmlformats.org/package/2006/relationships"><Relationship Id="rId3" Type="http://schemas.openxmlformats.org/officeDocument/2006/relationships/image" Target="../media/image93.jpg"/><Relationship Id="rId2" Type="http://schemas.openxmlformats.org/officeDocument/2006/relationships/notesSlide" Target="../notesSlides/notesSlide75.xml"/><Relationship Id="rId1" Type="http://schemas.openxmlformats.org/officeDocument/2006/relationships/slideLayout" Target="../slideLayouts/slideLayout18.xml"/></Relationships>
</file>

<file path=ppt/slides/_rels/slide101.xml.rels><?xml version="1.0" encoding="UTF-8" standalone="yes"?>
<Relationships xmlns="http://schemas.openxmlformats.org/package/2006/relationships"><Relationship Id="rId3" Type="http://schemas.openxmlformats.org/officeDocument/2006/relationships/image" Target="../media/image94.jpg"/><Relationship Id="rId2" Type="http://schemas.openxmlformats.org/officeDocument/2006/relationships/notesSlide" Target="../notesSlides/notesSlide76.xml"/><Relationship Id="rId1" Type="http://schemas.openxmlformats.org/officeDocument/2006/relationships/slideLayout" Target="../slideLayouts/slideLayout18.xml"/></Relationships>
</file>

<file path=ppt/slides/_rels/slide102.xml.rels><?xml version="1.0" encoding="UTF-8" standalone="yes"?>
<Relationships xmlns="http://schemas.openxmlformats.org/package/2006/relationships"><Relationship Id="rId3" Type="http://schemas.openxmlformats.org/officeDocument/2006/relationships/image" Target="../media/image95.jpg"/><Relationship Id="rId2" Type="http://schemas.openxmlformats.org/officeDocument/2006/relationships/notesSlide" Target="../notesSlides/notesSlide77.xml"/><Relationship Id="rId1" Type="http://schemas.openxmlformats.org/officeDocument/2006/relationships/slideLayout" Target="../slideLayouts/slideLayout18.xml"/></Relationships>
</file>

<file path=ppt/slides/_rels/slide103.xml.rels><?xml version="1.0" encoding="UTF-8" standalone="yes"?>
<Relationships xmlns="http://schemas.openxmlformats.org/package/2006/relationships"><Relationship Id="rId3" Type="http://schemas.openxmlformats.org/officeDocument/2006/relationships/image" Target="../media/image96.jpg"/><Relationship Id="rId2" Type="http://schemas.openxmlformats.org/officeDocument/2006/relationships/notesSlide" Target="../notesSlides/notesSlide78.xml"/><Relationship Id="rId1" Type="http://schemas.openxmlformats.org/officeDocument/2006/relationships/slideLayout" Target="../slideLayouts/slideLayout18.xml"/><Relationship Id="rId4" Type="http://schemas.openxmlformats.org/officeDocument/2006/relationships/image" Target="../media/image97.png"/></Relationships>
</file>

<file path=ppt/slides/_rels/slide104.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05.xml.rels><?xml version="1.0" encoding="UTF-8" standalone="yes"?>
<Relationships xmlns="http://schemas.openxmlformats.org/package/2006/relationships"><Relationship Id="rId3" Type="http://schemas.openxmlformats.org/officeDocument/2006/relationships/image" Target="../media/image98.jpg"/><Relationship Id="rId2" Type="http://schemas.openxmlformats.org/officeDocument/2006/relationships/notesSlide" Target="../notesSlides/notesSlide79.xml"/><Relationship Id="rId1" Type="http://schemas.openxmlformats.org/officeDocument/2006/relationships/slideLayout" Target="../slideLayouts/slideLayout18.xml"/></Relationships>
</file>

<file path=ppt/slides/_rels/slide106.xml.rels><?xml version="1.0" encoding="UTF-8" standalone="yes"?>
<Relationships xmlns="http://schemas.openxmlformats.org/package/2006/relationships"><Relationship Id="rId3" Type="http://schemas.openxmlformats.org/officeDocument/2006/relationships/image" Target="../media/image99.jpg"/><Relationship Id="rId2" Type="http://schemas.openxmlformats.org/officeDocument/2006/relationships/notesSlide" Target="../notesSlides/notesSlide80.xml"/><Relationship Id="rId1" Type="http://schemas.openxmlformats.org/officeDocument/2006/relationships/slideLayout" Target="../slideLayouts/slideLayout18.xml"/></Relationships>
</file>

<file path=ppt/slides/_rels/slide107.xml.rels><?xml version="1.0" encoding="UTF-8" standalone="yes"?>
<Relationships xmlns="http://schemas.openxmlformats.org/package/2006/relationships"><Relationship Id="rId3" Type="http://schemas.openxmlformats.org/officeDocument/2006/relationships/image" Target="../media/image100.jpg"/><Relationship Id="rId2" Type="http://schemas.openxmlformats.org/officeDocument/2006/relationships/notesSlide" Target="../notesSlides/notesSlide81.xml"/><Relationship Id="rId1" Type="http://schemas.openxmlformats.org/officeDocument/2006/relationships/slideLayout" Target="../slideLayouts/slideLayout18.xml"/><Relationship Id="rId4" Type="http://schemas.openxmlformats.org/officeDocument/2006/relationships/image" Target="../media/image101.jpg"/></Relationships>
</file>

<file path=ppt/slides/_rels/slide108.xml.rels><?xml version="1.0" encoding="UTF-8" standalone="yes"?>
<Relationships xmlns="http://schemas.openxmlformats.org/package/2006/relationships"><Relationship Id="rId3" Type="http://schemas.openxmlformats.org/officeDocument/2006/relationships/image" Target="../media/image102.jpg"/><Relationship Id="rId2" Type="http://schemas.openxmlformats.org/officeDocument/2006/relationships/notesSlide" Target="../notesSlides/notesSlide82.xml"/><Relationship Id="rId1" Type="http://schemas.openxmlformats.org/officeDocument/2006/relationships/slideLayout" Target="../slideLayouts/slideLayout18.xml"/></Relationships>
</file>

<file path=ppt/slides/_rels/slide109.xml.rels><?xml version="1.0" encoding="UTF-8" standalone="yes"?>
<Relationships xmlns="http://schemas.openxmlformats.org/package/2006/relationships"><Relationship Id="rId2" Type="http://schemas.openxmlformats.org/officeDocument/2006/relationships/image" Target="../media/image103.jpg"/><Relationship Id="rId1" Type="http://schemas.openxmlformats.org/officeDocument/2006/relationships/slideLayout" Target="../slideLayouts/slideLayout18.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ctrTitle"/>
          </p:nvPr>
        </p:nvSpPr>
        <p:spPr>
          <a:xfrm>
            <a:off x="2286000" y="1268760"/>
            <a:ext cx="6172200" cy="1584176"/>
          </a:xfrm>
        </p:spPr>
        <p:txBody>
          <a:bodyPr/>
          <a:lstStyle/>
          <a:p>
            <a:r>
              <a:rPr lang="es-ES" dirty="0"/>
              <a:t>EUROPA.-LA VUELTA AL MUNDO EN 885 JARDINES.-ESPAÑA.-BARCELONA.-VI</a:t>
            </a:r>
          </a:p>
        </p:txBody>
      </p:sp>
      <p:sp>
        <p:nvSpPr>
          <p:cNvPr id="3" name="2 Subtítulo"/>
          <p:cNvSpPr>
            <a:spLocks noGrp="1"/>
          </p:cNvSpPr>
          <p:nvPr>
            <p:ph type="subTitle" idx="1"/>
          </p:nvPr>
        </p:nvSpPr>
        <p:spPr>
          <a:xfrm>
            <a:off x="2987824" y="4941168"/>
            <a:ext cx="4536504" cy="1371600"/>
          </a:xfrm>
        </p:spPr>
        <p:txBody>
          <a:bodyPr>
            <a:normAutofit/>
          </a:bodyPr>
          <a:lstStyle/>
          <a:p>
            <a:r>
              <a:rPr lang="es-ES" dirty="0"/>
              <a:t>Selección de textos y fotografias por</a:t>
            </a:r>
          </a:p>
          <a:p>
            <a:r>
              <a:rPr lang="es-ES" sz="2800" dirty="0"/>
              <a:t>JOSE ELIAS BONELLS</a:t>
            </a:r>
          </a:p>
          <a:p>
            <a:endParaRPr lang="es-ES" sz="2800" dirty="0"/>
          </a:p>
          <a:p>
            <a:endParaRPr lang="es-ES" dirty="0"/>
          </a:p>
        </p:txBody>
      </p:sp>
    </p:spTree>
    <p:extLst>
      <p:ext uri="{BB962C8B-B14F-4D97-AF65-F5344CB8AC3E}">
        <p14:creationId xmlns:p14="http://schemas.microsoft.com/office/powerpoint/2010/main" val="93016368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ctrTitle"/>
          </p:nvPr>
        </p:nvSpPr>
        <p:spPr>
          <a:xfrm>
            <a:off x="4860032" y="836712"/>
            <a:ext cx="3598168" cy="1368152"/>
          </a:xfrm>
        </p:spPr>
        <p:txBody>
          <a:bodyPr>
            <a:normAutofit/>
          </a:bodyPr>
          <a:lstStyle/>
          <a:p>
            <a:r>
              <a:rPr lang="es-ES" sz="3200" dirty="0"/>
              <a:t>JARDINS DE BARCELONA.-VI</a:t>
            </a:r>
          </a:p>
        </p:txBody>
      </p:sp>
      <p:sp>
        <p:nvSpPr>
          <p:cNvPr id="3" name="2 Subtítulo"/>
          <p:cNvSpPr>
            <a:spLocks noGrp="1"/>
          </p:cNvSpPr>
          <p:nvPr>
            <p:ph type="subTitle" idx="1"/>
          </p:nvPr>
        </p:nvSpPr>
        <p:spPr>
          <a:xfrm>
            <a:off x="4572000" y="5003322"/>
            <a:ext cx="3886200" cy="1371600"/>
          </a:xfrm>
        </p:spPr>
        <p:txBody>
          <a:bodyPr/>
          <a:lstStyle/>
          <a:p>
            <a:r>
              <a:rPr lang="es-ES" dirty="0"/>
              <a:t>Selección de textos y fotografias por</a:t>
            </a:r>
          </a:p>
          <a:p>
            <a:r>
              <a:rPr lang="es-ES" sz="2800" dirty="0"/>
              <a:t>JOSE ELIAS BONELLS</a:t>
            </a:r>
          </a:p>
        </p:txBody>
      </p:sp>
    </p:spTree>
    <p:extLst>
      <p:ext uri="{BB962C8B-B14F-4D97-AF65-F5344CB8AC3E}">
        <p14:creationId xmlns:p14="http://schemas.microsoft.com/office/powerpoint/2010/main" val="319514753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a:t>-Jardins de la Universitat</a:t>
            </a:r>
          </a:p>
        </p:txBody>
      </p:sp>
      <p:sp>
        <p:nvSpPr>
          <p:cNvPr id="3" name="2 Marcador de contenido"/>
          <p:cNvSpPr>
            <a:spLocks noGrp="1"/>
          </p:cNvSpPr>
          <p:nvPr>
            <p:ph idx="1"/>
          </p:nvPr>
        </p:nvSpPr>
        <p:spPr/>
        <p:txBody>
          <a:bodyPr>
            <a:normAutofit fontScale="92500" lnSpcReduction="10000"/>
          </a:bodyPr>
          <a:lstStyle/>
          <a:p>
            <a:r>
              <a:rPr lang="es-ES" dirty="0"/>
              <a:t>Situados en el corazón del distrito del Eixample, los jardines de la Universidad visten un gran semicírculo verde alrededor del edificio histórico de la Universidad de Barcelona. Entrar en ellos es adentrarse en un mundo de calma y de recogimiento. La luz penetra tamizada a través de la vegetación, francamente frondosa y, entre las ochenta especies que tiene el jardín, se encuentran algunos de los árboles más antiguos de la ciudad.</a:t>
            </a:r>
          </a:p>
        </p:txBody>
      </p:sp>
    </p:spTree>
    <p:extLst>
      <p:ext uri="{BB962C8B-B14F-4D97-AF65-F5344CB8AC3E}">
        <p14:creationId xmlns:p14="http://schemas.microsoft.com/office/powerpoint/2010/main" val="60552902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3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67544" y="332656"/>
            <a:ext cx="8208912" cy="6192688"/>
          </a:xfrm>
          <a:prstGeom prst="rect">
            <a:avLst/>
          </a:prstGeom>
        </p:spPr>
      </p:pic>
    </p:spTree>
    <p:extLst>
      <p:ext uri="{BB962C8B-B14F-4D97-AF65-F5344CB8AC3E}">
        <p14:creationId xmlns:p14="http://schemas.microsoft.com/office/powerpoint/2010/main" val="276218794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67544" y="332656"/>
            <a:ext cx="8208912" cy="6264696"/>
          </a:xfrm>
          <a:prstGeom prst="rect">
            <a:avLst/>
          </a:prstGeom>
        </p:spPr>
      </p:pic>
    </p:spTree>
    <p:extLst>
      <p:ext uri="{BB962C8B-B14F-4D97-AF65-F5344CB8AC3E}">
        <p14:creationId xmlns:p14="http://schemas.microsoft.com/office/powerpoint/2010/main" val="298787176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67544" y="332656"/>
            <a:ext cx="8208912" cy="6192688"/>
          </a:xfrm>
          <a:prstGeom prst="rect">
            <a:avLst/>
          </a:prstGeom>
        </p:spPr>
      </p:pic>
    </p:spTree>
    <p:extLst>
      <p:ext uri="{BB962C8B-B14F-4D97-AF65-F5344CB8AC3E}">
        <p14:creationId xmlns:p14="http://schemas.microsoft.com/office/powerpoint/2010/main" val="57219667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67544" y="260647"/>
            <a:ext cx="4176464" cy="6320011"/>
          </a:xfrm>
          <a:prstGeom prst="rect">
            <a:avLst/>
          </a:prstGeom>
        </p:spPr>
      </p:pic>
      <p:pic>
        <p:nvPicPr>
          <p:cNvPr id="3" name="2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644008" y="260648"/>
            <a:ext cx="4104456" cy="6320011"/>
          </a:xfrm>
          <a:prstGeom prst="rect">
            <a:avLst/>
          </a:prstGeom>
        </p:spPr>
      </p:pic>
    </p:spTree>
    <p:extLst>
      <p:ext uri="{BB962C8B-B14F-4D97-AF65-F5344CB8AC3E}">
        <p14:creationId xmlns:p14="http://schemas.microsoft.com/office/powerpoint/2010/main" val="151294607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fr-FR" dirty="0"/>
              <a:t>Jardins de la Vil·la Cecília.</a:t>
            </a:r>
            <a:endParaRPr lang="es-ES" dirty="0"/>
          </a:p>
        </p:txBody>
      </p:sp>
      <p:sp>
        <p:nvSpPr>
          <p:cNvPr id="3" name="2 Marcador de contenido"/>
          <p:cNvSpPr>
            <a:spLocks noGrp="1"/>
          </p:cNvSpPr>
          <p:nvPr>
            <p:ph idx="1"/>
          </p:nvPr>
        </p:nvSpPr>
        <p:spPr/>
        <p:txBody>
          <a:bodyPr/>
          <a:lstStyle/>
          <a:p>
            <a:r>
              <a:rPr lang="es-ES" dirty="0"/>
              <a:t>Situados junto a los Jardines de Villa Amelia, con los que originariamente formaron un único jardín, los Jardines de la Villa Cecilia son, además de un magnífico espacio verde con numerosos árboles centenarios, uno de los centros neurálgicos de las actividades del distrito</a:t>
            </a:r>
          </a:p>
        </p:txBody>
      </p:sp>
    </p:spTree>
    <p:extLst>
      <p:ext uri="{BB962C8B-B14F-4D97-AF65-F5344CB8AC3E}">
        <p14:creationId xmlns:p14="http://schemas.microsoft.com/office/powerpoint/2010/main" val="98141476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67544" y="332656"/>
            <a:ext cx="8280920" cy="6192688"/>
          </a:xfrm>
          <a:prstGeom prst="rect">
            <a:avLst/>
          </a:prstGeom>
        </p:spPr>
      </p:pic>
    </p:spTree>
    <p:extLst>
      <p:ext uri="{BB962C8B-B14F-4D97-AF65-F5344CB8AC3E}">
        <p14:creationId xmlns:p14="http://schemas.microsoft.com/office/powerpoint/2010/main" val="344708853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54097" y="260648"/>
            <a:ext cx="8208912" cy="6208784"/>
          </a:xfrm>
          <a:prstGeom prst="rect">
            <a:avLst/>
          </a:prstGeom>
        </p:spPr>
      </p:pic>
    </p:spTree>
    <p:extLst>
      <p:ext uri="{BB962C8B-B14F-4D97-AF65-F5344CB8AC3E}">
        <p14:creationId xmlns:p14="http://schemas.microsoft.com/office/powerpoint/2010/main" val="273398763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67544" y="332656"/>
            <a:ext cx="8208912" cy="6192688"/>
          </a:xfrm>
          <a:prstGeom prst="rect">
            <a:avLst/>
          </a:prstGeom>
        </p:spPr>
      </p:pic>
    </p:spTree>
    <p:extLst>
      <p:ext uri="{BB962C8B-B14F-4D97-AF65-F5344CB8AC3E}">
        <p14:creationId xmlns:p14="http://schemas.microsoft.com/office/powerpoint/2010/main" val="190169067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67544" y="260648"/>
            <a:ext cx="4176464" cy="6264696"/>
          </a:xfrm>
          <a:prstGeom prst="rect">
            <a:avLst/>
          </a:prstGeom>
        </p:spPr>
      </p:pic>
      <p:pic>
        <p:nvPicPr>
          <p:cNvPr id="3" name="2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644008" y="260648"/>
            <a:ext cx="4032448" cy="6264696"/>
          </a:xfrm>
          <a:prstGeom prst="rect">
            <a:avLst/>
          </a:prstGeom>
        </p:spPr>
      </p:pic>
    </p:spTree>
    <p:extLst>
      <p:ext uri="{BB962C8B-B14F-4D97-AF65-F5344CB8AC3E}">
        <p14:creationId xmlns:p14="http://schemas.microsoft.com/office/powerpoint/2010/main" val="30373694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67544" y="260648"/>
            <a:ext cx="4248472" cy="6248003"/>
          </a:xfrm>
          <a:prstGeom prst="rect">
            <a:avLst/>
          </a:prstGeom>
        </p:spPr>
      </p:pic>
      <p:pic>
        <p:nvPicPr>
          <p:cNvPr id="3" name="2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716016" y="260648"/>
            <a:ext cx="3960440" cy="6248003"/>
          </a:xfrm>
          <a:prstGeom prst="rect">
            <a:avLst/>
          </a:prstGeom>
        </p:spPr>
      </p:pic>
    </p:spTree>
    <p:extLst>
      <p:ext uri="{BB962C8B-B14F-4D97-AF65-F5344CB8AC3E}">
        <p14:creationId xmlns:p14="http://schemas.microsoft.com/office/powerpoint/2010/main" val="387083616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95536" y="332656"/>
            <a:ext cx="4248472" cy="6175995"/>
          </a:xfrm>
          <a:prstGeom prst="rect">
            <a:avLst/>
          </a:prstGeom>
        </p:spPr>
      </p:pic>
      <p:pic>
        <p:nvPicPr>
          <p:cNvPr id="1026"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427984" y="341313"/>
            <a:ext cx="4249737" cy="61753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42599462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a:t>Jardins de la Villa Florida.</a:t>
            </a:r>
          </a:p>
        </p:txBody>
      </p:sp>
      <p:sp>
        <p:nvSpPr>
          <p:cNvPr id="3" name="2 Marcador de contenido"/>
          <p:cNvSpPr>
            <a:spLocks noGrp="1"/>
          </p:cNvSpPr>
          <p:nvPr>
            <p:ph idx="1"/>
          </p:nvPr>
        </p:nvSpPr>
        <p:spPr/>
        <p:txBody>
          <a:bodyPr>
            <a:normAutofit fontScale="92500" lnSpcReduction="20000"/>
          </a:bodyPr>
          <a:lstStyle/>
          <a:p>
            <a:r>
              <a:rPr lang="es-ES" dirty="0"/>
              <a:t>El edificio de Villa Florida es una antigua casa señorial del siglo XVI, un ejemplo de arquitectura modernista de transición hacia el novecentismo, que conserva la estructura fundamental de la antigua masía. </a:t>
            </a:r>
          </a:p>
          <a:p>
            <a:r>
              <a:rPr lang="es-ES" dirty="0"/>
              <a:t>Su historia está estrechamente ligada al desarrollo histórico, social y urbanístico de Sant Gervasi. </a:t>
            </a:r>
          </a:p>
          <a:p>
            <a:r>
              <a:rPr lang="es-ES" dirty="0"/>
              <a:t>El edificio y sus alrededores se han recuperado como centro cívico para el barrio.</a:t>
            </a:r>
          </a:p>
          <a:p>
            <a:endParaRPr lang="es-ES" dirty="0"/>
          </a:p>
        </p:txBody>
      </p:sp>
    </p:spTree>
    <p:extLst>
      <p:ext uri="{BB962C8B-B14F-4D97-AF65-F5344CB8AC3E}">
        <p14:creationId xmlns:p14="http://schemas.microsoft.com/office/powerpoint/2010/main" val="312022294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1043492" y="1124744"/>
            <a:ext cx="6777317" cy="4707885"/>
          </a:xfrm>
        </p:spPr>
        <p:txBody>
          <a:bodyPr>
            <a:normAutofit fontScale="92500"/>
          </a:bodyPr>
          <a:lstStyle/>
          <a:p>
            <a:r>
              <a:rPr lang="es-ES" dirty="0"/>
              <a:t>Estanque con una lámina de agua de poca profundidad situado en los jardines de Villa Florida. Dispone de un sistema de depuración de agua para mantenerlo en las condiciones adecuadas para usos terapéuticos durante todo el año.</a:t>
            </a:r>
          </a:p>
          <a:p>
            <a:r>
              <a:rPr lang="es-ES" dirty="0"/>
              <a:t>El recorrido terapéutico que se propone se basa en dos tratamientos clásicos de la medicina natural que sólo utilizan elementos naturales (agua, piedras, corteza, grava y madera). Los tratamientos propuestos son una hidroterapia, el baño de pies y una refloterapia podal, la alfombra de texturas.</a:t>
            </a:r>
          </a:p>
          <a:p>
            <a:endParaRPr lang="es-ES" dirty="0"/>
          </a:p>
        </p:txBody>
      </p:sp>
    </p:spTree>
    <p:extLst>
      <p:ext uri="{BB962C8B-B14F-4D97-AF65-F5344CB8AC3E}">
        <p14:creationId xmlns:p14="http://schemas.microsoft.com/office/powerpoint/2010/main" val="259672455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95536" y="404664"/>
            <a:ext cx="8280920" cy="6120680"/>
          </a:xfrm>
          <a:prstGeom prst="rect">
            <a:avLst/>
          </a:prstGeom>
        </p:spPr>
      </p:pic>
    </p:spTree>
    <p:extLst>
      <p:ext uri="{BB962C8B-B14F-4D97-AF65-F5344CB8AC3E}">
        <p14:creationId xmlns:p14="http://schemas.microsoft.com/office/powerpoint/2010/main" val="75726639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67544" y="381000"/>
            <a:ext cx="8280920" cy="6096000"/>
          </a:xfrm>
          <a:prstGeom prst="rect">
            <a:avLst/>
          </a:prstGeom>
        </p:spPr>
      </p:pic>
    </p:spTree>
    <p:extLst>
      <p:ext uri="{BB962C8B-B14F-4D97-AF65-F5344CB8AC3E}">
        <p14:creationId xmlns:p14="http://schemas.microsoft.com/office/powerpoint/2010/main" val="206447597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95536" y="381000"/>
            <a:ext cx="8208912" cy="6096000"/>
          </a:xfrm>
          <a:prstGeom prst="rect">
            <a:avLst/>
          </a:prstGeom>
        </p:spPr>
      </p:pic>
    </p:spTree>
    <p:extLst>
      <p:ext uri="{BB962C8B-B14F-4D97-AF65-F5344CB8AC3E}">
        <p14:creationId xmlns:p14="http://schemas.microsoft.com/office/powerpoint/2010/main" val="376465571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b="3759"/>
          <a:stretch/>
        </p:blipFill>
        <p:spPr>
          <a:xfrm>
            <a:off x="467544" y="404664"/>
            <a:ext cx="8280920" cy="6120680"/>
          </a:xfrm>
          <a:prstGeom prst="rect">
            <a:avLst/>
          </a:prstGeom>
        </p:spPr>
      </p:pic>
    </p:spTree>
    <p:extLst>
      <p:ext uri="{BB962C8B-B14F-4D97-AF65-F5344CB8AC3E}">
        <p14:creationId xmlns:p14="http://schemas.microsoft.com/office/powerpoint/2010/main" val="55290244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67544" y="260648"/>
            <a:ext cx="8280920" cy="6264696"/>
          </a:xfrm>
          <a:prstGeom prst="rect">
            <a:avLst/>
          </a:prstGeom>
        </p:spPr>
      </p:pic>
    </p:spTree>
    <p:extLst>
      <p:ext uri="{BB962C8B-B14F-4D97-AF65-F5344CB8AC3E}">
        <p14:creationId xmlns:p14="http://schemas.microsoft.com/office/powerpoint/2010/main" val="35673827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67544" y="381000"/>
            <a:ext cx="8280920" cy="6096000"/>
          </a:xfrm>
          <a:prstGeom prst="rect">
            <a:avLst/>
          </a:prstGeom>
        </p:spPr>
      </p:pic>
    </p:spTree>
    <p:extLst>
      <p:ext uri="{BB962C8B-B14F-4D97-AF65-F5344CB8AC3E}">
        <p14:creationId xmlns:p14="http://schemas.microsoft.com/office/powerpoint/2010/main" val="3815943808"/>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67544" y="381000"/>
            <a:ext cx="8280920" cy="6096000"/>
          </a:xfrm>
          <a:prstGeom prst="rect">
            <a:avLst/>
          </a:prstGeom>
        </p:spPr>
      </p:pic>
    </p:spTree>
    <p:extLst>
      <p:ext uri="{BB962C8B-B14F-4D97-AF65-F5344CB8AC3E}">
        <p14:creationId xmlns:p14="http://schemas.microsoft.com/office/powerpoint/2010/main" val="3370945713"/>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95536" y="332656"/>
            <a:ext cx="8280920" cy="6192688"/>
          </a:xfrm>
          <a:prstGeom prst="rect">
            <a:avLst/>
          </a:prstGeom>
        </p:spPr>
      </p:pic>
    </p:spTree>
    <p:extLst>
      <p:ext uri="{BB962C8B-B14F-4D97-AF65-F5344CB8AC3E}">
        <p14:creationId xmlns:p14="http://schemas.microsoft.com/office/powerpoint/2010/main" val="2837079011"/>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normAutofit fontScale="90000"/>
          </a:bodyPr>
          <a:lstStyle/>
          <a:p>
            <a:r>
              <a:rPr lang="fr-FR" dirty="0"/>
              <a:t>Jardins de les Tres Xemeneies</a:t>
            </a:r>
            <a:endParaRPr lang="es-ES" dirty="0"/>
          </a:p>
        </p:txBody>
      </p:sp>
      <p:sp>
        <p:nvSpPr>
          <p:cNvPr id="3" name="2 Marcador de contenido"/>
          <p:cNvSpPr>
            <a:spLocks noGrp="1"/>
          </p:cNvSpPr>
          <p:nvPr>
            <p:ph idx="1"/>
          </p:nvPr>
        </p:nvSpPr>
        <p:spPr/>
        <p:txBody>
          <a:bodyPr/>
          <a:lstStyle/>
          <a:p>
            <a:r>
              <a:rPr lang="es-ES" dirty="0"/>
              <a:t>Estos jardines deben su nombre a uno de los elementos más representativos del barrio del Poble Sec: las tres imponentes chimeneas de la antigua central eléctrica de La Canadiense que se elevan en uno de los lados. Resguardado, un espacio muy urbano para el tiempo libre y descanso del vecindario.</a:t>
            </a:r>
          </a:p>
        </p:txBody>
      </p:sp>
    </p:spTree>
    <p:extLst>
      <p:ext uri="{BB962C8B-B14F-4D97-AF65-F5344CB8AC3E}">
        <p14:creationId xmlns:p14="http://schemas.microsoft.com/office/powerpoint/2010/main" val="488478649"/>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67544" y="332656"/>
            <a:ext cx="8208912" cy="6192688"/>
          </a:xfrm>
          <a:prstGeom prst="rect">
            <a:avLst/>
          </a:prstGeom>
        </p:spPr>
      </p:pic>
    </p:spTree>
    <p:extLst>
      <p:ext uri="{BB962C8B-B14F-4D97-AF65-F5344CB8AC3E}">
        <p14:creationId xmlns:p14="http://schemas.microsoft.com/office/powerpoint/2010/main" val="39448903"/>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95536" y="404664"/>
            <a:ext cx="8352928" cy="6120680"/>
          </a:xfrm>
          <a:prstGeom prst="rect">
            <a:avLst/>
          </a:prstGeom>
        </p:spPr>
      </p:pic>
    </p:spTree>
    <p:extLst>
      <p:ext uri="{BB962C8B-B14F-4D97-AF65-F5344CB8AC3E}">
        <p14:creationId xmlns:p14="http://schemas.microsoft.com/office/powerpoint/2010/main" val="1508024513"/>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67544" y="332656"/>
            <a:ext cx="8208912" cy="6264696"/>
          </a:xfrm>
          <a:prstGeom prst="rect">
            <a:avLst/>
          </a:prstGeom>
        </p:spPr>
      </p:pic>
    </p:spTree>
    <p:extLst>
      <p:ext uri="{BB962C8B-B14F-4D97-AF65-F5344CB8AC3E}">
        <p14:creationId xmlns:p14="http://schemas.microsoft.com/office/powerpoint/2010/main" val="2067772792"/>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67544" y="332656"/>
            <a:ext cx="8208912" cy="6192688"/>
          </a:xfrm>
          <a:prstGeom prst="rect">
            <a:avLst/>
          </a:prstGeom>
        </p:spPr>
      </p:pic>
    </p:spTree>
    <p:extLst>
      <p:ext uri="{BB962C8B-B14F-4D97-AF65-F5344CB8AC3E}">
        <p14:creationId xmlns:p14="http://schemas.microsoft.com/office/powerpoint/2010/main" val="1984296202"/>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67544" y="332656"/>
            <a:ext cx="8280920" cy="6192688"/>
          </a:xfrm>
          <a:prstGeom prst="rect">
            <a:avLst/>
          </a:prstGeom>
        </p:spPr>
      </p:pic>
    </p:spTree>
    <p:extLst>
      <p:ext uri="{BB962C8B-B14F-4D97-AF65-F5344CB8AC3E}">
        <p14:creationId xmlns:p14="http://schemas.microsoft.com/office/powerpoint/2010/main" val="3558648063"/>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67544" y="332656"/>
            <a:ext cx="8280920" cy="6192688"/>
          </a:xfrm>
          <a:prstGeom prst="rect">
            <a:avLst/>
          </a:prstGeom>
        </p:spPr>
      </p:pic>
    </p:spTree>
    <p:extLst>
      <p:ext uri="{BB962C8B-B14F-4D97-AF65-F5344CB8AC3E}">
        <p14:creationId xmlns:p14="http://schemas.microsoft.com/office/powerpoint/2010/main" val="3846780953"/>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67544" y="332656"/>
            <a:ext cx="8280920" cy="6264696"/>
          </a:xfrm>
          <a:prstGeom prst="rect">
            <a:avLst/>
          </a:prstGeom>
        </p:spPr>
      </p:pic>
    </p:spTree>
    <p:extLst>
      <p:ext uri="{BB962C8B-B14F-4D97-AF65-F5344CB8AC3E}">
        <p14:creationId xmlns:p14="http://schemas.microsoft.com/office/powerpoint/2010/main" val="1525139081"/>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23528" y="332656"/>
            <a:ext cx="8424936" cy="6192688"/>
          </a:xfrm>
          <a:prstGeom prst="rect">
            <a:avLst/>
          </a:prstGeom>
        </p:spPr>
      </p:pic>
    </p:spTree>
    <p:extLst>
      <p:ext uri="{BB962C8B-B14F-4D97-AF65-F5344CB8AC3E}">
        <p14:creationId xmlns:p14="http://schemas.microsoft.com/office/powerpoint/2010/main" val="2642490247"/>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normAutofit fontScale="90000"/>
          </a:bodyPr>
          <a:lstStyle/>
          <a:p>
            <a:r>
              <a:rPr lang="es-ES" dirty="0"/>
              <a:t>-Jardins de Merce Rodoreda.</a:t>
            </a:r>
          </a:p>
        </p:txBody>
      </p:sp>
      <p:sp>
        <p:nvSpPr>
          <p:cNvPr id="3" name="2 Marcador de contenido"/>
          <p:cNvSpPr>
            <a:spLocks noGrp="1"/>
          </p:cNvSpPr>
          <p:nvPr>
            <p:ph idx="1"/>
          </p:nvPr>
        </p:nvSpPr>
        <p:spPr/>
        <p:txBody>
          <a:bodyPr>
            <a:normAutofit fontScale="92500" lnSpcReduction="20000"/>
          </a:bodyPr>
          <a:lstStyle/>
          <a:p>
            <a:r>
              <a:rPr lang="es-ES" dirty="0"/>
              <a:t>Los Jardines Mercè Rodoreda, estan en medio de una zona urbana del barrio del Putxet, situada entre la avenida República Argentina, la bajada de Blanes y la calle La Costa, ofrecen una vegetación exuberante a base de pinos piñoneros, encinas, cedros, árboles del amor, etc., un tipo de flora muy parecida a la del vecino Parque del Putxet.</a:t>
            </a:r>
          </a:p>
          <a:p>
            <a:r>
              <a:rPr lang="es-ES" dirty="0"/>
              <a:t> También disponen de una zona de juegos infantiles, de un área de perros, y de bancos y espacios para el descanso y la convivencia con la naturaleza.</a:t>
            </a:r>
          </a:p>
        </p:txBody>
      </p:sp>
    </p:spTree>
    <p:extLst>
      <p:ext uri="{BB962C8B-B14F-4D97-AF65-F5344CB8AC3E}">
        <p14:creationId xmlns:p14="http://schemas.microsoft.com/office/powerpoint/2010/main" val="3485158813"/>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39552" y="260648"/>
            <a:ext cx="8280920" cy="6192688"/>
          </a:xfrm>
          <a:prstGeom prst="rect">
            <a:avLst/>
          </a:prstGeom>
        </p:spPr>
      </p:pic>
    </p:spTree>
    <p:extLst>
      <p:ext uri="{BB962C8B-B14F-4D97-AF65-F5344CB8AC3E}">
        <p14:creationId xmlns:p14="http://schemas.microsoft.com/office/powerpoint/2010/main" val="2663968206"/>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39552" y="279775"/>
            <a:ext cx="8136904" cy="6192688"/>
          </a:xfrm>
          <a:prstGeom prst="rect">
            <a:avLst/>
          </a:prstGeom>
        </p:spPr>
      </p:pic>
    </p:spTree>
    <p:extLst>
      <p:ext uri="{BB962C8B-B14F-4D97-AF65-F5344CB8AC3E}">
        <p14:creationId xmlns:p14="http://schemas.microsoft.com/office/powerpoint/2010/main" val="308388697"/>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95536" y="332656"/>
            <a:ext cx="8280920" cy="6192688"/>
          </a:xfrm>
          <a:prstGeom prst="rect">
            <a:avLst/>
          </a:prstGeom>
        </p:spPr>
      </p:pic>
    </p:spTree>
    <p:extLst>
      <p:ext uri="{BB962C8B-B14F-4D97-AF65-F5344CB8AC3E}">
        <p14:creationId xmlns:p14="http://schemas.microsoft.com/office/powerpoint/2010/main" val="1352820959"/>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39552" y="260648"/>
            <a:ext cx="8136904" cy="6408712"/>
          </a:xfrm>
          <a:prstGeom prst="rect">
            <a:avLst/>
          </a:prstGeom>
        </p:spPr>
      </p:pic>
    </p:spTree>
    <p:extLst>
      <p:ext uri="{BB962C8B-B14F-4D97-AF65-F5344CB8AC3E}">
        <p14:creationId xmlns:p14="http://schemas.microsoft.com/office/powerpoint/2010/main" val="3131890459"/>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95536" y="260648"/>
            <a:ext cx="8352928" cy="6264696"/>
          </a:xfrm>
          <a:prstGeom prst="rect">
            <a:avLst/>
          </a:prstGeom>
        </p:spPr>
      </p:pic>
    </p:spTree>
    <p:extLst>
      <p:ext uri="{BB962C8B-B14F-4D97-AF65-F5344CB8AC3E}">
        <p14:creationId xmlns:p14="http://schemas.microsoft.com/office/powerpoint/2010/main" val="1197165774"/>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67544" y="332656"/>
            <a:ext cx="8208912" cy="6192688"/>
          </a:xfrm>
          <a:prstGeom prst="rect">
            <a:avLst/>
          </a:prstGeom>
        </p:spPr>
      </p:pic>
    </p:spTree>
    <p:extLst>
      <p:ext uri="{BB962C8B-B14F-4D97-AF65-F5344CB8AC3E}">
        <p14:creationId xmlns:p14="http://schemas.microsoft.com/office/powerpoint/2010/main" val="3160738831"/>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95536" y="332656"/>
            <a:ext cx="8280920" cy="6192688"/>
          </a:xfrm>
          <a:prstGeom prst="rect">
            <a:avLst/>
          </a:prstGeom>
        </p:spPr>
      </p:pic>
    </p:spTree>
    <p:extLst>
      <p:ext uri="{BB962C8B-B14F-4D97-AF65-F5344CB8AC3E}">
        <p14:creationId xmlns:p14="http://schemas.microsoft.com/office/powerpoint/2010/main" val="1797499599"/>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95536" y="404664"/>
            <a:ext cx="8280920" cy="6120680"/>
          </a:xfrm>
          <a:prstGeom prst="rect">
            <a:avLst/>
          </a:prstGeom>
        </p:spPr>
      </p:pic>
    </p:spTree>
    <p:extLst>
      <p:ext uri="{BB962C8B-B14F-4D97-AF65-F5344CB8AC3E}">
        <p14:creationId xmlns:p14="http://schemas.microsoft.com/office/powerpoint/2010/main" val="3423647727"/>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39552" y="404664"/>
            <a:ext cx="8208912" cy="6120680"/>
          </a:xfrm>
          <a:prstGeom prst="rect">
            <a:avLst/>
          </a:prstGeom>
        </p:spPr>
      </p:pic>
    </p:spTree>
    <p:extLst>
      <p:ext uri="{BB962C8B-B14F-4D97-AF65-F5344CB8AC3E}">
        <p14:creationId xmlns:p14="http://schemas.microsoft.com/office/powerpoint/2010/main" val="1938575040"/>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a:t>Jardins de Moragas.</a:t>
            </a:r>
          </a:p>
        </p:txBody>
      </p:sp>
      <p:sp>
        <p:nvSpPr>
          <p:cNvPr id="3" name="2 Marcador de contenido"/>
          <p:cNvSpPr>
            <a:spLocks noGrp="1"/>
          </p:cNvSpPr>
          <p:nvPr>
            <p:ph idx="1"/>
          </p:nvPr>
        </p:nvSpPr>
        <p:spPr/>
        <p:txBody>
          <a:bodyPr/>
          <a:lstStyle/>
          <a:p>
            <a:r>
              <a:rPr lang="es-ES" dirty="0"/>
              <a:t>Por sus reducidas dimensiones, los Jardines de Moragas son una zona verde de barrio y un lugar de encuentro de vecinos y vecinas. </a:t>
            </a:r>
          </a:p>
          <a:p>
            <a:r>
              <a:rPr lang="es-ES" dirty="0"/>
              <a:t>A pesar de este carácter de proximidad, la complejidad de su trazado y la riqueza de las especies vegetales que contiene han hecho que sea considerado un parque urbano de Barcelona.</a:t>
            </a:r>
          </a:p>
        </p:txBody>
      </p:sp>
    </p:spTree>
    <p:extLst>
      <p:ext uri="{BB962C8B-B14F-4D97-AF65-F5344CB8AC3E}">
        <p14:creationId xmlns:p14="http://schemas.microsoft.com/office/powerpoint/2010/main" val="1914277744"/>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67544" y="404664"/>
            <a:ext cx="8280920" cy="6192688"/>
          </a:xfrm>
          <a:prstGeom prst="rect">
            <a:avLst/>
          </a:prstGeom>
        </p:spPr>
      </p:pic>
    </p:spTree>
    <p:extLst>
      <p:ext uri="{BB962C8B-B14F-4D97-AF65-F5344CB8AC3E}">
        <p14:creationId xmlns:p14="http://schemas.microsoft.com/office/powerpoint/2010/main" val="2417128743"/>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67544" y="332656"/>
            <a:ext cx="8280920" cy="6264696"/>
          </a:xfrm>
          <a:prstGeom prst="rect">
            <a:avLst/>
          </a:prstGeom>
        </p:spPr>
      </p:pic>
    </p:spTree>
    <p:extLst>
      <p:ext uri="{BB962C8B-B14F-4D97-AF65-F5344CB8AC3E}">
        <p14:creationId xmlns:p14="http://schemas.microsoft.com/office/powerpoint/2010/main" val="2911334281"/>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23528" y="332656"/>
            <a:ext cx="8352928" cy="6192688"/>
          </a:xfrm>
          <a:prstGeom prst="rect">
            <a:avLst/>
          </a:prstGeom>
        </p:spPr>
      </p:pic>
    </p:spTree>
    <p:extLst>
      <p:ext uri="{BB962C8B-B14F-4D97-AF65-F5344CB8AC3E}">
        <p14:creationId xmlns:p14="http://schemas.microsoft.com/office/powerpoint/2010/main" val="3933821425"/>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67544" y="332656"/>
            <a:ext cx="4176464" cy="6192688"/>
          </a:xfrm>
          <a:prstGeom prst="rect">
            <a:avLst/>
          </a:prstGeom>
        </p:spPr>
      </p:pic>
      <p:pic>
        <p:nvPicPr>
          <p:cNvPr id="3" name="2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644008" y="332657"/>
            <a:ext cx="4104456" cy="6192688"/>
          </a:xfrm>
          <a:prstGeom prst="rect">
            <a:avLst/>
          </a:prstGeom>
        </p:spPr>
      </p:pic>
    </p:spTree>
    <p:extLst>
      <p:ext uri="{BB962C8B-B14F-4D97-AF65-F5344CB8AC3E}">
        <p14:creationId xmlns:p14="http://schemas.microsoft.com/office/powerpoint/2010/main" val="2198116991"/>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67544" y="332656"/>
            <a:ext cx="4248472" cy="6192688"/>
          </a:xfrm>
          <a:prstGeom prst="rect">
            <a:avLst/>
          </a:prstGeom>
        </p:spPr>
      </p:pic>
      <p:pic>
        <p:nvPicPr>
          <p:cNvPr id="3" name="2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716016" y="332657"/>
            <a:ext cx="4032448" cy="6215680"/>
          </a:xfrm>
          <a:prstGeom prst="rect">
            <a:avLst/>
          </a:prstGeom>
        </p:spPr>
      </p:pic>
    </p:spTree>
    <p:extLst>
      <p:ext uri="{BB962C8B-B14F-4D97-AF65-F5344CB8AC3E}">
        <p14:creationId xmlns:p14="http://schemas.microsoft.com/office/powerpoint/2010/main" val="1383465924"/>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67544" y="332656"/>
            <a:ext cx="8208912" cy="6264696"/>
          </a:xfrm>
          <a:prstGeom prst="rect">
            <a:avLst/>
          </a:prstGeom>
        </p:spPr>
      </p:pic>
    </p:spTree>
    <p:extLst>
      <p:ext uri="{BB962C8B-B14F-4D97-AF65-F5344CB8AC3E}">
        <p14:creationId xmlns:p14="http://schemas.microsoft.com/office/powerpoint/2010/main" val="1652262020"/>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normAutofit fontScale="90000"/>
          </a:bodyPr>
          <a:lstStyle/>
          <a:p>
            <a:r>
              <a:rPr lang="pt-BR" dirty="0"/>
              <a:t>Jardins de Mossèn Cinto Verdague</a:t>
            </a:r>
            <a:endParaRPr lang="es-ES" dirty="0"/>
          </a:p>
        </p:txBody>
      </p:sp>
      <p:sp>
        <p:nvSpPr>
          <p:cNvPr id="3" name="2 Marcador de contenido"/>
          <p:cNvSpPr>
            <a:spLocks noGrp="1"/>
          </p:cNvSpPr>
          <p:nvPr>
            <p:ph idx="1"/>
          </p:nvPr>
        </p:nvSpPr>
        <p:spPr/>
        <p:txBody>
          <a:bodyPr>
            <a:normAutofit/>
          </a:bodyPr>
          <a:lstStyle/>
          <a:p>
            <a:r>
              <a:rPr lang="es-ES" dirty="0"/>
              <a:t>El jardín de Mossèn Cinto Verdaguer es, con diferencia, uno de los más bonitos de Barcelona. La combinación de las diversas floraciones y los cambios estacionales de las hojas de sus árboles, confieren a este espacio dedicado a las plantas bulbosas, rizomatosas y acuáticas, un cromatismo excepcional..</a:t>
            </a:r>
          </a:p>
        </p:txBody>
      </p:sp>
    </p:spTree>
    <p:extLst>
      <p:ext uri="{BB962C8B-B14F-4D97-AF65-F5344CB8AC3E}">
        <p14:creationId xmlns:p14="http://schemas.microsoft.com/office/powerpoint/2010/main" val="2209221268"/>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899592" y="908720"/>
            <a:ext cx="6777317" cy="5040560"/>
          </a:xfrm>
        </p:spPr>
        <p:txBody>
          <a:bodyPr/>
          <a:lstStyle/>
          <a:p>
            <a:r>
              <a:rPr lang="es-ES" dirty="0"/>
              <a:t>Cada estación tiene su encanto y su color. La serenidad y diseño paisajístico del lugar justifican por si solos una visita</a:t>
            </a:r>
          </a:p>
        </p:txBody>
      </p:sp>
    </p:spTree>
    <p:extLst>
      <p:ext uri="{BB962C8B-B14F-4D97-AF65-F5344CB8AC3E}">
        <p14:creationId xmlns:p14="http://schemas.microsoft.com/office/powerpoint/2010/main" val="3388021293"/>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67544" y="332656"/>
            <a:ext cx="8280920" cy="6192688"/>
          </a:xfrm>
          <a:prstGeom prst="rect">
            <a:avLst/>
          </a:prstGeom>
        </p:spPr>
      </p:pic>
    </p:spTree>
    <p:extLst>
      <p:ext uri="{BB962C8B-B14F-4D97-AF65-F5344CB8AC3E}">
        <p14:creationId xmlns:p14="http://schemas.microsoft.com/office/powerpoint/2010/main" val="931055239"/>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39552" y="332656"/>
            <a:ext cx="8136904" cy="6192688"/>
          </a:xfrm>
          <a:prstGeom prst="rect">
            <a:avLst/>
          </a:prstGeom>
        </p:spPr>
      </p:pic>
    </p:spTree>
    <p:extLst>
      <p:ext uri="{BB962C8B-B14F-4D97-AF65-F5344CB8AC3E}">
        <p14:creationId xmlns:p14="http://schemas.microsoft.com/office/powerpoint/2010/main" val="3351437562"/>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67544" y="332656"/>
            <a:ext cx="8208912" cy="6264696"/>
          </a:xfrm>
          <a:prstGeom prst="rect">
            <a:avLst/>
          </a:prstGeom>
        </p:spPr>
      </p:pic>
    </p:spTree>
    <p:extLst>
      <p:ext uri="{BB962C8B-B14F-4D97-AF65-F5344CB8AC3E}">
        <p14:creationId xmlns:p14="http://schemas.microsoft.com/office/powerpoint/2010/main" val="3557018800"/>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67544" y="260648"/>
            <a:ext cx="4320480" cy="6192688"/>
          </a:xfrm>
          <a:prstGeom prst="rect">
            <a:avLst/>
          </a:prstGeom>
        </p:spPr>
      </p:pic>
      <p:pic>
        <p:nvPicPr>
          <p:cNvPr id="3" name="2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788024" y="260648"/>
            <a:ext cx="3888432" cy="6192688"/>
          </a:xfrm>
          <a:prstGeom prst="rect">
            <a:avLst/>
          </a:prstGeom>
        </p:spPr>
      </p:pic>
    </p:spTree>
    <p:extLst>
      <p:ext uri="{BB962C8B-B14F-4D97-AF65-F5344CB8AC3E}">
        <p14:creationId xmlns:p14="http://schemas.microsoft.com/office/powerpoint/2010/main" val="3934057542"/>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67544" y="332656"/>
            <a:ext cx="8280920" cy="6192688"/>
          </a:xfrm>
          <a:prstGeom prst="rect">
            <a:avLst/>
          </a:prstGeom>
        </p:spPr>
      </p:pic>
    </p:spTree>
    <p:extLst>
      <p:ext uri="{BB962C8B-B14F-4D97-AF65-F5344CB8AC3E}">
        <p14:creationId xmlns:p14="http://schemas.microsoft.com/office/powerpoint/2010/main" val="847184592"/>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67544" y="260648"/>
            <a:ext cx="8208912" cy="6336704"/>
          </a:xfrm>
          <a:prstGeom prst="rect">
            <a:avLst/>
          </a:prstGeom>
        </p:spPr>
      </p:pic>
    </p:spTree>
    <p:extLst>
      <p:ext uri="{BB962C8B-B14F-4D97-AF65-F5344CB8AC3E}">
        <p14:creationId xmlns:p14="http://schemas.microsoft.com/office/powerpoint/2010/main" val="3265810767"/>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67544" y="332656"/>
            <a:ext cx="4176464" cy="6264695"/>
          </a:xfrm>
          <a:prstGeom prst="rect">
            <a:avLst/>
          </a:prstGeom>
        </p:spPr>
      </p:pic>
      <p:pic>
        <p:nvPicPr>
          <p:cNvPr id="3" name="2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644008" y="332657"/>
            <a:ext cx="4032448" cy="6240414"/>
          </a:xfrm>
          <a:prstGeom prst="rect">
            <a:avLst/>
          </a:prstGeom>
        </p:spPr>
      </p:pic>
    </p:spTree>
    <p:extLst>
      <p:ext uri="{BB962C8B-B14F-4D97-AF65-F5344CB8AC3E}">
        <p14:creationId xmlns:p14="http://schemas.microsoft.com/office/powerpoint/2010/main" val="3716909307"/>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normAutofit fontScale="90000"/>
          </a:bodyPr>
          <a:lstStyle/>
          <a:p>
            <a:r>
              <a:rPr lang="pt-BR" dirty="0"/>
              <a:t>Jardins de Mossèn Costa i Llobera.</a:t>
            </a:r>
            <a:endParaRPr lang="es-ES" dirty="0"/>
          </a:p>
        </p:txBody>
      </p:sp>
      <p:sp>
        <p:nvSpPr>
          <p:cNvPr id="3" name="2 Marcador de contenido"/>
          <p:cNvSpPr>
            <a:spLocks noGrp="1"/>
          </p:cNvSpPr>
          <p:nvPr>
            <p:ph idx="1"/>
          </p:nvPr>
        </p:nvSpPr>
        <p:spPr/>
        <p:txBody>
          <a:bodyPr>
            <a:normAutofit fontScale="92500"/>
          </a:bodyPr>
          <a:lstStyle/>
          <a:p>
            <a:r>
              <a:rPr lang="es-ES" dirty="0"/>
              <a:t>Es uno de los jardines especializado en cactus y plantas suculentas más importante de Europa. Orientados al mar, al abrigo de la montaña de Montjuïc que los acoge, se encuentran sobre un mirador privilegiado a escasos minutos del centro de la ciudad. Este singular espacio nos ofrece una colección única en el mundo: seis hectáreas que son un viaje por algunas de las especies más exóticas del planeta. </a:t>
            </a:r>
          </a:p>
        </p:txBody>
      </p:sp>
    </p:spTree>
    <p:extLst>
      <p:ext uri="{BB962C8B-B14F-4D97-AF65-F5344CB8AC3E}">
        <p14:creationId xmlns:p14="http://schemas.microsoft.com/office/powerpoint/2010/main" val="619667245"/>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1043492" y="836712"/>
            <a:ext cx="6777317" cy="4995917"/>
          </a:xfrm>
        </p:spPr>
        <p:txBody>
          <a:bodyPr/>
          <a:lstStyle/>
          <a:p>
            <a:r>
              <a:rPr lang="es-ES" dirty="0"/>
              <a:t>Especies que podemos encontrar en zonas subdesérticas, desérticas y tropicales, pero también en zonas de alta montaña. La zona goza de un microclima específico entre dos y tres grados por encima de la temperatura media de Barcelona. La razón es su orientación privilegiada que protege el espacio de los vientos más fríos.</a:t>
            </a:r>
          </a:p>
          <a:p>
            <a:endParaRPr lang="es-ES" dirty="0"/>
          </a:p>
        </p:txBody>
      </p:sp>
    </p:spTree>
    <p:extLst>
      <p:ext uri="{BB962C8B-B14F-4D97-AF65-F5344CB8AC3E}">
        <p14:creationId xmlns:p14="http://schemas.microsoft.com/office/powerpoint/2010/main" val="1186194862"/>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95536" y="332656"/>
            <a:ext cx="8280920" cy="6264696"/>
          </a:xfrm>
          <a:prstGeom prst="rect">
            <a:avLst/>
          </a:prstGeom>
        </p:spPr>
      </p:pic>
    </p:spTree>
    <p:extLst>
      <p:ext uri="{BB962C8B-B14F-4D97-AF65-F5344CB8AC3E}">
        <p14:creationId xmlns:p14="http://schemas.microsoft.com/office/powerpoint/2010/main" val="3521552889"/>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67544" y="332656"/>
            <a:ext cx="8280920" cy="6264696"/>
          </a:xfrm>
          <a:prstGeom prst="rect">
            <a:avLst/>
          </a:prstGeom>
        </p:spPr>
      </p:pic>
    </p:spTree>
    <p:extLst>
      <p:ext uri="{BB962C8B-B14F-4D97-AF65-F5344CB8AC3E}">
        <p14:creationId xmlns:p14="http://schemas.microsoft.com/office/powerpoint/2010/main" val="2604619248"/>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67544" y="332656"/>
            <a:ext cx="8208912" cy="6192687"/>
          </a:xfrm>
          <a:prstGeom prst="rect">
            <a:avLst/>
          </a:prstGeom>
        </p:spPr>
      </p:pic>
    </p:spTree>
    <p:extLst>
      <p:ext uri="{BB962C8B-B14F-4D97-AF65-F5344CB8AC3E}">
        <p14:creationId xmlns:p14="http://schemas.microsoft.com/office/powerpoint/2010/main" val="3733655065"/>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95536" y="404664"/>
            <a:ext cx="8352928" cy="6120680"/>
          </a:xfrm>
          <a:prstGeom prst="rect">
            <a:avLst/>
          </a:prstGeom>
        </p:spPr>
      </p:pic>
    </p:spTree>
    <p:extLst>
      <p:ext uri="{BB962C8B-B14F-4D97-AF65-F5344CB8AC3E}">
        <p14:creationId xmlns:p14="http://schemas.microsoft.com/office/powerpoint/2010/main" val="1119367170"/>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67544" y="332656"/>
            <a:ext cx="8280920" cy="6264696"/>
          </a:xfrm>
          <a:prstGeom prst="rect">
            <a:avLst/>
          </a:prstGeom>
        </p:spPr>
      </p:pic>
    </p:spTree>
    <p:extLst>
      <p:ext uri="{BB962C8B-B14F-4D97-AF65-F5344CB8AC3E}">
        <p14:creationId xmlns:p14="http://schemas.microsoft.com/office/powerpoint/2010/main" val="4104492364"/>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67544" y="332656"/>
            <a:ext cx="8208912" cy="6192688"/>
          </a:xfrm>
          <a:prstGeom prst="rect">
            <a:avLst/>
          </a:prstGeom>
        </p:spPr>
      </p:pic>
    </p:spTree>
    <p:extLst>
      <p:ext uri="{BB962C8B-B14F-4D97-AF65-F5344CB8AC3E}">
        <p14:creationId xmlns:p14="http://schemas.microsoft.com/office/powerpoint/2010/main" val="3127983192"/>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67544" y="260648"/>
            <a:ext cx="8280920" cy="6336704"/>
          </a:xfrm>
          <a:prstGeom prst="rect">
            <a:avLst/>
          </a:prstGeom>
        </p:spPr>
      </p:pic>
    </p:spTree>
    <p:extLst>
      <p:ext uri="{BB962C8B-B14F-4D97-AF65-F5344CB8AC3E}">
        <p14:creationId xmlns:p14="http://schemas.microsoft.com/office/powerpoint/2010/main" val="2895497093"/>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67544" y="332656"/>
            <a:ext cx="8280920" cy="6192688"/>
          </a:xfrm>
          <a:prstGeom prst="rect">
            <a:avLst/>
          </a:prstGeom>
        </p:spPr>
      </p:pic>
    </p:spTree>
    <p:extLst>
      <p:ext uri="{BB962C8B-B14F-4D97-AF65-F5344CB8AC3E}">
        <p14:creationId xmlns:p14="http://schemas.microsoft.com/office/powerpoint/2010/main" val="2389901991"/>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a:t>Jardins de Portola </a:t>
            </a:r>
          </a:p>
        </p:txBody>
      </p:sp>
      <p:sp>
        <p:nvSpPr>
          <p:cNvPr id="3" name="2 Marcador de contenido"/>
          <p:cNvSpPr>
            <a:spLocks noGrp="1"/>
          </p:cNvSpPr>
          <p:nvPr>
            <p:ph idx="1"/>
          </p:nvPr>
        </p:nvSpPr>
        <p:spPr/>
        <p:txBody>
          <a:bodyPr>
            <a:normAutofit fontScale="92500" lnSpcReduction="10000"/>
          </a:bodyPr>
          <a:lstStyle/>
          <a:p>
            <a:r>
              <a:rPr lang="es-ES" dirty="0"/>
              <a:t>El jardín de carácter intimista y romántico tiene una extensión de 626 m2. </a:t>
            </a:r>
          </a:p>
          <a:p>
            <a:r>
              <a:rPr lang="es-ES" dirty="0"/>
              <a:t>El ayuntamiento ha invertido 28.160 euros en la recuperación de este espacio, talando algunos árboles, renovando el pavimento, restaurando ornamentos, y acondicionando los medios técnicos para su mantenimiento. La torre modernista necesita una gran restauración que se hará más adelante y según las noticias estará destinada a una escuela de educación especial.</a:t>
            </a:r>
          </a:p>
          <a:p>
            <a:endParaRPr lang="es-ES" dirty="0"/>
          </a:p>
          <a:p>
            <a:endParaRPr lang="es-ES" dirty="0"/>
          </a:p>
        </p:txBody>
      </p:sp>
    </p:spTree>
    <p:extLst>
      <p:ext uri="{BB962C8B-B14F-4D97-AF65-F5344CB8AC3E}">
        <p14:creationId xmlns:p14="http://schemas.microsoft.com/office/powerpoint/2010/main" val="3346924331"/>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67544" y="908720"/>
            <a:ext cx="8208912" cy="5544616"/>
          </a:xfrm>
        </p:spPr>
        <p:txBody>
          <a:bodyPr>
            <a:normAutofit fontScale="92500"/>
          </a:bodyPr>
          <a:lstStyle/>
          <a:p>
            <a:r>
              <a:rPr lang="es-ES" dirty="0"/>
              <a:t>El lugar perteneció a la familia Portolà que poseía allí un viñedo hasta que por necesidades de urbanización se abrieron las actuales calles existentes.</a:t>
            </a:r>
          </a:p>
          <a:p>
            <a:r>
              <a:rPr lang="es-ES" dirty="0"/>
              <a:t>El jardín se ha salvado de la especulación inmobiliaria gracias a las reivindicaciones vecinales que han hecho que el ayuntamiento acordara con los últimos propietarios una permuta de terrenos.</a:t>
            </a:r>
          </a:p>
          <a:p>
            <a:r>
              <a:rPr lang="es-ES" dirty="0"/>
              <a:t>El espacio permite disfrutar de lo que podrían sentir esos antiguos propietarios de casas con jardín, un lugar donde acudir a leer un libro o a charlar muy tranquilamente con un amigo. </a:t>
            </a:r>
          </a:p>
          <a:p>
            <a:r>
              <a:rPr lang="es-ES" dirty="0"/>
              <a:t>Elementos como una fuente de mármol con surtidor en la que no corre el agua debido a las restricciones o los ornamentos cerámicos te transportan a principios del XIX. </a:t>
            </a:r>
          </a:p>
        </p:txBody>
      </p:sp>
    </p:spTree>
    <p:extLst>
      <p:ext uri="{BB962C8B-B14F-4D97-AF65-F5344CB8AC3E}">
        <p14:creationId xmlns:p14="http://schemas.microsoft.com/office/powerpoint/2010/main" val="336407240"/>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1043492" y="908720"/>
            <a:ext cx="6777317" cy="4923909"/>
          </a:xfrm>
        </p:spPr>
        <p:txBody>
          <a:bodyPr/>
          <a:lstStyle/>
          <a:p>
            <a:r>
              <a:rPr lang="es-ES" dirty="0"/>
              <a:t>No es un lugar donde los niños tienen espacios de juego y tampoco podrán disfrutarlo aquellos que tengan limitaciones motoras ya que las escaleras se lo impedirán.</a:t>
            </a:r>
          </a:p>
        </p:txBody>
      </p:sp>
    </p:spTree>
    <p:extLst>
      <p:ext uri="{BB962C8B-B14F-4D97-AF65-F5344CB8AC3E}">
        <p14:creationId xmlns:p14="http://schemas.microsoft.com/office/powerpoint/2010/main" val="1627074669"/>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95536" y="404664"/>
            <a:ext cx="8352928" cy="6120679"/>
          </a:xfrm>
          <a:prstGeom prst="rect">
            <a:avLst/>
          </a:prstGeom>
        </p:spPr>
      </p:pic>
    </p:spTree>
    <p:extLst>
      <p:ext uri="{BB962C8B-B14F-4D97-AF65-F5344CB8AC3E}">
        <p14:creationId xmlns:p14="http://schemas.microsoft.com/office/powerpoint/2010/main" val="3086284333"/>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67544" y="260648"/>
            <a:ext cx="8208912" cy="6192688"/>
          </a:xfrm>
          <a:prstGeom prst="rect">
            <a:avLst/>
          </a:prstGeom>
        </p:spPr>
      </p:pic>
    </p:spTree>
    <p:extLst>
      <p:ext uri="{BB962C8B-B14F-4D97-AF65-F5344CB8AC3E}">
        <p14:creationId xmlns:p14="http://schemas.microsoft.com/office/powerpoint/2010/main" val="304117054"/>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8" name="Picture 4" descr="http://1.bp.blogspot.com/_H9p0y_FeS94/SkfFuPgfAcI/AAAAAAAABuU/93vUAxhxwYU/s1600/IMG_0104+%5B800x600%5D.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13756" y="332656"/>
            <a:ext cx="8208912" cy="626469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615310603"/>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http://2.bp.blogspot.com/_H9p0y_FeS94/SkfDm2qZ80I/AAAAAAAABuE/2qLjJ_QrsJw/s1600/IMG_0087+%5B800x600%5D.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67544" y="332656"/>
            <a:ext cx="4286250" cy="6219057"/>
          </a:xfrm>
          <a:prstGeom prst="rect">
            <a:avLst/>
          </a:prstGeom>
          <a:noFill/>
          <a:extLst>
            <a:ext uri="{909E8E84-426E-40DD-AFC4-6F175D3DCCD1}">
              <a14:hiddenFill xmlns:a14="http://schemas.microsoft.com/office/drawing/2010/main">
                <a:solidFill>
                  <a:srgbClr val="FFFFFF"/>
                </a:solidFill>
              </a14:hiddenFill>
            </a:ext>
          </a:extLst>
        </p:spPr>
      </p:pic>
      <p:pic>
        <p:nvPicPr>
          <p:cNvPr id="2"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427984" y="333476"/>
            <a:ext cx="4286250" cy="62182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964836847"/>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descr="http://3.bp.blogspot.com/_H9p0y_FeS94/SkfExg-frFI/AAAAAAAABuM/N8q9v8LiMyc/s1600/IMG_0093+%5B800x600%5D.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95536" y="260648"/>
            <a:ext cx="8352928" cy="621905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716021487"/>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descr="http://4.bp.blogspot.com/_H9p0y_FeS94/SkfGsMMitrI/AAAAAAAABuc/UGSdnSoxIrs/s1600/IMG_0081+%5B800x600%5D.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95536" y="404664"/>
            <a:ext cx="8280920" cy="614704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882459443"/>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2" name="Picture 2" descr="http://2.bp.blogspot.com/_H9p0y_FeS94/SkfCh-GNvKI/AAAAAAAABt8/16mX9Q5OK2I/s1600/IMG_0086+%5B800x600%5D.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67544" y="260648"/>
            <a:ext cx="8136904" cy="621905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820469584"/>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normAutofit fontScale="90000"/>
          </a:bodyPr>
          <a:lstStyle/>
          <a:p>
            <a:r>
              <a:rPr lang="pt-BR" dirty="0"/>
              <a:t>Jardins de Rosa de Luxemburg</a:t>
            </a:r>
            <a:endParaRPr lang="es-ES" dirty="0"/>
          </a:p>
        </p:txBody>
      </p:sp>
      <p:sp>
        <p:nvSpPr>
          <p:cNvPr id="3" name="2 Marcador de contenido"/>
          <p:cNvSpPr>
            <a:spLocks noGrp="1"/>
          </p:cNvSpPr>
          <p:nvPr>
            <p:ph idx="1"/>
          </p:nvPr>
        </p:nvSpPr>
        <p:spPr/>
        <p:txBody>
          <a:bodyPr>
            <a:normAutofit lnSpcReduction="10000"/>
          </a:bodyPr>
          <a:lstStyle/>
          <a:p>
            <a:r>
              <a:rPr lang="es-ES" dirty="0"/>
              <a:t>Delimitado por un lado por equipamientos escolares, a los que les sirve de segundo patio de lujo, y de otro lado por las avenidas del Estatut de Catalunya y del Cardenal Vidal i Barraquer, así como la continuación de la calle de Jorge Manrique, este jardín es un espacio verde cuya frondosidad destaca en medio de los espacios abiertos que le rodean.</a:t>
            </a:r>
          </a:p>
        </p:txBody>
      </p:sp>
    </p:spTree>
    <p:extLst>
      <p:ext uri="{BB962C8B-B14F-4D97-AF65-F5344CB8AC3E}">
        <p14:creationId xmlns:p14="http://schemas.microsoft.com/office/powerpoint/2010/main" val="187715417"/>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95536" y="332656"/>
            <a:ext cx="8352928" cy="6120680"/>
          </a:xfrm>
          <a:prstGeom prst="rect">
            <a:avLst/>
          </a:prstGeom>
        </p:spPr>
      </p:pic>
    </p:spTree>
    <p:extLst>
      <p:ext uri="{BB962C8B-B14F-4D97-AF65-F5344CB8AC3E}">
        <p14:creationId xmlns:p14="http://schemas.microsoft.com/office/powerpoint/2010/main" val="359004243"/>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39552" y="260648"/>
            <a:ext cx="8280920" cy="6336704"/>
          </a:xfrm>
          <a:prstGeom prst="rect">
            <a:avLst/>
          </a:prstGeom>
        </p:spPr>
      </p:pic>
    </p:spTree>
    <p:extLst>
      <p:ext uri="{BB962C8B-B14F-4D97-AF65-F5344CB8AC3E}">
        <p14:creationId xmlns:p14="http://schemas.microsoft.com/office/powerpoint/2010/main" val="2319600863"/>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67544" y="404664"/>
            <a:ext cx="8208912" cy="6120680"/>
          </a:xfrm>
          <a:prstGeom prst="rect">
            <a:avLst/>
          </a:prstGeom>
        </p:spPr>
      </p:pic>
    </p:spTree>
    <p:extLst>
      <p:ext uri="{BB962C8B-B14F-4D97-AF65-F5344CB8AC3E}">
        <p14:creationId xmlns:p14="http://schemas.microsoft.com/office/powerpoint/2010/main" val="61323482"/>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95536" y="404664"/>
            <a:ext cx="8280920" cy="6120680"/>
          </a:xfrm>
          <a:prstGeom prst="rect">
            <a:avLst/>
          </a:prstGeom>
        </p:spPr>
      </p:pic>
    </p:spTree>
    <p:extLst>
      <p:ext uri="{BB962C8B-B14F-4D97-AF65-F5344CB8AC3E}">
        <p14:creationId xmlns:p14="http://schemas.microsoft.com/office/powerpoint/2010/main" val="1821545523"/>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67544" y="260648"/>
            <a:ext cx="8208912" cy="6264696"/>
          </a:xfrm>
          <a:prstGeom prst="rect">
            <a:avLst/>
          </a:prstGeom>
        </p:spPr>
      </p:pic>
    </p:spTree>
    <p:extLst>
      <p:ext uri="{BB962C8B-B14F-4D97-AF65-F5344CB8AC3E}">
        <p14:creationId xmlns:p14="http://schemas.microsoft.com/office/powerpoint/2010/main" val="2843639032"/>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67544" y="332656"/>
            <a:ext cx="8208912" cy="6192688"/>
          </a:xfrm>
          <a:prstGeom prst="rect">
            <a:avLst/>
          </a:prstGeom>
        </p:spPr>
      </p:pic>
    </p:spTree>
    <p:extLst>
      <p:ext uri="{BB962C8B-B14F-4D97-AF65-F5344CB8AC3E}">
        <p14:creationId xmlns:p14="http://schemas.microsoft.com/office/powerpoint/2010/main" val="1303562400"/>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67544" y="332656"/>
            <a:ext cx="8208912" cy="6264696"/>
          </a:xfrm>
          <a:prstGeom prst="rect">
            <a:avLst/>
          </a:prstGeom>
        </p:spPr>
      </p:pic>
    </p:spTree>
    <p:extLst>
      <p:ext uri="{BB962C8B-B14F-4D97-AF65-F5344CB8AC3E}">
        <p14:creationId xmlns:p14="http://schemas.microsoft.com/office/powerpoint/2010/main" val="2441790703"/>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67544" y="332656"/>
            <a:ext cx="4176464" cy="6175995"/>
          </a:xfrm>
          <a:prstGeom prst="rect">
            <a:avLst/>
          </a:prstGeom>
        </p:spPr>
      </p:pic>
      <p:pic>
        <p:nvPicPr>
          <p:cNvPr id="3074"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571206" y="332656"/>
            <a:ext cx="4176713" cy="61753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858133844"/>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normAutofit fontScale="90000"/>
          </a:bodyPr>
          <a:lstStyle/>
          <a:p>
            <a:r>
              <a:rPr lang="fr-FR" dirty="0"/>
              <a:t>Jardins de Sant Pau del Camp.</a:t>
            </a:r>
            <a:endParaRPr lang="es-ES" dirty="0"/>
          </a:p>
        </p:txBody>
      </p:sp>
      <p:sp>
        <p:nvSpPr>
          <p:cNvPr id="3" name="2 Marcador de contenido"/>
          <p:cNvSpPr>
            <a:spLocks noGrp="1"/>
          </p:cNvSpPr>
          <p:nvPr>
            <p:ph idx="1"/>
          </p:nvPr>
        </p:nvSpPr>
        <p:spPr/>
        <p:txBody>
          <a:bodyPr/>
          <a:lstStyle/>
          <a:p>
            <a:r>
              <a:rPr lang="es-ES" dirty="0"/>
              <a:t>Situados alrededor del monasterio románico de Sant Pau del Camp, uno de los tesoros arquitectónicos de Barcelona, estos jardines constituyen un importante espacio natural y un nuevo concepto de urbanismo en la atiborraba trama del barrio del Raval, históricamente falto de espacios verdes</a:t>
            </a:r>
          </a:p>
        </p:txBody>
      </p:sp>
    </p:spTree>
    <p:extLst>
      <p:ext uri="{BB962C8B-B14F-4D97-AF65-F5344CB8AC3E}">
        <p14:creationId xmlns:p14="http://schemas.microsoft.com/office/powerpoint/2010/main" val="1366953490"/>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3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95536" y="332656"/>
            <a:ext cx="8280920" cy="6192688"/>
          </a:xfrm>
          <a:prstGeom prst="rect">
            <a:avLst/>
          </a:prstGeom>
        </p:spPr>
      </p:pic>
    </p:spTree>
    <p:extLst>
      <p:ext uri="{BB962C8B-B14F-4D97-AF65-F5344CB8AC3E}">
        <p14:creationId xmlns:p14="http://schemas.microsoft.com/office/powerpoint/2010/main" val="153319250"/>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95536" y="332656"/>
            <a:ext cx="8280920" cy="6192688"/>
          </a:xfrm>
          <a:prstGeom prst="rect">
            <a:avLst/>
          </a:prstGeom>
        </p:spPr>
      </p:pic>
    </p:spTree>
    <p:extLst>
      <p:ext uri="{BB962C8B-B14F-4D97-AF65-F5344CB8AC3E}">
        <p14:creationId xmlns:p14="http://schemas.microsoft.com/office/powerpoint/2010/main" val="2724357193"/>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67544" y="260648"/>
            <a:ext cx="8280920" cy="6264696"/>
          </a:xfrm>
          <a:prstGeom prst="rect">
            <a:avLst/>
          </a:prstGeom>
        </p:spPr>
      </p:pic>
    </p:spTree>
    <p:extLst>
      <p:ext uri="{BB962C8B-B14F-4D97-AF65-F5344CB8AC3E}">
        <p14:creationId xmlns:p14="http://schemas.microsoft.com/office/powerpoint/2010/main" val="1976443955"/>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67544" y="332656"/>
            <a:ext cx="8208912" cy="6192688"/>
          </a:xfrm>
          <a:prstGeom prst="rect">
            <a:avLst/>
          </a:prstGeom>
        </p:spPr>
      </p:pic>
    </p:spTree>
    <p:extLst>
      <p:ext uri="{BB962C8B-B14F-4D97-AF65-F5344CB8AC3E}">
        <p14:creationId xmlns:p14="http://schemas.microsoft.com/office/powerpoint/2010/main" val="3970194589"/>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95536" y="260648"/>
            <a:ext cx="4464496" cy="6264696"/>
          </a:xfrm>
          <a:prstGeom prst="rect">
            <a:avLst/>
          </a:prstGeom>
        </p:spPr>
      </p:pic>
      <p:pic>
        <p:nvPicPr>
          <p:cNvPr id="3" name="2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860032" y="404664"/>
            <a:ext cx="3816424" cy="6320011"/>
          </a:xfrm>
          <a:prstGeom prst="rect">
            <a:avLst/>
          </a:prstGeom>
        </p:spPr>
      </p:pic>
    </p:spTree>
    <p:extLst>
      <p:ext uri="{BB962C8B-B14F-4D97-AF65-F5344CB8AC3E}">
        <p14:creationId xmlns:p14="http://schemas.microsoft.com/office/powerpoint/2010/main" val="1257265707"/>
      </p:ext>
    </p:extLst>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normAutofit fontScale="90000"/>
          </a:bodyPr>
          <a:lstStyle/>
          <a:p>
            <a:r>
              <a:rPr lang="fr-FR" dirty="0"/>
              <a:t>Jardins del Palau de les Heures</a:t>
            </a:r>
            <a:endParaRPr lang="es-ES" dirty="0"/>
          </a:p>
        </p:txBody>
      </p:sp>
      <p:sp>
        <p:nvSpPr>
          <p:cNvPr id="3" name="2 Marcador de contenido"/>
          <p:cNvSpPr>
            <a:spLocks noGrp="1"/>
          </p:cNvSpPr>
          <p:nvPr>
            <p:ph idx="1"/>
          </p:nvPr>
        </p:nvSpPr>
        <p:spPr/>
        <p:txBody>
          <a:bodyPr/>
          <a:lstStyle/>
          <a:p>
            <a:r>
              <a:rPr lang="es-ES" dirty="0"/>
              <a:t>Sobre el barrio de Montbau, a los pies de la sierra de Collserola, se encuentra uno de los edificios más singulares de Barcelona. Se trata del Palau de les Heures, que fue construido a finales del siglo XIX. Enfrente se extienden unos valiosos jardines, tanto por su belleza como por la vegetación que contienen, rodeados de un entorno muy arbolado</a:t>
            </a:r>
          </a:p>
        </p:txBody>
      </p:sp>
    </p:spTree>
    <p:extLst>
      <p:ext uri="{BB962C8B-B14F-4D97-AF65-F5344CB8AC3E}">
        <p14:creationId xmlns:p14="http://schemas.microsoft.com/office/powerpoint/2010/main" val="2339430508"/>
      </p:ext>
    </p:extLst>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67544" y="260648"/>
            <a:ext cx="8208912" cy="6336704"/>
          </a:xfrm>
          <a:prstGeom prst="rect">
            <a:avLst/>
          </a:prstGeom>
        </p:spPr>
      </p:pic>
    </p:spTree>
    <p:extLst>
      <p:ext uri="{BB962C8B-B14F-4D97-AF65-F5344CB8AC3E}">
        <p14:creationId xmlns:p14="http://schemas.microsoft.com/office/powerpoint/2010/main" val="1049887673"/>
      </p:ext>
    </p:extLst>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23528" y="332656"/>
            <a:ext cx="8352928" cy="6192688"/>
          </a:xfrm>
          <a:prstGeom prst="rect">
            <a:avLst/>
          </a:prstGeom>
        </p:spPr>
      </p:pic>
    </p:spTree>
    <p:extLst>
      <p:ext uri="{BB962C8B-B14F-4D97-AF65-F5344CB8AC3E}">
        <p14:creationId xmlns:p14="http://schemas.microsoft.com/office/powerpoint/2010/main" val="646209176"/>
      </p:ext>
    </p:extLst>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95536" y="332656"/>
            <a:ext cx="8280920" cy="6192688"/>
          </a:xfrm>
          <a:prstGeom prst="rect">
            <a:avLst/>
          </a:prstGeom>
        </p:spPr>
      </p:pic>
    </p:spTree>
    <p:extLst>
      <p:ext uri="{BB962C8B-B14F-4D97-AF65-F5344CB8AC3E}">
        <p14:creationId xmlns:p14="http://schemas.microsoft.com/office/powerpoint/2010/main" val="3909703431"/>
      </p:ext>
    </p:extLst>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67544" y="332656"/>
            <a:ext cx="8280920" cy="6192688"/>
          </a:xfrm>
          <a:prstGeom prst="rect">
            <a:avLst/>
          </a:prstGeom>
        </p:spPr>
      </p:pic>
    </p:spTree>
    <p:extLst>
      <p:ext uri="{BB962C8B-B14F-4D97-AF65-F5344CB8AC3E}">
        <p14:creationId xmlns:p14="http://schemas.microsoft.com/office/powerpoint/2010/main" val="2714424580"/>
      </p:ext>
    </p:extLst>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67544" y="332656"/>
            <a:ext cx="8208912" cy="6192688"/>
          </a:xfrm>
          <a:prstGeom prst="rect">
            <a:avLst/>
          </a:prstGeom>
        </p:spPr>
      </p:pic>
    </p:spTree>
    <p:extLst>
      <p:ext uri="{BB962C8B-B14F-4D97-AF65-F5344CB8AC3E}">
        <p14:creationId xmlns:p14="http://schemas.microsoft.com/office/powerpoint/2010/main" val="2455288329"/>
      </p:ext>
    </p:extLst>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67544" y="332656"/>
            <a:ext cx="8280920" cy="6192688"/>
          </a:xfrm>
          <a:prstGeom prst="rect">
            <a:avLst/>
          </a:prstGeom>
        </p:spPr>
      </p:pic>
    </p:spTree>
    <p:extLst>
      <p:ext uri="{BB962C8B-B14F-4D97-AF65-F5344CB8AC3E}">
        <p14:creationId xmlns:p14="http://schemas.microsoft.com/office/powerpoint/2010/main" val="4140743895"/>
      </p:ext>
    </p:extLst>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51520" y="332656"/>
            <a:ext cx="8496944" cy="6192688"/>
          </a:xfrm>
          <a:prstGeom prst="rect">
            <a:avLst/>
          </a:prstGeom>
        </p:spPr>
      </p:pic>
    </p:spTree>
    <p:extLst>
      <p:ext uri="{BB962C8B-B14F-4D97-AF65-F5344CB8AC3E}">
        <p14:creationId xmlns:p14="http://schemas.microsoft.com/office/powerpoint/2010/main" val="1409033845"/>
      </p:ext>
    </p:extLst>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67544" y="260648"/>
            <a:ext cx="4248472" cy="6336704"/>
          </a:xfrm>
          <a:prstGeom prst="rect">
            <a:avLst/>
          </a:prstGeom>
        </p:spPr>
      </p:pic>
      <p:pic>
        <p:nvPicPr>
          <p:cNvPr id="4098"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427984" y="282318"/>
            <a:ext cx="4249737" cy="63341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515280928"/>
      </p:ext>
    </p:extLst>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normAutofit fontScale="90000"/>
          </a:bodyPr>
          <a:lstStyle/>
          <a:p>
            <a:r>
              <a:rPr lang="pt-BR" dirty="0"/>
              <a:t>Jardins del Palau de Pedralbes.</a:t>
            </a:r>
            <a:endParaRPr lang="es-ES" dirty="0"/>
          </a:p>
        </p:txBody>
      </p:sp>
      <p:sp>
        <p:nvSpPr>
          <p:cNvPr id="3" name="2 Marcador de contenido"/>
          <p:cNvSpPr>
            <a:spLocks noGrp="1"/>
          </p:cNvSpPr>
          <p:nvPr>
            <p:ph idx="1"/>
          </p:nvPr>
        </p:nvSpPr>
        <p:spPr/>
        <p:txBody>
          <a:bodyPr>
            <a:normAutofit lnSpcReduction="10000"/>
          </a:bodyPr>
          <a:lstStyle/>
          <a:p>
            <a:r>
              <a:rPr lang="es-ES" dirty="0"/>
              <a:t>Detrás de un muro de 250 m de largo cubierto a rebosar de buganvillas, se encuentra uno de los jardines más señoriales de Barcelona: el del Palacio de Pedralbes. Tanto afrancesados como ingleses, un tanto románticos y muy frondosos, lo cierto es que adentrarse en ellos nos transporta a un tiempo en el que la serenidad y la majestuosidad fueron elementos determinantes del paisaje.</a:t>
            </a:r>
          </a:p>
        </p:txBody>
      </p:sp>
    </p:spTree>
    <p:extLst>
      <p:ext uri="{BB962C8B-B14F-4D97-AF65-F5344CB8AC3E}">
        <p14:creationId xmlns:p14="http://schemas.microsoft.com/office/powerpoint/2010/main" val="3777908448"/>
      </p:ext>
    </p:extLst>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67544" y="332656"/>
            <a:ext cx="8352928" cy="6192688"/>
          </a:xfrm>
          <a:prstGeom prst="rect">
            <a:avLst/>
          </a:prstGeom>
        </p:spPr>
      </p:pic>
    </p:spTree>
    <p:extLst>
      <p:ext uri="{BB962C8B-B14F-4D97-AF65-F5344CB8AC3E}">
        <p14:creationId xmlns:p14="http://schemas.microsoft.com/office/powerpoint/2010/main" val="2924571390"/>
      </p:ext>
    </p:extLst>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67544" y="332656"/>
            <a:ext cx="8280920" cy="6264696"/>
          </a:xfrm>
          <a:prstGeom prst="rect">
            <a:avLst/>
          </a:prstGeom>
        </p:spPr>
      </p:pic>
    </p:spTree>
    <p:extLst>
      <p:ext uri="{BB962C8B-B14F-4D97-AF65-F5344CB8AC3E}">
        <p14:creationId xmlns:p14="http://schemas.microsoft.com/office/powerpoint/2010/main" val="46747006"/>
      </p:ext>
    </p:extLst>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67544" y="404664"/>
            <a:ext cx="4176464" cy="6120680"/>
          </a:xfrm>
          <a:prstGeom prst="rect">
            <a:avLst/>
          </a:prstGeom>
        </p:spPr>
      </p:pic>
      <p:pic>
        <p:nvPicPr>
          <p:cNvPr id="3" name="2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644008" y="404664"/>
            <a:ext cx="4032448" cy="6123293"/>
          </a:xfrm>
          <a:prstGeom prst="rect">
            <a:avLst/>
          </a:prstGeom>
        </p:spPr>
      </p:pic>
    </p:spTree>
    <p:extLst>
      <p:ext uri="{BB962C8B-B14F-4D97-AF65-F5344CB8AC3E}">
        <p14:creationId xmlns:p14="http://schemas.microsoft.com/office/powerpoint/2010/main" val="951116627"/>
      </p:ext>
    </p:extLst>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67544" y="332656"/>
            <a:ext cx="8208912" cy="6264696"/>
          </a:xfrm>
          <a:prstGeom prst="rect">
            <a:avLst/>
          </a:prstGeom>
        </p:spPr>
      </p:pic>
    </p:spTree>
    <p:extLst>
      <p:ext uri="{BB962C8B-B14F-4D97-AF65-F5344CB8AC3E}">
        <p14:creationId xmlns:p14="http://schemas.microsoft.com/office/powerpoint/2010/main" val="283917088"/>
      </p:ext>
    </p:extLst>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95536" y="332656"/>
            <a:ext cx="8352928" cy="6264696"/>
          </a:xfrm>
          <a:prstGeom prst="rect">
            <a:avLst/>
          </a:prstGeom>
        </p:spPr>
      </p:pic>
    </p:spTree>
    <p:extLst>
      <p:ext uri="{BB962C8B-B14F-4D97-AF65-F5344CB8AC3E}">
        <p14:creationId xmlns:p14="http://schemas.microsoft.com/office/powerpoint/2010/main" val="3327624473"/>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_rels/theme2.xml.rels><?xml version="1.0" encoding="UTF-8" standalone="yes"?>
<Relationships xmlns="http://schemas.openxmlformats.org/package/2006/relationships"><Relationship Id="rId1" Type="http://schemas.openxmlformats.org/officeDocument/2006/relationships/image" Target="../media/image2.jpeg"/></Relationships>
</file>

<file path=ppt/theme/theme1.xml><?xml version="1.0" encoding="utf-8"?>
<a:theme xmlns:a="http://schemas.openxmlformats.org/drawingml/2006/main" name="Default Theme">
  <a:themeElements>
    <a:clrScheme name="Oriel">
      <a:dk1>
        <a:sysClr val="windowText" lastClr="000000"/>
      </a:dk1>
      <a:lt1>
        <a:sysClr val="window" lastClr="FFFFFF"/>
      </a:lt1>
      <a:dk2>
        <a:srgbClr val="575F6D"/>
      </a:dk2>
      <a:lt2>
        <a:srgbClr val="FFF39D"/>
      </a:lt2>
      <a:accent1>
        <a:srgbClr val="FE8637"/>
      </a:accent1>
      <a:accent2>
        <a:srgbClr val="7598D9"/>
      </a:accent2>
      <a:accent3>
        <a:srgbClr val="B32C16"/>
      </a:accent3>
      <a:accent4>
        <a:srgbClr val="F5CD2D"/>
      </a:accent4>
      <a:accent5>
        <a:srgbClr val="AEBAD5"/>
      </a:accent5>
      <a:accent6>
        <a:srgbClr val="777C84"/>
      </a:accent6>
      <a:hlink>
        <a:srgbClr val="D2611C"/>
      </a:hlink>
      <a:folHlink>
        <a:srgbClr val="3B435B"/>
      </a:folHlink>
    </a:clrScheme>
    <a:fontScheme name="Oriel">
      <a:majorFont>
        <a:latin typeface="Century Schoolbook"/>
        <a:ea typeface=""/>
        <a:cs typeface=""/>
        <a:font script="Jpan" typeface="ＭＳ Ｐ明朝"/>
        <a:font script="Hang" typeface="휴먼매직체"/>
        <a:font script="Hans" typeface="华文楷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Schoolbook"/>
        <a:ea typeface=""/>
        <a:cs typeface=""/>
        <a:font script="Jpan" typeface="ＭＳ Ｐ明朝"/>
        <a:font script="Hang" typeface="휴먼매직체"/>
        <a:font script="Hans" typeface="宋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Oriel">
      <a:fillStyleLst>
        <a:solidFill>
          <a:schemeClr val="phClr"/>
        </a:solidFill>
        <a:gradFill rotWithShape="1">
          <a:gsLst>
            <a:gs pos="0">
              <a:schemeClr val="phClr">
                <a:tint val="35000"/>
                <a:satMod val="260000"/>
              </a:schemeClr>
            </a:gs>
            <a:gs pos="30000">
              <a:schemeClr val="phClr">
                <a:tint val="38000"/>
                <a:satMod val="260000"/>
              </a:schemeClr>
            </a:gs>
            <a:gs pos="75000">
              <a:schemeClr val="phClr">
                <a:tint val="55000"/>
                <a:satMod val="255000"/>
              </a:schemeClr>
            </a:gs>
            <a:gs pos="100000">
              <a:schemeClr val="phClr">
                <a:tint val="70000"/>
                <a:satMod val="255000"/>
              </a:schemeClr>
            </a:gs>
          </a:gsLst>
          <a:path path="circle">
            <a:fillToRect l="5000" t="100000" r="120000" b="10000"/>
          </a:path>
        </a:gradFill>
        <a:gradFill rotWithShape="1">
          <a:gsLst>
            <a:gs pos="0">
              <a:schemeClr val="phClr">
                <a:shade val="63000"/>
                <a:satMod val="165000"/>
              </a:schemeClr>
            </a:gs>
            <a:gs pos="30000">
              <a:schemeClr val="phClr">
                <a:shade val="58000"/>
                <a:satMod val="165000"/>
              </a:schemeClr>
            </a:gs>
            <a:gs pos="75000">
              <a:schemeClr val="phClr">
                <a:shade val="30000"/>
                <a:satMod val="175000"/>
              </a:schemeClr>
            </a:gs>
            <a:gs pos="100000">
              <a:schemeClr val="phClr">
                <a:shade val="15000"/>
                <a:satMod val="175000"/>
              </a:schemeClr>
            </a:gs>
          </a:gsLst>
          <a:path path="circle">
            <a:fillToRect l="5000" t="100000" r="120000" b="10000"/>
          </a:path>
        </a:gradFill>
      </a:fillStyleLst>
      <a:lnStyleLst>
        <a:ln w="12700" cap="flat" cmpd="sng" algn="ctr">
          <a:solidFill>
            <a:schemeClr val="phClr">
              <a:shade val="70000"/>
              <a:satMod val="150000"/>
            </a:schemeClr>
          </a:solidFill>
          <a:prstDash val="solid"/>
        </a:ln>
        <a:ln w="25400" cap="flat" cmpd="sng" algn="ctr">
          <a:solidFill>
            <a:schemeClr val="phClr"/>
          </a:solidFill>
          <a:prstDash val="solid"/>
        </a:ln>
        <a:ln w="34925" cap="flat" cmpd="sng" algn="ctr">
          <a:solidFill>
            <a:schemeClr val="phClr"/>
          </a:solidFill>
          <a:prstDash val="solid"/>
        </a:ln>
      </a:lnStyleLst>
      <a:effectStyleLst>
        <a:effectStyle>
          <a:effectLst>
            <a:outerShdw blurRad="50800" dist="25000" dir="5400000" rotWithShape="0">
              <a:srgbClr val="000000">
                <a:alpha val="40000"/>
              </a:srgbClr>
            </a:outerShdw>
          </a:effectLst>
        </a:effectStyle>
        <a:effectStyle>
          <a:effectLst>
            <a:outerShdw blurRad="50800" dist="20000" dir="5400000" rotWithShape="0">
              <a:srgbClr val="000000">
                <a:alpha val="42000"/>
              </a:srgbClr>
            </a:outerShdw>
          </a:effectLst>
        </a:effectStyle>
        <a:effectStyle>
          <a:effectLst>
            <a:outerShdw blurRad="50800" dist="20000" dir="5400000" rotWithShape="0">
              <a:srgbClr val="000000">
                <a:alpha val="42000"/>
              </a:srgbClr>
            </a:outerShdw>
          </a:effectLst>
          <a:scene3d>
            <a:camera prst="orthographicFront">
              <a:rot lat="0" lon="0" rev="0"/>
            </a:camera>
            <a:lightRig rig="balanced" dir="t">
              <a:rot lat="0" lon="0" rev="0"/>
            </a:lightRig>
          </a:scene3d>
          <a:sp3d>
            <a:bevelT w="47625" h="69850"/>
            <a:contourClr>
              <a:schemeClr val="lt1"/>
            </a:contourClr>
          </a:sp3d>
        </a:effectStyle>
      </a:effectStyleLst>
      <a:bgFillStyleLst>
        <a:solidFill>
          <a:schemeClr val="phClr"/>
        </a:solidFill>
        <a:gradFill rotWithShape="1">
          <a:gsLst>
            <a:gs pos="0">
              <a:schemeClr val="phClr">
                <a:shade val="58000"/>
                <a:satMod val="125000"/>
              </a:schemeClr>
            </a:gs>
            <a:gs pos="40000">
              <a:schemeClr val="phClr">
                <a:tint val="90000"/>
                <a:shade val="90000"/>
                <a:satMod val="120000"/>
              </a:schemeClr>
            </a:gs>
            <a:gs pos="100000">
              <a:schemeClr val="phClr">
                <a:tint val="50000"/>
              </a:schemeClr>
            </a:gs>
          </a:gsLst>
          <a:lin ang="16200000" scaled="1"/>
        </a:gradFill>
        <a:blipFill>
          <a:blip xmlns:r="http://schemas.openxmlformats.org/officeDocument/2006/relationships" r:embed="rId1">
            <a:duotone>
              <a:schemeClr val="phClr">
                <a:shade val="80000"/>
              </a:schemeClr>
              <a:schemeClr val="phClr">
                <a:tint val="91000"/>
              </a:schemeClr>
            </a:duotone>
          </a:blip>
          <a:tile tx="0" ty="0" sx="40000" sy="50000" flip="y" algn="tl"/>
        </a:blipFill>
      </a:bgFillStyleLst>
    </a:fmtScheme>
  </a:themeElements>
  <a:objectDefaults/>
  <a:extraClrSchemeLst/>
</a:theme>
</file>

<file path=ppt/theme/theme2.xml><?xml version="1.0" encoding="utf-8"?>
<a:theme xmlns:a="http://schemas.openxmlformats.org/drawingml/2006/main" name="Austin">
  <a:themeElements>
    <a:clrScheme name="Austin">
      <a:dk1>
        <a:sysClr val="windowText" lastClr="000000"/>
      </a:dk1>
      <a:lt1>
        <a:sysClr val="window" lastClr="FFFFFF"/>
      </a:lt1>
      <a:dk2>
        <a:srgbClr val="3E3D2D"/>
      </a:dk2>
      <a:lt2>
        <a:srgbClr val="CAF278"/>
      </a:lt2>
      <a:accent1>
        <a:srgbClr val="94C600"/>
      </a:accent1>
      <a:accent2>
        <a:srgbClr val="71685A"/>
      </a:accent2>
      <a:accent3>
        <a:srgbClr val="FF6700"/>
      </a:accent3>
      <a:accent4>
        <a:srgbClr val="909465"/>
      </a:accent4>
      <a:accent5>
        <a:srgbClr val="956B43"/>
      </a:accent5>
      <a:accent6>
        <a:srgbClr val="FEA022"/>
      </a:accent6>
      <a:hlink>
        <a:srgbClr val="E68200"/>
      </a:hlink>
      <a:folHlink>
        <a:srgbClr val="FFA94A"/>
      </a:folHlink>
    </a:clrScheme>
    <a:fontScheme name="Austin">
      <a:majorFont>
        <a:latin typeface="Century Gothic"/>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Austin">
      <a:fillStyleLst>
        <a:solidFill>
          <a:schemeClr val="phClr"/>
        </a:solidFill>
        <a:gradFill rotWithShape="1">
          <a:gsLst>
            <a:gs pos="0">
              <a:schemeClr val="phClr">
                <a:tint val="20000"/>
                <a:satMod val="180000"/>
                <a:lumMod val="98000"/>
              </a:schemeClr>
            </a:gs>
            <a:gs pos="40000">
              <a:schemeClr val="phClr">
                <a:tint val="30000"/>
                <a:satMod val="260000"/>
                <a:lumMod val="84000"/>
              </a:schemeClr>
            </a:gs>
            <a:gs pos="100000">
              <a:schemeClr val="phClr">
                <a:tint val="100000"/>
                <a:satMod val="110000"/>
                <a:lumMod val="100000"/>
              </a:schemeClr>
            </a:gs>
          </a:gsLst>
          <a:lin ang="5040000" scaled="1"/>
        </a:gradFill>
        <a:gradFill rotWithShape="1">
          <a:gsLst>
            <a:gs pos="0">
              <a:schemeClr val="phClr"/>
            </a:gs>
            <a:gs pos="100000">
              <a:schemeClr val="phClr">
                <a:shade val="75000"/>
                <a:satMod val="120000"/>
                <a:lumMod val="90000"/>
              </a:schemeClr>
            </a:gs>
          </a:gsLst>
          <a:lin ang="5400000" scaled="0"/>
        </a:gradFill>
      </a:fillStyleLst>
      <a:lnStyleLst>
        <a:ln w="9525" cap="flat" cmpd="sng" algn="ctr">
          <a:solidFill>
            <a:schemeClr val="phClr"/>
          </a:solidFill>
          <a:prstDash val="solid"/>
        </a:ln>
        <a:ln w="15875" cap="flat" cmpd="sng" algn="ctr">
          <a:solidFill>
            <a:schemeClr val="phClr"/>
          </a:solidFill>
          <a:prstDash val="solid"/>
        </a:ln>
        <a:ln w="22225" cap="flat" cmpd="sng" algn="ctr">
          <a:solidFill>
            <a:schemeClr val="phClr"/>
          </a:solidFill>
          <a:prstDash val="solid"/>
        </a:ln>
      </a:lnStyleLst>
      <a:effectStyleLst>
        <a:effectStyle>
          <a:effectLst/>
        </a:effectStyle>
        <a:effectStyle>
          <a:effectLst>
            <a:outerShdw blurRad="50800" dist="25400" dir="5400000" rotWithShape="0">
              <a:srgbClr val="000000">
                <a:alpha val="28000"/>
              </a:srgbClr>
            </a:outerShdw>
          </a:effectLst>
          <a:scene3d>
            <a:camera prst="orthographicFront">
              <a:rot lat="0" lon="0" rev="0"/>
            </a:camera>
            <a:lightRig rig="threePt" dir="tl">
              <a:rot lat="0" lon="0" rev="20400000"/>
            </a:lightRig>
          </a:scene3d>
          <a:sp3d>
            <a:bevelT w="50800" h="12700" prst="softRound"/>
          </a:sp3d>
        </a:effectStyle>
        <a:effectStyle>
          <a:effectLst>
            <a:outerShdw blurRad="44450" dist="50800" dir="5400000" sx="96000" rotWithShape="0">
              <a:srgbClr val="000000">
                <a:alpha val="34000"/>
              </a:srgbClr>
            </a:outerShdw>
          </a:effectLst>
          <a:scene3d>
            <a:camera prst="orthographicFront">
              <a:rot lat="0" lon="0" rev="0"/>
            </a:camera>
            <a:lightRig rig="threePt" dir="tl">
              <a:rot lat="0" lon="0" rev="20400000"/>
            </a:lightRig>
          </a:scene3d>
          <a:sp3d contourW="15875" prstMaterial="metal">
            <a:bevelT w="101600" h="25400" prst="softRound"/>
            <a:contourClr>
              <a:schemeClr val="phClr">
                <a:shade val="30000"/>
              </a:schemeClr>
            </a:contourClr>
          </a:sp3d>
        </a:effectStyle>
      </a:effectStyleLst>
      <a:bgFillStyleLst>
        <a:solidFill>
          <a:schemeClr val="phClr"/>
        </a:solidFill>
        <a:gradFill rotWithShape="1">
          <a:gsLst>
            <a:gs pos="0">
              <a:schemeClr val="phClr">
                <a:shade val="94000"/>
                <a:satMod val="114000"/>
                <a:lumMod val="96000"/>
              </a:schemeClr>
            </a:gs>
            <a:gs pos="62000">
              <a:schemeClr val="phClr">
                <a:tint val="92000"/>
                <a:shade val="66000"/>
                <a:satMod val="110000"/>
                <a:lumMod val="80000"/>
              </a:schemeClr>
            </a:gs>
            <a:gs pos="100000">
              <a:schemeClr val="phClr">
                <a:tint val="89000"/>
                <a:shade val="62000"/>
                <a:satMod val="110000"/>
                <a:lumMod val="72000"/>
              </a:schemeClr>
            </a:gs>
          </a:gsLst>
          <a:lin ang="5400000" scaled="0"/>
        </a:gradFill>
        <a:blipFill rotWithShape="1">
          <a:blip xmlns:r="http://schemas.openxmlformats.org/officeDocument/2006/relationships" r:embed="rId1">
            <a:duotone>
              <a:schemeClr val="phClr">
                <a:tint val="80000"/>
                <a:shade val="58000"/>
              </a:schemeClr>
              <a:schemeClr val="phClr">
                <a:tint val="73000"/>
                <a:shade val="68000"/>
                <a:satMod val="150000"/>
              </a:schemeClr>
            </a:duotone>
          </a:blip>
          <a:tile tx="0" ty="0" sx="100000" sy="100000" flip="none" algn="tl"/>
        </a:blipFill>
      </a:bgFillStyleLst>
    </a:fmtScheme>
  </a:themeElements>
  <a:objectDefaults/>
  <a:extraClrSchemeLst/>
</a:theme>
</file>

<file path=ppt/theme/theme3.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Default Theme</Template>
  <TotalTime>8</TotalTime>
  <Words>1849</Words>
  <Application>Microsoft Office PowerPoint</Application>
  <PresentationFormat>Presentación en pantalla (4:3)</PresentationFormat>
  <Paragraphs>208</Paragraphs>
  <Slides>109</Slides>
  <Notes>82</Notes>
  <HiddenSlides>0</HiddenSlides>
  <MMClips>0</MMClips>
  <ScaleCrop>false</ScaleCrop>
  <HeadingPairs>
    <vt:vector size="6" baseType="variant">
      <vt:variant>
        <vt:lpstr>Fuentes usadas</vt:lpstr>
      </vt:variant>
      <vt:variant>
        <vt:i4>5</vt:i4>
      </vt:variant>
      <vt:variant>
        <vt:lpstr>Tema</vt:lpstr>
      </vt:variant>
      <vt:variant>
        <vt:i4>2</vt:i4>
      </vt:variant>
      <vt:variant>
        <vt:lpstr>Títulos de diapositiva</vt:lpstr>
      </vt:variant>
      <vt:variant>
        <vt:i4>109</vt:i4>
      </vt:variant>
    </vt:vector>
  </HeadingPairs>
  <TitlesOfParts>
    <vt:vector size="116" baseType="lpstr">
      <vt:lpstr>Calibri</vt:lpstr>
      <vt:lpstr>Century Gothic</vt:lpstr>
      <vt:lpstr>Century Schoolbook</vt:lpstr>
      <vt:lpstr>Wingdings</vt:lpstr>
      <vt:lpstr>Wingdings 2</vt:lpstr>
      <vt:lpstr>Default Theme</vt:lpstr>
      <vt:lpstr>Austin</vt:lpstr>
      <vt:lpstr>EUROPA.-LA VUELTA AL MUNDO EN 885 JARDINES.-ESPAÑA.-BARCELONA.-VI</vt:lpstr>
      <vt:lpstr>JARDINS DE BARCELONA.-VI</vt:lpstr>
      <vt:lpstr>-Jardins de la Universitat</vt:lpstr>
      <vt:lpstr>Presentación de PowerPoint</vt:lpstr>
      <vt:lpstr>Presentación de PowerPoint</vt:lpstr>
      <vt:lpstr>Presentación de PowerPoint</vt:lpstr>
      <vt:lpstr>Presentación de PowerPoint</vt:lpstr>
      <vt:lpstr>Jardins de la Vil·la Cecília.</vt:lpstr>
      <vt:lpstr>Presentación de PowerPoint</vt:lpstr>
      <vt:lpstr>Presentación de PowerPoint</vt:lpstr>
      <vt:lpstr>Presentación de PowerPoint</vt:lpstr>
      <vt:lpstr>Presentación de PowerPoint</vt:lpstr>
      <vt:lpstr>Presentación de PowerPoint</vt:lpstr>
      <vt:lpstr>Presentación de PowerPoint</vt:lpstr>
      <vt:lpstr>Jardins de la Villa Florida.</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Jardins de les Tres Xemeneies</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-Jardins de Merce Rodoreda.</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Jardins de Moragas.</vt:lpstr>
      <vt:lpstr>Presentación de PowerPoint</vt:lpstr>
      <vt:lpstr>Presentación de PowerPoint</vt:lpstr>
      <vt:lpstr>Presentación de PowerPoint</vt:lpstr>
      <vt:lpstr>Presentación de PowerPoint</vt:lpstr>
      <vt:lpstr>Presentación de PowerPoint</vt:lpstr>
      <vt:lpstr>Presentación de PowerPoint</vt:lpstr>
      <vt:lpstr>Jardins de Mossèn Cinto Verdague</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Jardins de Mossèn Costa i Llobera.</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Jardins de Portola </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Jardins de Rosa de Luxemburg</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Jardins de Sant Pau del Camp.</vt:lpstr>
      <vt:lpstr>Presentación de PowerPoint</vt:lpstr>
      <vt:lpstr>Presentación de PowerPoint</vt:lpstr>
      <vt:lpstr>Presentación de PowerPoint</vt:lpstr>
      <vt:lpstr>Presentación de PowerPoint</vt:lpstr>
      <vt:lpstr>Presentación de PowerPoint</vt:lpstr>
      <vt:lpstr>Jardins del Palau de les Heures</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Jardins del Palau de Pedralbes.</vt:lpstr>
      <vt:lpstr>Presentación de PowerPoint</vt:lpstr>
      <vt:lpstr>Presentación de PowerPoint</vt:lpstr>
      <vt:lpstr>Presentación de PowerPoint</vt:lpstr>
      <vt:lpstr>Presentación de PowerPoint</vt:lpstr>
      <vt:lpstr>Presentación de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LA VUELTA AL MUNDO EN 385 JARDINES.-ESPAÑA.-</dc:title>
  <dc:creator>Josep</dc:creator>
  <cp:lastModifiedBy>Usuario</cp:lastModifiedBy>
  <cp:revision>5</cp:revision>
  <dcterms:created xsi:type="dcterms:W3CDTF">2013-09-12T16:18:33Z</dcterms:created>
  <dcterms:modified xsi:type="dcterms:W3CDTF">2018-03-10T14:38:38Z</dcterms:modified>
</cp:coreProperties>
</file>