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473"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474"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35576A-3C16-4347-B921-9C2A4A2DDA7A}"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7DED93-1798-4418-8850-04F1DD1B3285}" type="slidenum">
              <a:rPr lang="es-ES" smtClean="0"/>
              <a:t>‹Nº›</a:t>
            </a:fld>
            <a:endParaRPr lang="es-ES" dirty="0"/>
          </a:p>
        </p:txBody>
      </p:sp>
    </p:spTree>
    <p:extLst>
      <p:ext uri="{BB962C8B-B14F-4D97-AF65-F5344CB8AC3E}">
        <p14:creationId xmlns:p14="http://schemas.microsoft.com/office/powerpoint/2010/main" val="2796652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E7CE57-FD6B-481F-B075-0D530FCBD20B}" type="slidenum">
              <a:rPr lang="es-ES_tradnl">
                <a:solidFill>
                  <a:prstClr val="black"/>
                </a:solidFill>
                <a:latin typeface="Arial" pitchFamily="34" charset="0"/>
              </a:rPr>
              <a:pPr eaLnBrk="1" hangingPunct="1"/>
              <a:t>2</a:t>
            </a:fld>
            <a:endParaRPr lang="es-ES_tradnl" dirty="0">
              <a:solidFill>
                <a:prstClr val="black"/>
              </a:solidFill>
              <a:latin typeface="Arial" pitchFamily="34"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1E2B5F1-4595-432F-856A-00A60C85E5AB}" type="slidenum">
              <a:rPr lang="es-ES_tradnl">
                <a:solidFill>
                  <a:prstClr val="black"/>
                </a:solidFill>
                <a:latin typeface="Arial" pitchFamily="34" charset="0"/>
              </a:rPr>
              <a:pPr eaLnBrk="1" hangingPunct="1"/>
              <a:t>4</a:t>
            </a:fld>
            <a:endParaRPr lang="es-ES_tradnl" dirty="0">
              <a:solidFill>
                <a:prstClr val="black"/>
              </a:solidFill>
              <a:latin typeface="Arial" pitchFamily="34"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Alcázar de los Reyes Cristianos.- Córdoba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C2AF343-7618-4857-8937-DE4ADE9851C7}" type="slidenum">
              <a:rPr lang="es-ES_tradnl">
                <a:solidFill>
                  <a:prstClr val="black"/>
                </a:solidFill>
                <a:latin typeface="Arial" pitchFamily="34" charset="0"/>
              </a:rPr>
              <a:pPr eaLnBrk="1" hangingPunct="1"/>
              <a:t>5</a:t>
            </a:fld>
            <a:endParaRPr lang="es-ES_tradnl"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Alcázar de los Reyes Cristianos.-Córdoba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1C6A02-91B3-4026-BBF8-DB8839D24A1C}" type="slidenum">
              <a:rPr lang="es-ES_tradnl">
                <a:solidFill>
                  <a:prstClr val="black"/>
                </a:solidFill>
                <a:latin typeface="Arial" pitchFamily="34" charset="0"/>
              </a:rPr>
              <a:pPr eaLnBrk="1" hangingPunct="1"/>
              <a:t>6</a:t>
            </a:fld>
            <a:endParaRPr lang="es-ES_tradnl" dirty="0">
              <a:solidFill>
                <a:prstClr val="black"/>
              </a:solidFill>
              <a:latin typeface="Arial" pitchFamily="34"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Alcázar de los Reyes Cristianos.-Córdoba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29641C-05C1-4B36-A8D1-2280F927426C}" type="slidenum">
              <a:rPr lang="es-ES_tradnl">
                <a:solidFill>
                  <a:prstClr val="black"/>
                </a:solidFill>
                <a:latin typeface="Arial" pitchFamily="34" charset="0"/>
              </a:rPr>
              <a:pPr eaLnBrk="1" hangingPunct="1"/>
              <a:t>7</a:t>
            </a:fld>
            <a:endParaRPr lang="es-ES_tradnl" dirty="0">
              <a:solidFill>
                <a:prstClr val="black"/>
              </a:solidFill>
              <a:latin typeface="Arial" pitchFamily="34"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Alcázar de los Reyes Cristianos.-Córdoba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7DF26FF-0F6B-45C7-901C-76EDF8681067}" type="slidenum">
              <a:rPr lang="es-ES_tradnl">
                <a:solidFill>
                  <a:prstClr val="black"/>
                </a:solidFill>
                <a:latin typeface="Arial" pitchFamily="34" charset="0"/>
              </a:rPr>
              <a:pPr eaLnBrk="1" hangingPunct="1"/>
              <a:t>8</a:t>
            </a:fld>
            <a:endParaRPr lang="es-ES_tradnl" dirty="0">
              <a:solidFill>
                <a:prstClr val="black"/>
              </a:solidFill>
              <a:latin typeface="Arial" pitchFamily="34"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Alcázar de los Reyes Cristianos.-Córdoba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27CD5FA-C38C-4251-A023-11237D613EF8}" type="slidenum">
              <a:rPr lang="es-ES_tradnl">
                <a:solidFill>
                  <a:prstClr val="black"/>
                </a:solidFill>
                <a:latin typeface="Arial" pitchFamily="34" charset="0"/>
              </a:rPr>
              <a:pPr eaLnBrk="1" hangingPunct="1"/>
              <a:t>9</a:t>
            </a:fld>
            <a:endParaRPr lang="es-ES_tradnl" dirty="0">
              <a:solidFill>
                <a:prstClr val="black"/>
              </a:solidFill>
              <a:latin typeface="Arial" pitchFamily="34"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B4B80A-E9E8-4A26-8966-CA304883B02E}" type="slidenum">
              <a:rPr lang="es-ES_tradnl">
                <a:solidFill>
                  <a:prstClr val="black"/>
                </a:solidFill>
                <a:latin typeface="Arial" pitchFamily="34" charset="0"/>
              </a:rPr>
              <a:pPr eaLnBrk="1" hangingPunct="1"/>
              <a:t>10</a:t>
            </a:fld>
            <a:endParaRPr lang="es-ES_tradnl" dirty="0">
              <a:solidFill>
                <a:prstClr val="black"/>
              </a:solidFill>
              <a:latin typeface="Arial" pitchFamily="34"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Palacio de Viana.-Córdoba</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15F02B-3032-40B9-83A2-867594D61432}" type="slidenum">
              <a:rPr lang="es-ES_tradnl">
                <a:solidFill>
                  <a:prstClr val="black"/>
                </a:solidFill>
                <a:latin typeface="Arial" pitchFamily="34" charset="0"/>
              </a:rPr>
              <a:pPr eaLnBrk="1" hangingPunct="1"/>
              <a:t>11</a:t>
            </a:fld>
            <a:endParaRPr lang="es-ES_tradnl" dirty="0">
              <a:solidFill>
                <a:prstClr val="black"/>
              </a:solidFill>
              <a:latin typeface="Arial" pitchFamily="34"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Palacio de Viana.-Córdoba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C0BCAF-91F1-4487-AC60-FD1390CB1B6A}" type="slidenum">
              <a:rPr lang="es-ES_tradnl">
                <a:solidFill>
                  <a:prstClr val="black"/>
                </a:solidFill>
                <a:latin typeface="Arial" pitchFamily="34" charset="0"/>
              </a:rPr>
              <a:pPr eaLnBrk="1" hangingPunct="1"/>
              <a:t>12</a:t>
            </a:fld>
            <a:endParaRPr lang="es-ES_tradnl"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Palacio de Viana.-Córdoba</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4383D76-E104-40B8-B52D-300A2DE20B4E}" type="slidenum">
              <a:rPr lang="es-ES_tradnl">
                <a:solidFill>
                  <a:prstClr val="black"/>
                </a:solidFill>
                <a:latin typeface="Arial" pitchFamily="34" charset="0"/>
              </a:rPr>
              <a:pPr eaLnBrk="1" hangingPunct="1"/>
              <a:t>13</a:t>
            </a:fld>
            <a:endParaRPr lang="es-ES_tradnl"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Córdoba.-Palacio de Viana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810D9C-D9D0-40A6-9107-05543CF31E34}" type="slidenum">
              <a:rPr lang="es-ES_tradnl">
                <a:solidFill>
                  <a:prstClr val="black"/>
                </a:solidFill>
                <a:latin typeface="Arial" pitchFamily="34" charset="0"/>
              </a:rPr>
              <a:pPr eaLnBrk="1" hangingPunct="1"/>
              <a:t>14</a:t>
            </a:fld>
            <a:endParaRPr lang="es-ES_tradnl"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Córdoba.-Palacio de Viana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7B3FC92-688D-4D3C-BDE4-69D1A94D7866}" type="slidenum">
              <a:rPr lang="es-ES_tradnl">
                <a:solidFill>
                  <a:prstClr val="black"/>
                </a:solidFill>
                <a:latin typeface="Arial" pitchFamily="34" charset="0"/>
              </a:rPr>
              <a:pPr eaLnBrk="1" hangingPunct="1"/>
              <a:t>15</a:t>
            </a:fld>
            <a:endParaRPr lang="es-ES_tradnl"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Córdoba.-Palacio de Viana</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5181AD-7503-4584-9302-288611A5087B}" type="slidenum">
              <a:rPr lang="es-ES_tradnl">
                <a:solidFill>
                  <a:prstClr val="black"/>
                </a:solidFill>
                <a:latin typeface="Arial" pitchFamily="34" charset="0"/>
              </a:rPr>
              <a:pPr eaLnBrk="1" hangingPunct="1"/>
              <a:t>16</a:t>
            </a:fld>
            <a:endParaRPr lang="es-ES_tradnl" dirty="0">
              <a:solidFill>
                <a:prstClr val="black"/>
              </a:solidFill>
              <a:latin typeface="Arial" pitchFamily="34"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Córdoba.-Palacio de Viana</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BD18B0-CE96-4238-BC7A-5716AF12B9AC}" type="slidenum">
              <a:rPr lang="es-ES_tradnl">
                <a:solidFill>
                  <a:prstClr val="black"/>
                </a:solidFill>
                <a:latin typeface="Arial" pitchFamily="34" charset="0"/>
              </a:rPr>
              <a:pPr eaLnBrk="1" hangingPunct="1"/>
              <a:t>17</a:t>
            </a:fld>
            <a:endParaRPr lang="es-ES_tradnl" dirty="0">
              <a:solidFill>
                <a:prstClr val="black"/>
              </a:solidFill>
              <a:latin typeface="Arial" pitchFamily="34"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Palacio de Viana.-Córdoba</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708D95E-2898-4D26-9170-097B36960A41}" type="slidenum">
              <a:rPr lang="es-ES_tradnl">
                <a:solidFill>
                  <a:prstClr val="black"/>
                </a:solidFill>
                <a:latin typeface="Arial" pitchFamily="34" charset="0"/>
              </a:rPr>
              <a:pPr eaLnBrk="1" hangingPunct="1"/>
              <a:t>18</a:t>
            </a:fld>
            <a:endParaRPr lang="es-ES_tradnl" dirty="0">
              <a:solidFill>
                <a:prstClr val="black"/>
              </a:solidFill>
              <a:latin typeface="Arial" pitchFamily="34"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13C7C76-9808-4CF4-AED5-9F89448F95D4}" type="slidenum">
              <a:rPr lang="es-ES_tradnl">
                <a:solidFill>
                  <a:prstClr val="black"/>
                </a:solidFill>
                <a:latin typeface="Arial" pitchFamily="34" charset="0"/>
              </a:rPr>
              <a:pPr eaLnBrk="1" hangingPunct="1"/>
              <a:t>20</a:t>
            </a:fld>
            <a:endParaRPr lang="es-ES_tradnl"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Monumento a Manolete.-Córdoba</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Arial" pitchFamily="34" charset="0"/>
                <a:cs typeface="Arial" pitchFamily="34" charset="0"/>
              </a:rPr>
              <a:t>Alcazar</a:t>
            </a:r>
          </a:p>
        </p:txBody>
      </p:sp>
      <p:sp>
        <p:nvSpPr>
          <p:cNvPr id="2478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6CC126-F90E-490A-BCFA-3AD6F1EED0DC}" type="slidenum">
              <a:rPr lang="es-ES_tradnl">
                <a:solidFill>
                  <a:prstClr val="black"/>
                </a:solidFill>
                <a:latin typeface="Arial" pitchFamily="34" charset="0"/>
              </a:rPr>
              <a:pPr eaLnBrk="1" hangingPunct="1"/>
              <a:t>21</a:t>
            </a:fld>
            <a:endParaRPr lang="es-ES_tradnl" dirty="0">
              <a:solidFill>
                <a:prstClr val="black"/>
              </a:solidFill>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Arial" pitchFamily="34" charset="0"/>
                <a:cs typeface="Arial" pitchFamily="34" charset="0"/>
              </a:rPr>
              <a:t>Jardines de Colon.-Fuente</a:t>
            </a:r>
          </a:p>
        </p:txBody>
      </p:sp>
      <p:sp>
        <p:nvSpPr>
          <p:cNvPr id="2488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518952B-4D9D-4BCC-B77C-B1F8BE6D2062}" type="slidenum">
              <a:rPr lang="es-ES_tradnl">
                <a:solidFill>
                  <a:prstClr val="black"/>
                </a:solidFill>
                <a:latin typeface="Arial" pitchFamily="34" charset="0"/>
              </a:rPr>
              <a:pPr eaLnBrk="1" hangingPunct="1"/>
              <a:t>22</a:t>
            </a:fld>
            <a:endParaRPr lang="es-ES_tradnl" dirty="0">
              <a:solidFill>
                <a:prstClr val="black"/>
              </a:solidFill>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a:ln/>
        </p:spPr>
      </p:sp>
      <p:sp>
        <p:nvSpPr>
          <p:cNvPr id="2498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Arial" pitchFamily="34" charset="0"/>
                <a:cs typeface="Arial" pitchFamily="34" charset="0"/>
              </a:rPr>
              <a:t>Parque Miraflores</a:t>
            </a:r>
          </a:p>
        </p:txBody>
      </p:sp>
      <p:sp>
        <p:nvSpPr>
          <p:cNvPr id="2498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66A9698-7927-4FE4-B4CF-9234FA6AB1BB}" type="slidenum">
              <a:rPr lang="es-ES_tradnl">
                <a:solidFill>
                  <a:prstClr val="black"/>
                </a:solidFill>
                <a:latin typeface="Arial" pitchFamily="34" charset="0"/>
              </a:rPr>
              <a:pPr eaLnBrk="1" hangingPunct="1"/>
              <a:t>23</a:t>
            </a:fld>
            <a:endParaRPr lang="es-ES_tradnl" dirty="0">
              <a:solidFill>
                <a:prstClr val="black"/>
              </a:solidFill>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a:ln/>
        </p:spPr>
      </p:sp>
      <p:sp>
        <p:nvSpPr>
          <p:cNvPr id="2508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Arial" pitchFamily="34" charset="0"/>
                <a:cs typeface="Arial" pitchFamily="34" charset="0"/>
              </a:rPr>
              <a:t>Paseo de Córdoba</a:t>
            </a:r>
          </a:p>
        </p:txBody>
      </p:sp>
      <p:sp>
        <p:nvSpPr>
          <p:cNvPr id="2508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086953F-D2CE-45B5-9237-597A2CF6A4AD}" type="slidenum">
              <a:rPr lang="es-ES_tradnl">
                <a:solidFill>
                  <a:prstClr val="black"/>
                </a:solidFill>
                <a:latin typeface="Arial" pitchFamily="34" charset="0"/>
              </a:rPr>
              <a:pPr eaLnBrk="1" hangingPunct="1"/>
              <a:t>24</a:t>
            </a:fld>
            <a:endParaRPr lang="es-ES_tradnl" dirty="0">
              <a:solidFill>
                <a:prstClr val="black"/>
              </a:solidFill>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8F338E8-A9C6-4EE8-B1D8-50E65D5401E8}" type="slidenum">
              <a:rPr lang="es-ES_tradnl">
                <a:solidFill>
                  <a:prstClr val="black"/>
                </a:solidFill>
                <a:latin typeface="Arial" pitchFamily="34" charset="0"/>
              </a:rPr>
              <a:pPr eaLnBrk="1" hangingPunct="1"/>
              <a:t>25</a:t>
            </a:fld>
            <a:endParaRPr lang="es-ES_tradnl" dirty="0">
              <a:solidFill>
                <a:prstClr val="black"/>
              </a:solidFill>
              <a:latin typeface="Arial" pitchFamily="34"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Patio Calle San Basilio 50.-Córdoba</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DC21D33-E6F4-44AB-A462-EA0934FB72AB}" type="slidenum">
              <a:rPr lang="es-ES_tradnl">
                <a:solidFill>
                  <a:prstClr val="black"/>
                </a:solidFill>
                <a:latin typeface="Arial" pitchFamily="34" charset="0"/>
              </a:rPr>
              <a:pPr eaLnBrk="1" hangingPunct="1"/>
              <a:t>26</a:t>
            </a:fld>
            <a:endParaRPr lang="es-ES_tradnl"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Patio.-Córdoba</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D1A5979-D93C-4160-AC0D-07AE06D28910}" type="slidenum">
              <a:rPr lang="es-ES_tradnl">
                <a:solidFill>
                  <a:prstClr val="black"/>
                </a:solidFill>
                <a:latin typeface="Arial" pitchFamily="34" charset="0"/>
              </a:rPr>
              <a:pPr eaLnBrk="1" hangingPunct="1"/>
              <a:t>27</a:t>
            </a:fld>
            <a:endParaRPr lang="es-ES_tradnl" dirty="0">
              <a:solidFill>
                <a:prstClr val="black"/>
              </a:solidFill>
              <a:latin typeface="Arial" pitchFamily="34"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Medina Azahara.-Córdoba</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6976C1A-7B05-45EB-9E81-A679DF6AFB3E}" type="slidenum">
              <a:rPr lang="es-ES_tradnl">
                <a:solidFill>
                  <a:prstClr val="black"/>
                </a:solidFill>
                <a:latin typeface="Arial" pitchFamily="34" charset="0"/>
              </a:rPr>
              <a:pPr eaLnBrk="1" hangingPunct="1"/>
              <a:t>28</a:t>
            </a:fld>
            <a:endParaRPr lang="es-ES_tradnl" dirty="0">
              <a:solidFill>
                <a:prstClr val="black"/>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AFDD3DB-0B63-4964-99CD-07447C18F265}" type="slidenum">
              <a:rPr lang="es-ES_tradnl">
                <a:solidFill>
                  <a:prstClr val="black"/>
                </a:solidFill>
                <a:latin typeface="Arial" pitchFamily="34" charset="0"/>
              </a:rPr>
              <a:pPr eaLnBrk="1" hangingPunct="1"/>
              <a:t>29</a:t>
            </a:fld>
            <a:endParaRPr lang="es-ES_tradnl" dirty="0">
              <a:solidFill>
                <a:prstClr val="black"/>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Alhambra.-Jardines del Partal</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89013CC-7EDD-44BF-987D-10B6A0DC0A41}" type="slidenum">
              <a:rPr lang="es-ES_tradnl">
                <a:solidFill>
                  <a:prstClr val="black"/>
                </a:solidFill>
                <a:latin typeface="Arial" pitchFamily="34" charset="0"/>
              </a:rPr>
              <a:pPr eaLnBrk="1" hangingPunct="1"/>
              <a:t>30</a:t>
            </a:fld>
            <a:endParaRPr lang="es-ES_tradnl" dirty="0">
              <a:solidFill>
                <a:prstClr val="black"/>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Alhambra .-Jardines del Partal.-Granada</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707704-3151-4E18-BE73-3391391F3100}" type="slidenum">
              <a:rPr lang="es-ES_tradnl">
                <a:solidFill>
                  <a:prstClr val="black"/>
                </a:solidFill>
                <a:latin typeface="Arial" pitchFamily="34" charset="0"/>
              </a:rPr>
              <a:pPr eaLnBrk="1" hangingPunct="1"/>
              <a:t>31</a:t>
            </a:fld>
            <a:endParaRPr lang="es-ES_tradnl" dirty="0">
              <a:solidFill>
                <a:prstClr val="black"/>
              </a:solidFill>
              <a:latin typeface="Arial" pitchFamily="34"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Alhambra.-Patio de los Arrayanes.-Granada</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DAA3CE9-9B42-421A-BFA2-D9DF69EEF2B6}" type="slidenum">
              <a:rPr lang="es-ES_tradnl">
                <a:solidFill>
                  <a:prstClr val="black"/>
                </a:solidFill>
                <a:latin typeface="Arial" pitchFamily="34" charset="0"/>
              </a:rPr>
              <a:pPr eaLnBrk="1" hangingPunct="1"/>
              <a:t>32</a:t>
            </a:fld>
            <a:endParaRPr lang="es-ES_tradnl"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Alcázar de los Reyes Cristianos.-Córdoba</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A6EE4F0-C9A8-4B64-B60B-1E523026C00E}" type="slidenum">
              <a:rPr lang="es-ES_tradnl">
                <a:solidFill>
                  <a:prstClr val="black"/>
                </a:solidFill>
                <a:latin typeface="Arial" pitchFamily="34" charset="0"/>
              </a:rPr>
              <a:pPr eaLnBrk="1" hangingPunct="1"/>
              <a:t>33</a:t>
            </a:fld>
            <a:endParaRPr lang="es-ES_tradnl" dirty="0">
              <a:solidFill>
                <a:prstClr val="black"/>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Alhambra.-Jardines del Partal.-Granada</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65ECF6-E22F-49A0-A408-C64DCD2089B5}" type="slidenum">
              <a:rPr lang="es-ES_tradnl">
                <a:solidFill>
                  <a:prstClr val="black"/>
                </a:solidFill>
                <a:latin typeface="Arial" pitchFamily="34" charset="0"/>
              </a:rPr>
              <a:pPr eaLnBrk="1" hangingPunct="1"/>
              <a:t>34</a:t>
            </a:fld>
            <a:endParaRPr lang="es-ES_tradnl" dirty="0">
              <a:solidFill>
                <a:prstClr val="black"/>
              </a:solidFill>
              <a:latin typeface="Arial" pitchFamily="34"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Generalife.-Patio de la Sultana</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6040DD-7169-4B57-B4FE-A729CCA8D7D5}" type="slidenum">
              <a:rPr lang="es-ES_tradnl">
                <a:solidFill>
                  <a:prstClr val="black"/>
                </a:solidFill>
                <a:latin typeface="Arial" pitchFamily="34" charset="0"/>
              </a:rPr>
              <a:pPr eaLnBrk="1" hangingPunct="1"/>
              <a:t>35</a:t>
            </a:fld>
            <a:endParaRPr lang="es-ES_tradnl"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Generalife.-Patio de la Sultana</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F513DA2-C08A-42F9-A405-55960431ECFF}" type="slidenum">
              <a:rPr lang="es-ES_tradnl">
                <a:solidFill>
                  <a:prstClr val="black"/>
                </a:solidFill>
                <a:latin typeface="Arial" pitchFamily="34" charset="0"/>
              </a:rPr>
              <a:pPr eaLnBrk="1" hangingPunct="1"/>
              <a:t>36</a:t>
            </a:fld>
            <a:endParaRPr lang="es-ES_tradnl" dirty="0">
              <a:solidFill>
                <a:prstClr val="black"/>
              </a:solidFill>
              <a:latin typeface="Arial" pitchFamily="34"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Generalife.-Granada</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24AC3D-8135-4BA4-B378-E952AD9E0CD9}" type="slidenum">
              <a:rPr lang="es-ES_tradnl">
                <a:solidFill>
                  <a:prstClr val="black"/>
                </a:solidFill>
                <a:latin typeface="Arial" pitchFamily="34" charset="0"/>
              </a:rPr>
              <a:pPr eaLnBrk="1" hangingPunct="1"/>
              <a:t>37</a:t>
            </a:fld>
            <a:endParaRPr lang="es-ES_tradnl" dirty="0">
              <a:solidFill>
                <a:prstClr val="black"/>
              </a:solidFill>
              <a:latin typeface="Arial" pitchFamily="34"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Jardines Del Partal</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F470797-5D3F-439A-A177-A9DD30CCAC36}" type="slidenum">
              <a:rPr lang="es-ES_tradnl">
                <a:solidFill>
                  <a:prstClr val="black"/>
                </a:solidFill>
                <a:latin typeface="Arial" pitchFamily="34" charset="0"/>
              </a:rPr>
              <a:pPr eaLnBrk="1" hangingPunct="1"/>
              <a:t>38</a:t>
            </a:fld>
            <a:endParaRPr lang="es-ES_tradnl" dirty="0">
              <a:solidFill>
                <a:prstClr val="black"/>
              </a:solidFill>
              <a:latin typeface="Arial" pitchFamily="34"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Carmen de los Mártires.-Granada</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1FAD307-F2AC-46BC-BFC6-7E4F14CCB23B}" type="slidenum">
              <a:rPr lang="es-ES_tradnl">
                <a:solidFill>
                  <a:prstClr val="black"/>
                </a:solidFill>
                <a:latin typeface="Arial" pitchFamily="34" charset="0"/>
              </a:rPr>
              <a:pPr eaLnBrk="1" hangingPunct="1"/>
              <a:t>39</a:t>
            </a:fld>
            <a:endParaRPr lang="es-ES_tradnl" dirty="0">
              <a:solidFill>
                <a:prstClr val="black"/>
              </a:solidFill>
              <a:latin typeface="Arial" pitchFamily="34"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39AA2E-C531-4916-B03F-B204A5C8DE8C}" type="slidenum">
              <a:rPr lang="es-ES_tradnl">
                <a:solidFill>
                  <a:prstClr val="black"/>
                </a:solidFill>
                <a:latin typeface="Arial" pitchFamily="34" charset="0"/>
              </a:rPr>
              <a:pPr eaLnBrk="1" hangingPunct="1"/>
              <a:t>40</a:t>
            </a:fld>
            <a:endParaRPr lang="es-ES_tradnl" dirty="0">
              <a:solidFill>
                <a:prstClr val="black"/>
              </a:solidFill>
              <a:latin typeface="Arial" pitchFamily="34"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Granada.-Campo de los Mártires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a:ln/>
        </p:spPr>
      </p:sp>
      <p:sp>
        <p:nvSpPr>
          <p:cNvPr id="2682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Campo de los Martires</a:t>
            </a:r>
          </a:p>
        </p:txBody>
      </p:sp>
      <p:sp>
        <p:nvSpPr>
          <p:cNvPr id="2682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218A123-4257-467E-AABD-D02B76F23B22}" type="slidenum">
              <a:rPr lang="es-ES_tradnl">
                <a:solidFill>
                  <a:prstClr val="black"/>
                </a:solidFill>
                <a:latin typeface="Arial" pitchFamily="34" charset="0"/>
              </a:rPr>
              <a:pPr eaLnBrk="1" hangingPunct="1"/>
              <a:t>41</a:t>
            </a:fld>
            <a:endParaRPr lang="es-ES_tradnl" dirty="0">
              <a:solidFill>
                <a:prstClr val="black"/>
              </a:solidFill>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a:ln/>
        </p:spPr>
      </p:sp>
      <p:sp>
        <p:nvSpPr>
          <p:cNvPr id="269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Campo de los Martires</a:t>
            </a:r>
          </a:p>
          <a:p>
            <a:endParaRPr lang="es-ES" dirty="0">
              <a:latin typeface="Arial" pitchFamily="34" charset="0"/>
              <a:cs typeface="Arial" pitchFamily="34" charset="0"/>
            </a:endParaRPr>
          </a:p>
        </p:txBody>
      </p:sp>
      <p:sp>
        <p:nvSpPr>
          <p:cNvPr id="269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5024DC1-5C9C-4A7F-9A3D-AAC04EFE5AD3}" type="slidenum">
              <a:rPr lang="es-ES_tradnl">
                <a:solidFill>
                  <a:prstClr val="black"/>
                </a:solidFill>
                <a:latin typeface="Arial" pitchFamily="34" charset="0"/>
              </a:rPr>
              <a:pPr eaLnBrk="1" hangingPunct="1"/>
              <a:t>42</a:t>
            </a:fld>
            <a:endParaRPr lang="es-ES_tradnl" dirty="0">
              <a:solidFill>
                <a:prstClr val="black"/>
              </a:solidFill>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a:ln/>
        </p:spPr>
      </p:sp>
      <p:sp>
        <p:nvSpPr>
          <p:cNvPr id="270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Campo de los Martires</a:t>
            </a:r>
          </a:p>
          <a:p>
            <a:endParaRPr lang="es-ES" dirty="0">
              <a:latin typeface="Arial" pitchFamily="34" charset="0"/>
              <a:cs typeface="Arial" pitchFamily="34" charset="0"/>
            </a:endParaRPr>
          </a:p>
        </p:txBody>
      </p:sp>
      <p:sp>
        <p:nvSpPr>
          <p:cNvPr id="270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1367E97-EA64-4AE1-9F5D-9041BD68A39E}" type="slidenum">
              <a:rPr lang="es-ES_tradnl">
                <a:solidFill>
                  <a:prstClr val="black"/>
                </a:solidFill>
                <a:latin typeface="Arial" pitchFamily="34" charset="0"/>
              </a:rPr>
              <a:pPr eaLnBrk="1" hangingPunct="1"/>
              <a:t>43</a:t>
            </a:fld>
            <a:endParaRPr lang="es-ES_tradnl" dirty="0">
              <a:solidFill>
                <a:prstClr val="black"/>
              </a:solidFill>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a:ln/>
        </p:spPr>
      </p:sp>
      <p:sp>
        <p:nvSpPr>
          <p:cNvPr id="271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Campo de los Martires</a:t>
            </a:r>
          </a:p>
          <a:p>
            <a:endParaRPr lang="es-ES" dirty="0">
              <a:latin typeface="Arial" pitchFamily="34" charset="0"/>
              <a:cs typeface="Arial" pitchFamily="34" charset="0"/>
            </a:endParaRPr>
          </a:p>
        </p:txBody>
      </p:sp>
      <p:sp>
        <p:nvSpPr>
          <p:cNvPr id="271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31B01CE-6131-4E8C-A094-966F343C1F37}" type="slidenum">
              <a:rPr lang="es-ES_tradnl">
                <a:solidFill>
                  <a:prstClr val="black"/>
                </a:solidFill>
                <a:latin typeface="Arial" pitchFamily="34" charset="0"/>
              </a:rPr>
              <a:pPr eaLnBrk="1" hangingPunct="1"/>
              <a:t>44</a:t>
            </a:fld>
            <a:endParaRPr lang="es-ES_tradnl" dirty="0">
              <a:solidFill>
                <a:prstClr val="black"/>
              </a:solidFill>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a:ln/>
        </p:spPr>
      </p:sp>
      <p:sp>
        <p:nvSpPr>
          <p:cNvPr id="272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Campo de los Martires</a:t>
            </a:r>
          </a:p>
          <a:p>
            <a:endParaRPr lang="es-ES" dirty="0">
              <a:latin typeface="Arial" pitchFamily="34" charset="0"/>
              <a:cs typeface="Arial" pitchFamily="34" charset="0"/>
            </a:endParaRPr>
          </a:p>
        </p:txBody>
      </p:sp>
      <p:sp>
        <p:nvSpPr>
          <p:cNvPr id="272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6A3E03C-15D2-4C71-A25E-B7A0BE9150F4}" type="slidenum">
              <a:rPr lang="es-ES_tradnl">
                <a:solidFill>
                  <a:prstClr val="black"/>
                </a:solidFill>
                <a:latin typeface="Arial" pitchFamily="34" charset="0"/>
              </a:rPr>
              <a:pPr eaLnBrk="1" hangingPunct="1"/>
              <a:t>45</a:t>
            </a:fld>
            <a:endParaRPr lang="es-ES_tradnl" dirty="0">
              <a:solidFill>
                <a:prstClr val="black"/>
              </a:solidFill>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E01AEC1-A4A0-4C18-B2DE-FE076E90EA75}" type="slidenum">
              <a:rPr lang="es-ES_tradnl">
                <a:solidFill>
                  <a:prstClr val="black"/>
                </a:solidFill>
                <a:latin typeface="Arial" pitchFamily="34" charset="0"/>
              </a:rPr>
              <a:pPr eaLnBrk="1" hangingPunct="1"/>
              <a:t>46</a:t>
            </a:fld>
            <a:endParaRPr lang="es-ES_tradnl" dirty="0">
              <a:solidFill>
                <a:prstClr val="black"/>
              </a:solidFill>
              <a:latin typeface="Arial" pitchFamily="34"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Corral del Carbón.-Granada</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6AAB8E-9388-42D7-AE5B-0A6D3CFF37A7}" type="slidenum">
              <a:rPr lang="es-ES_tradnl">
                <a:solidFill>
                  <a:prstClr val="black"/>
                </a:solidFill>
                <a:latin typeface="Arial" pitchFamily="34" charset="0"/>
              </a:rPr>
              <a:pPr eaLnBrk="1" hangingPunct="1"/>
              <a:t>47</a:t>
            </a:fld>
            <a:endParaRPr lang="es-ES_tradnl" dirty="0">
              <a:solidFill>
                <a:prstClr val="black"/>
              </a:solidFill>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Fundación Rodriguez Acosta.-Granada</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5F4212D-3562-48DA-93BA-D19A63627BC9}" type="slidenum">
              <a:rPr lang="es-ES_tradnl">
                <a:solidFill>
                  <a:prstClr val="black"/>
                </a:solidFill>
                <a:latin typeface="Arial" pitchFamily="34" charset="0"/>
              </a:rPr>
              <a:pPr eaLnBrk="1" hangingPunct="1"/>
              <a:t>48</a:t>
            </a:fld>
            <a:endParaRPr lang="es-ES_tradnl" dirty="0">
              <a:solidFill>
                <a:prstClr val="black"/>
              </a:solidFill>
              <a:latin typeface="Arial" pitchFamily="34" charset="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346DE9-8242-4C01-ACE3-CBDC11B1C2B6}" type="slidenum">
              <a:rPr lang="es-ES_tradnl">
                <a:solidFill>
                  <a:prstClr val="black"/>
                </a:solidFill>
                <a:latin typeface="Arial" pitchFamily="34" charset="0"/>
              </a:rPr>
              <a:pPr eaLnBrk="1" hangingPunct="1"/>
              <a:t>49</a:t>
            </a:fld>
            <a:endParaRPr lang="es-ES_tradnl" dirty="0">
              <a:solidFill>
                <a:prstClr val="black"/>
              </a:solidFill>
              <a:latin typeface="Arial" pitchFamily="34"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Huerto del Cura.-Elche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3086FCE-AFC2-4F5A-B1F1-E9A8BF028C60}" type="slidenum">
              <a:rPr lang="es-ES_tradnl">
                <a:solidFill>
                  <a:prstClr val="black"/>
                </a:solidFill>
                <a:latin typeface="Arial" pitchFamily="34" charset="0"/>
              </a:rPr>
              <a:pPr eaLnBrk="1" hangingPunct="1"/>
              <a:t>50</a:t>
            </a:fld>
            <a:endParaRPr lang="es-ES_tradnl" dirty="0">
              <a:solidFill>
                <a:prstClr val="black"/>
              </a:solidFill>
              <a:latin typeface="Arial" pitchFamily="34"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Huerto del Cura.Elche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FFADCA1-4E2E-44CF-8FC0-526787437D96}" type="slidenum">
              <a:rPr lang="es-ES_tradnl">
                <a:solidFill>
                  <a:prstClr val="black"/>
                </a:solidFill>
                <a:latin typeface="Arial" pitchFamily="34" charset="0"/>
              </a:rPr>
              <a:pPr eaLnBrk="1" hangingPunct="1"/>
              <a:t>51</a:t>
            </a:fld>
            <a:endParaRPr lang="es-ES_tradnl" dirty="0">
              <a:solidFill>
                <a:prstClr val="black"/>
              </a:solidFill>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Huerto del Cura.-Elche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7CDF0CF-AE3A-461F-AFC9-954A0F8D5D08}" type="slidenum">
              <a:rPr lang="es-ES_tradnl">
                <a:solidFill>
                  <a:prstClr val="black"/>
                </a:solidFill>
                <a:latin typeface="Arial" pitchFamily="34" charset="0"/>
              </a:rPr>
              <a:pPr eaLnBrk="1" hangingPunct="1"/>
              <a:t>52</a:t>
            </a:fld>
            <a:endParaRPr lang="es-ES_tradnl" dirty="0">
              <a:solidFill>
                <a:prstClr val="black"/>
              </a:solidFill>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Huerto del Cura.-Elche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B4752E2-93F0-44F5-9941-DA20B6524D74}" type="slidenum">
              <a:rPr lang="es-ES_tradnl">
                <a:solidFill>
                  <a:prstClr val="black"/>
                </a:solidFill>
                <a:latin typeface="Arial" pitchFamily="34" charset="0"/>
              </a:rPr>
              <a:pPr eaLnBrk="1" hangingPunct="1"/>
              <a:t>53</a:t>
            </a:fld>
            <a:endParaRPr lang="es-ES_tradnl" dirty="0">
              <a:solidFill>
                <a:prstClr val="black"/>
              </a:solidFill>
              <a:latin typeface="Arial" pitchFamily="34"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Huerto del Cura.-Elche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504A56-498D-425A-B98F-028D636D6BB8}" type="slidenum">
              <a:rPr lang="es-ES_tradnl">
                <a:solidFill>
                  <a:prstClr val="black"/>
                </a:solidFill>
                <a:latin typeface="Arial" pitchFamily="34" charset="0"/>
              </a:rPr>
              <a:pPr eaLnBrk="1" hangingPunct="1"/>
              <a:t>54</a:t>
            </a:fld>
            <a:endParaRPr lang="es-ES_tradnl" dirty="0">
              <a:solidFill>
                <a:prstClr val="black"/>
              </a:solidFill>
              <a:latin typeface="Arial" pitchFamily="34"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CD0826-390B-4DE7-A9C6-C17CC681E69D}" type="slidenum">
              <a:rPr lang="es-ES_tradnl">
                <a:solidFill>
                  <a:prstClr val="black"/>
                </a:solidFill>
                <a:latin typeface="Arial" pitchFamily="34" charset="0"/>
              </a:rPr>
              <a:pPr eaLnBrk="1" hangingPunct="1"/>
              <a:t>55</a:t>
            </a:fld>
            <a:endParaRPr lang="es-ES_tradnl" dirty="0">
              <a:solidFill>
                <a:prstClr val="black"/>
              </a:solidFill>
              <a:latin typeface="Arial" pitchFamily="34"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Aranjuez.-Estanque de los Chinescos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291C76-5CDC-46B1-BCFE-A1FC7E77D266}" type="slidenum">
              <a:rPr lang="es-ES_tradnl">
                <a:solidFill>
                  <a:prstClr val="black"/>
                </a:solidFill>
                <a:latin typeface="Arial" pitchFamily="34" charset="0"/>
              </a:rPr>
              <a:pPr eaLnBrk="1" hangingPunct="1"/>
              <a:t>56</a:t>
            </a:fld>
            <a:endParaRPr lang="es-ES_tradnl" dirty="0">
              <a:solidFill>
                <a:prstClr val="black"/>
              </a:solidFill>
              <a:latin typeface="Arial" pitchFamily="34"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Jardín del Príncipe.-Aranjuez</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2F8943B-5684-439F-9FFC-4AA13C8567BC}" type="slidenum">
              <a:rPr lang="es-ES_tradnl">
                <a:solidFill>
                  <a:prstClr val="black"/>
                </a:solidFill>
                <a:latin typeface="Arial" pitchFamily="34" charset="0"/>
              </a:rPr>
              <a:pPr eaLnBrk="1" hangingPunct="1"/>
              <a:t>57</a:t>
            </a:fld>
            <a:endParaRPr lang="es-ES_tradnl" dirty="0">
              <a:solidFill>
                <a:prstClr val="black"/>
              </a:solidFill>
              <a:latin typeface="Arial" pitchFamily="34"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Aranjuez .-Jardines de la Isla</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6D8EEB9-924D-419B-84BF-CC60D2E72174}" type="slidenum">
              <a:rPr lang="es-ES_tradnl">
                <a:solidFill>
                  <a:prstClr val="black"/>
                </a:solidFill>
                <a:latin typeface="Arial" pitchFamily="34" charset="0"/>
              </a:rPr>
              <a:pPr eaLnBrk="1" hangingPunct="1"/>
              <a:t>58</a:t>
            </a:fld>
            <a:endParaRPr lang="es-ES_tradnl" dirty="0">
              <a:solidFill>
                <a:prstClr val="black"/>
              </a:solidFill>
              <a:latin typeface="Arial" pitchFamily="34"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Aranjuez.-Jardines de la Isla</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F0E48C0-8C12-478D-93F5-50E926F0F67C}" type="slidenum">
              <a:rPr lang="es-ES_tradnl">
                <a:solidFill>
                  <a:prstClr val="black"/>
                </a:solidFill>
                <a:latin typeface="Arial" pitchFamily="34" charset="0"/>
              </a:rPr>
              <a:pPr eaLnBrk="1" hangingPunct="1"/>
              <a:t>59</a:t>
            </a:fld>
            <a:endParaRPr lang="es-ES_tradnl" dirty="0">
              <a:solidFill>
                <a:prstClr val="black"/>
              </a:solidFill>
              <a:latin typeface="Arial" pitchFamily="34"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Aranjuez .-Jardines de la Isla.-Plátanos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FF4A769-A746-4400-A1A3-6ADB0977F1E4}" type="slidenum">
              <a:rPr lang="es-ES_tradnl">
                <a:solidFill>
                  <a:prstClr val="black"/>
                </a:solidFill>
                <a:latin typeface="Arial" pitchFamily="34" charset="0"/>
              </a:rPr>
              <a:pPr eaLnBrk="1" hangingPunct="1"/>
              <a:t>60</a:t>
            </a:fld>
            <a:endParaRPr lang="es-ES_tradnl" dirty="0">
              <a:solidFill>
                <a:prstClr val="black"/>
              </a:solidFill>
              <a:latin typeface="Arial" pitchFamily="34"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Aranjuez.-Jardines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C3C21C-E05D-4B5C-B6FB-8791BBBA63C5}" type="slidenum">
              <a:rPr lang="es-ES_tradnl">
                <a:solidFill>
                  <a:prstClr val="black"/>
                </a:solidFill>
                <a:latin typeface="Arial" pitchFamily="34" charset="0"/>
              </a:rPr>
              <a:pPr eaLnBrk="1" hangingPunct="1"/>
              <a:t>61</a:t>
            </a:fld>
            <a:endParaRPr lang="es-ES_tradnl" dirty="0">
              <a:solidFill>
                <a:prstClr val="black"/>
              </a:solidFill>
              <a:latin typeface="Arial" pitchFamily="34"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Aranjuez.-Estanque de los Chinescos.-Invierno</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58A86A4-3B2F-4CE6-8734-233E61740F62}" type="slidenum">
              <a:rPr lang="es-ES_tradnl">
                <a:solidFill>
                  <a:prstClr val="black"/>
                </a:solidFill>
                <a:latin typeface="Arial" pitchFamily="34" charset="0"/>
              </a:rPr>
              <a:pPr eaLnBrk="1" hangingPunct="1"/>
              <a:t>62</a:t>
            </a:fld>
            <a:endParaRPr lang="es-ES_tradnl" dirty="0">
              <a:solidFill>
                <a:prstClr val="black"/>
              </a:solidFill>
              <a:latin typeface="Arial" pitchFamily="34"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Aranjuez.-Jardín de la Isla</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DF891E5-4225-4956-81C0-298A8EBEC525}" type="slidenum">
              <a:rPr lang="es-ES_tradnl">
                <a:solidFill>
                  <a:prstClr val="black"/>
                </a:solidFill>
                <a:latin typeface="Arial" pitchFamily="34" charset="0"/>
              </a:rPr>
              <a:pPr eaLnBrk="1" hangingPunct="1"/>
              <a:t>63</a:t>
            </a:fld>
            <a:endParaRPr lang="es-ES_tradnl" dirty="0">
              <a:solidFill>
                <a:prstClr val="black"/>
              </a:solidFill>
              <a:latin typeface="Arial" pitchFamily="34"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Aranjuez..Jardín del Príncipe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5D7439-CA85-46BE-B1E4-2EC42B7BDF34}" type="slidenum">
              <a:rPr lang="es-ES_tradnl">
                <a:solidFill>
                  <a:prstClr val="black"/>
                </a:solidFill>
                <a:latin typeface="Arial" pitchFamily="34" charset="0"/>
              </a:rPr>
              <a:pPr eaLnBrk="1" hangingPunct="1"/>
              <a:t>64</a:t>
            </a:fld>
            <a:endParaRPr lang="es-ES_tradnl" dirty="0">
              <a:solidFill>
                <a:prstClr val="black"/>
              </a:solidFill>
              <a:latin typeface="Arial" pitchFamily="34"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E2A28B-9491-44F4-8903-74DDACF88E21}" type="slidenum">
              <a:rPr lang="es-ES_tradnl">
                <a:solidFill>
                  <a:prstClr val="black"/>
                </a:solidFill>
                <a:latin typeface="Arial" pitchFamily="34" charset="0"/>
              </a:rPr>
              <a:pPr eaLnBrk="1" hangingPunct="1"/>
              <a:t>65</a:t>
            </a:fld>
            <a:endParaRPr lang="es-ES_tradnl" dirty="0">
              <a:solidFill>
                <a:prstClr val="black"/>
              </a:solidFill>
              <a:latin typeface="Arial" pitchFamily="34"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Campo Grande.-Valladolid</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E4F80F8-B35B-44CD-9F4F-055844078044}" type="slidenum">
              <a:rPr lang="es-ES_tradnl">
                <a:solidFill>
                  <a:prstClr val="black"/>
                </a:solidFill>
                <a:latin typeface="Arial" pitchFamily="34" charset="0"/>
              </a:rPr>
              <a:pPr eaLnBrk="1" hangingPunct="1"/>
              <a:t>66</a:t>
            </a:fld>
            <a:endParaRPr lang="es-ES_tradnl" dirty="0">
              <a:solidFill>
                <a:prstClr val="black"/>
              </a:solidFill>
              <a:latin typeface="Arial" pitchFamily="34"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Campo Grande.-Valladolid</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A101DF-D642-406F-921E-0889DF9DAF48}" type="slidenum">
              <a:rPr lang="es-ES_tradnl">
                <a:solidFill>
                  <a:prstClr val="black"/>
                </a:solidFill>
                <a:latin typeface="Arial" pitchFamily="34" charset="0"/>
              </a:rPr>
              <a:pPr eaLnBrk="1" hangingPunct="1"/>
              <a:t>67</a:t>
            </a:fld>
            <a:endParaRPr lang="es-ES_tradnl" dirty="0">
              <a:solidFill>
                <a:prstClr val="black"/>
              </a:solidFill>
              <a:latin typeface="Arial" pitchFamily="34"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Campo Grande.-Valladolid</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F14643-D1E2-4A74-8CE5-01E0F335840A}" type="slidenum">
              <a:rPr lang="es-ES_tradnl">
                <a:solidFill>
                  <a:prstClr val="black"/>
                </a:solidFill>
                <a:latin typeface="Arial" pitchFamily="34" charset="0"/>
              </a:rPr>
              <a:pPr eaLnBrk="1" hangingPunct="1"/>
              <a:t>68</a:t>
            </a:fld>
            <a:endParaRPr lang="es-ES_tradnl" dirty="0">
              <a:solidFill>
                <a:prstClr val="black"/>
              </a:solidFill>
              <a:latin typeface="Arial" pitchFamily="34"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Campo Grande.-Valladolid</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a:ln/>
        </p:spPr>
      </p:sp>
      <p:sp>
        <p:nvSpPr>
          <p:cNvPr id="296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Arial" pitchFamily="34" charset="0"/>
                <a:cs typeface="Arial" pitchFamily="34" charset="0"/>
              </a:rPr>
              <a:t>Campo Grande</a:t>
            </a:r>
          </a:p>
        </p:txBody>
      </p:sp>
      <p:sp>
        <p:nvSpPr>
          <p:cNvPr id="296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10674B-468E-4544-BF58-44A0AA2BDEDC}" type="slidenum">
              <a:rPr lang="es-ES_tradnl">
                <a:solidFill>
                  <a:prstClr val="black"/>
                </a:solidFill>
                <a:latin typeface="Arial" pitchFamily="34" charset="0"/>
              </a:rPr>
              <a:pPr eaLnBrk="1" hangingPunct="1"/>
              <a:t>69</a:t>
            </a:fld>
            <a:endParaRPr lang="es-ES_tradnl" dirty="0">
              <a:solidFill>
                <a:prstClr val="black"/>
              </a:solidFill>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a:ln/>
        </p:spPr>
      </p:sp>
      <p:sp>
        <p:nvSpPr>
          <p:cNvPr id="297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a:latin typeface="Arial" pitchFamily="34" charset="0"/>
                <a:cs typeface="Arial" pitchFamily="34" charset="0"/>
              </a:rPr>
              <a:t>Campo Grande</a:t>
            </a:r>
          </a:p>
        </p:txBody>
      </p:sp>
      <p:sp>
        <p:nvSpPr>
          <p:cNvPr id="297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C5D2E40-1181-4168-BD30-68E6930CC2EA}" type="slidenum">
              <a:rPr lang="es-ES_tradnl">
                <a:solidFill>
                  <a:prstClr val="black"/>
                </a:solidFill>
                <a:latin typeface="Arial" pitchFamily="34" charset="0"/>
              </a:rPr>
              <a:pPr eaLnBrk="1" hangingPunct="1"/>
              <a:t>70</a:t>
            </a:fld>
            <a:endParaRPr lang="es-ES_tradnl" dirty="0">
              <a:solidFill>
                <a:prstClr val="black"/>
              </a:solidFill>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F1014E-AAC9-46EC-921C-6FACAA73689A}" type="slidenum">
              <a:rPr lang="es-ES_tradnl">
                <a:solidFill>
                  <a:prstClr val="black"/>
                </a:solidFill>
                <a:latin typeface="Arial" pitchFamily="34" charset="0"/>
              </a:rPr>
              <a:pPr eaLnBrk="1" hangingPunct="1"/>
              <a:t>71</a:t>
            </a:fld>
            <a:endParaRPr lang="es-ES_tradnl" dirty="0">
              <a:solidFill>
                <a:prstClr val="black"/>
              </a:solidFill>
              <a:latin typeface="Arial" pitchFamily="34"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0B76F1-5693-4491-AC3D-F803A4E3F0F2}" type="slidenum">
              <a:rPr lang="es-ES_tradnl">
                <a:solidFill>
                  <a:prstClr val="black"/>
                </a:solidFill>
                <a:latin typeface="Arial" pitchFamily="34" charset="0"/>
              </a:rPr>
              <a:pPr eaLnBrk="1" hangingPunct="1"/>
              <a:t>72</a:t>
            </a:fld>
            <a:endParaRPr lang="es-ES_tradnl" dirty="0">
              <a:solidFill>
                <a:prstClr val="black"/>
              </a:solidFill>
              <a:latin typeface="Arial" pitchFamily="34"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Cap Roig.- Palafrugell</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8A996A4-AA7A-49F3-8350-E10353ECBA5C}" type="slidenum">
              <a:rPr lang="es-ES_tradnl">
                <a:solidFill>
                  <a:prstClr val="black"/>
                </a:solidFill>
                <a:latin typeface="Arial" pitchFamily="34" charset="0"/>
              </a:rPr>
              <a:pPr eaLnBrk="1" hangingPunct="1"/>
              <a:t>73</a:t>
            </a:fld>
            <a:endParaRPr lang="es-ES_tradnl" dirty="0">
              <a:solidFill>
                <a:prstClr val="black"/>
              </a:solidFill>
              <a:latin typeface="Arial" pitchFamily="34"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Cap Roig.-Palafrugell</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8D3C9D-CCC1-4B3D-B15A-C8A16F587F44}" type="slidenum">
              <a:rPr lang="es-ES_tradnl">
                <a:solidFill>
                  <a:prstClr val="black"/>
                </a:solidFill>
                <a:latin typeface="Arial" pitchFamily="34" charset="0"/>
              </a:rPr>
              <a:pPr eaLnBrk="1" hangingPunct="1"/>
              <a:t>74</a:t>
            </a:fld>
            <a:endParaRPr lang="es-ES_tradnl" dirty="0">
              <a:solidFill>
                <a:prstClr val="black"/>
              </a:solidFill>
              <a:latin typeface="Arial" pitchFamily="34"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Cap Roig.-Palafrugell</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B08A1CC-DADF-44C3-ACFC-86D851132C50}" type="slidenum">
              <a:rPr lang="es-ES_tradnl">
                <a:solidFill>
                  <a:prstClr val="black"/>
                </a:solidFill>
                <a:latin typeface="Arial" pitchFamily="34" charset="0"/>
              </a:rPr>
              <a:pPr eaLnBrk="1" hangingPunct="1"/>
              <a:t>75</a:t>
            </a:fld>
            <a:endParaRPr lang="es-ES_tradnl" dirty="0">
              <a:solidFill>
                <a:prstClr val="black"/>
              </a:solidFill>
              <a:latin typeface="Arial" pitchFamily="34"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Cap Roig.-Palafrugell</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F2DF8A7-D452-4111-A1CC-2CE8FC45E793}" type="slidenum">
              <a:rPr lang="es-ES_tradnl">
                <a:solidFill>
                  <a:prstClr val="black"/>
                </a:solidFill>
                <a:latin typeface="Arial" pitchFamily="34" charset="0"/>
              </a:rPr>
              <a:pPr eaLnBrk="1" hangingPunct="1"/>
              <a:t>76</a:t>
            </a:fld>
            <a:endParaRPr lang="es-ES_tradnl" dirty="0">
              <a:solidFill>
                <a:prstClr val="black"/>
              </a:solidFill>
              <a:latin typeface="Arial" pitchFamily="34"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Cap Roig.-Jardín de los Enamorados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809DEE-C21C-46F4-A503-D5C11DE630C4}" type="slidenum">
              <a:rPr lang="es-ES_tradnl">
                <a:solidFill>
                  <a:prstClr val="black"/>
                </a:solidFill>
                <a:latin typeface="Arial" pitchFamily="34" charset="0"/>
              </a:rPr>
              <a:pPr eaLnBrk="1" hangingPunct="1"/>
              <a:t>77</a:t>
            </a:fld>
            <a:endParaRPr lang="es-ES_tradnl" dirty="0">
              <a:solidFill>
                <a:prstClr val="black"/>
              </a:solidFill>
              <a:latin typeface="Arial" pitchFamily="34" charset="0"/>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Cap Roig.-Palafrugell</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3CC21E-F259-4EFC-B568-594A7E4D3C7C}" type="slidenum">
              <a:rPr lang="es-ES_tradnl">
                <a:solidFill>
                  <a:prstClr val="black"/>
                </a:solidFill>
                <a:latin typeface="Arial" pitchFamily="34" charset="0"/>
              </a:rPr>
              <a:pPr eaLnBrk="1" hangingPunct="1"/>
              <a:t>78</a:t>
            </a:fld>
            <a:endParaRPr lang="es-ES_tradnl" dirty="0">
              <a:solidFill>
                <a:prstClr val="black"/>
              </a:solidFill>
              <a:latin typeface="Arial" pitchFamily="34"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Cap Roig.-Palafrugell</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B06E10E-1499-477E-845D-2E04DB41AB33}" type="slidenum">
              <a:rPr lang="es-ES_tradnl">
                <a:solidFill>
                  <a:prstClr val="black"/>
                </a:solidFill>
                <a:latin typeface="Arial" pitchFamily="34" charset="0"/>
              </a:rPr>
              <a:pPr eaLnBrk="1" hangingPunct="1"/>
              <a:t>79</a:t>
            </a:fld>
            <a:endParaRPr lang="es-ES_tradnl" dirty="0">
              <a:solidFill>
                <a:prstClr val="black"/>
              </a:solidFill>
              <a:latin typeface="Arial" pitchFamily="34"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Cap Roig.-Palafrugell</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EF9244E-048D-43CA-A0EC-43A9F59BF8C7}" type="slidenum">
              <a:rPr lang="es-ES_tradnl">
                <a:solidFill>
                  <a:prstClr val="black"/>
                </a:solidFill>
                <a:latin typeface="Arial" pitchFamily="34" charset="0"/>
              </a:rPr>
              <a:pPr eaLnBrk="1" hangingPunct="1"/>
              <a:t>80</a:t>
            </a:fld>
            <a:endParaRPr lang="es-ES_tradnl" dirty="0">
              <a:solidFill>
                <a:prstClr val="black"/>
              </a:solidFill>
              <a:latin typeface="Arial" pitchFamily="34"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Cap Roig.-Palafrugell</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B2064FC-B7BF-465F-A6F5-8A572CC22E12}" type="slidenum">
              <a:rPr lang="es-ES_tradnl">
                <a:solidFill>
                  <a:prstClr val="black"/>
                </a:solidFill>
                <a:latin typeface="Arial" pitchFamily="34" charset="0"/>
              </a:rPr>
              <a:pPr eaLnBrk="1" hangingPunct="1"/>
              <a:t>81</a:t>
            </a:fld>
            <a:endParaRPr lang="es-ES_tradnl" dirty="0">
              <a:solidFill>
                <a:prstClr val="black"/>
              </a:solidFill>
              <a:latin typeface="Arial" pitchFamily="34"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Cap Roig.-Palafrugell</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4F56D6-C350-4852-9F24-8F0F78C7FAC7}" type="slidenum">
              <a:rPr lang="es-ES_tradnl">
                <a:solidFill>
                  <a:prstClr val="black"/>
                </a:solidFill>
                <a:latin typeface="Arial" pitchFamily="34" charset="0"/>
              </a:rPr>
              <a:pPr eaLnBrk="1" hangingPunct="1"/>
              <a:t>82</a:t>
            </a:fld>
            <a:endParaRPr lang="es-ES_tradnl" dirty="0">
              <a:solidFill>
                <a:prstClr val="black"/>
              </a:solidFill>
              <a:latin typeface="Arial" pitchFamily="34" charset="0"/>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894F0E8-3D91-42E8-91B3-AEB5F7602445}" type="slidenum">
              <a:rPr lang="es-ES_tradnl">
                <a:solidFill>
                  <a:prstClr val="black"/>
                </a:solidFill>
                <a:latin typeface="Arial" pitchFamily="34" charset="0"/>
              </a:rPr>
              <a:pPr eaLnBrk="1" hangingPunct="1"/>
              <a:t>84</a:t>
            </a:fld>
            <a:endParaRPr lang="es-ES_tradnl" dirty="0">
              <a:solidFill>
                <a:prstClr val="black"/>
              </a:solidFill>
              <a:latin typeface="Arial" pitchFamily="34" charset="0"/>
            </a:endParaRPr>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Jardines de  Mosen Costa i Llobera.-Barcelona</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0E70449-B8EC-4A51-B13D-D46898BC4CC8}" type="slidenum">
              <a:rPr lang="es-ES_tradnl">
                <a:solidFill>
                  <a:prstClr val="black"/>
                </a:solidFill>
                <a:latin typeface="Arial" pitchFamily="34" charset="0"/>
              </a:rPr>
              <a:pPr eaLnBrk="1" hangingPunct="1"/>
              <a:t>85</a:t>
            </a:fld>
            <a:endParaRPr lang="es-ES_tradnl" dirty="0">
              <a:solidFill>
                <a:prstClr val="black"/>
              </a:solidFill>
              <a:latin typeface="Arial" pitchFamily="34" charset="0"/>
            </a:endParaRPr>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Jardins de Mosen Costa i Llovera.-Barcelona</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559E49A-807E-4D6B-A3E9-E493AAB9F661}" type="slidenum">
              <a:rPr lang="es-ES_tradnl">
                <a:solidFill>
                  <a:prstClr val="black"/>
                </a:solidFill>
                <a:latin typeface="Arial" pitchFamily="34" charset="0"/>
              </a:rPr>
              <a:pPr eaLnBrk="1" hangingPunct="1"/>
              <a:t>86</a:t>
            </a:fld>
            <a:endParaRPr lang="es-ES_tradnl" dirty="0">
              <a:solidFill>
                <a:prstClr val="black"/>
              </a:solidFill>
              <a:latin typeface="Arial" pitchFamily="34" charset="0"/>
            </a:endParaRPr>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Jardins de Mosen Costa i Lovera.-Barcelona</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687FEBC-1068-4C18-BB68-FC49DC22495B}" type="slidenum">
              <a:rPr lang="es-ES_tradnl">
                <a:solidFill>
                  <a:prstClr val="black"/>
                </a:solidFill>
                <a:latin typeface="Arial" pitchFamily="34" charset="0"/>
              </a:rPr>
              <a:pPr eaLnBrk="1" hangingPunct="1"/>
              <a:t>87</a:t>
            </a:fld>
            <a:endParaRPr lang="es-ES_tradnl" dirty="0">
              <a:solidFill>
                <a:prstClr val="black"/>
              </a:solidFill>
              <a:latin typeface="Arial" pitchFamily="34"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Jardins de Mosen Costa i Llovera.-Barcelona</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80E99C-1CB5-4DD8-B453-69AEC073C220}" type="slidenum">
              <a:rPr lang="es-ES_tradnl">
                <a:solidFill>
                  <a:prstClr val="black"/>
                </a:solidFill>
                <a:latin typeface="Arial" pitchFamily="34" charset="0"/>
              </a:rPr>
              <a:pPr eaLnBrk="1" hangingPunct="1"/>
              <a:t>88</a:t>
            </a:fld>
            <a:endParaRPr lang="es-ES_tradnl" dirty="0">
              <a:solidFill>
                <a:prstClr val="black"/>
              </a:solidFill>
              <a:latin typeface="Arial" pitchFamily="34" charset="0"/>
            </a:endParaRPr>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Jardins de Mosen Costa i Llobera.-Barcelona</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50AA7F2-3757-46A5-8D63-BE82BFAC649D}" type="slidenum">
              <a:rPr lang="es-ES_tradnl">
                <a:solidFill>
                  <a:prstClr val="black"/>
                </a:solidFill>
                <a:latin typeface="Arial" pitchFamily="34" charset="0"/>
              </a:rPr>
              <a:pPr eaLnBrk="1" hangingPunct="1"/>
              <a:t>89</a:t>
            </a:fld>
            <a:endParaRPr lang="es-ES_tradnl" dirty="0">
              <a:solidFill>
                <a:prstClr val="black"/>
              </a:solidFill>
              <a:latin typeface="Arial" pitchFamily="34" charset="0"/>
            </a:endParaRPr>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Jardins de Mosen Costa i Llobera.-Barcelona</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F5EA4B8-910C-4B1C-9554-C2870E5F958C}" type="slidenum">
              <a:rPr lang="es-ES_tradnl">
                <a:solidFill>
                  <a:prstClr val="black"/>
                </a:solidFill>
                <a:latin typeface="Arial" pitchFamily="34" charset="0"/>
              </a:rPr>
              <a:pPr eaLnBrk="1" hangingPunct="1"/>
              <a:t>90</a:t>
            </a:fld>
            <a:endParaRPr lang="es-ES_tradnl" dirty="0">
              <a:solidFill>
                <a:prstClr val="black"/>
              </a:solidFill>
              <a:latin typeface="Arial" pitchFamily="34" charset="0"/>
            </a:endParaRPr>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Jardins de Mosen Costa i Llobera,.-Barcelona</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450F208-7279-4187-A06E-1216DF09898F}" type="slidenum">
              <a:rPr lang="es-ES_tradnl">
                <a:solidFill>
                  <a:prstClr val="black"/>
                </a:solidFill>
                <a:latin typeface="Arial" pitchFamily="34" charset="0"/>
              </a:rPr>
              <a:pPr eaLnBrk="1" hangingPunct="1"/>
              <a:t>91</a:t>
            </a:fld>
            <a:endParaRPr lang="es-ES_tradnl" dirty="0">
              <a:solidFill>
                <a:prstClr val="black"/>
              </a:solidFill>
              <a:latin typeface="Arial" pitchFamily="34" charset="0"/>
            </a:endParaRPr>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FF74FD-2B14-47DC-B8CD-2F85B7B61D8B}" type="slidenum">
              <a:rPr lang="es-ES_tradnl">
                <a:solidFill>
                  <a:prstClr val="black"/>
                </a:solidFill>
                <a:latin typeface="Arial" pitchFamily="34" charset="0"/>
              </a:rPr>
              <a:pPr eaLnBrk="1" hangingPunct="1"/>
              <a:t>92</a:t>
            </a:fld>
            <a:endParaRPr lang="es-ES_tradnl" dirty="0">
              <a:solidFill>
                <a:prstClr val="black"/>
              </a:solidFill>
              <a:latin typeface="Arial" pitchFamily="34"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Marimurtra.-Blanes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E8201A3-F039-4F07-8585-45C637F9A841}" type="slidenum">
              <a:rPr lang="es-ES_tradnl">
                <a:solidFill>
                  <a:prstClr val="black"/>
                </a:solidFill>
                <a:latin typeface="Arial" pitchFamily="34" charset="0"/>
              </a:rPr>
              <a:pPr eaLnBrk="1" hangingPunct="1"/>
              <a:t>93</a:t>
            </a:fld>
            <a:endParaRPr lang="es-ES_tradnl" dirty="0">
              <a:solidFill>
                <a:prstClr val="black"/>
              </a:solidFill>
              <a:latin typeface="Arial" pitchFamily="34"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Marimurtra.-Blanes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B44D39B-F8E5-4292-A35B-2FD811BAE0F1}" type="slidenum">
              <a:rPr lang="es-ES_tradnl">
                <a:solidFill>
                  <a:prstClr val="black"/>
                </a:solidFill>
                <a:latin typeface="Arial" pitchFamily="34" charset="0"/>
              </a:rPr>
              <a:pPr eaLnBrk="1" hangingPunct="1"/>
              <a:t>94</a:t>
            </a:fld>
            <a:endParaRPr lang="es-ES_tradnl" dirty="0">
              <a:solidFill>
                <a:prstClr val="black"/>
              </a:solidFill>
              <a:latin typeface="Arial" pitchFamily="34"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Marimurtra.-Blanes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3E73282-8536-477D-B693-34D99AD08C6C}" type="slidenum">
              <a:rPr lang="es-ES_tradnl">
                <a:solidFill>
                  <a:prstClr val="black"/>
                </a:solidFill>
                <a:latin typeface="Arial" pitchFamily="34" charset="0"/>
              </a:rPr>
              <a:pPr eaLnBrk="1" hangingPunct="1"/>
              <a:t>95</a:t>
            </a:fld>
            <a:endParaRPr lang="es-ES_tradnl" dirty="0">
              <a:solidFill>
                <a:prstClr val="black"/>
              </a:solidFill>
              <a:latin typeface="Arial" pitchFamily="34"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Marimurtra.-Blanes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47E2A36-C836-4537-A60A-9390C9B72C38}" type="slidenum">
              <a:rPr lang="es-ES_tradnl">
                <a:solidFill>
                  <a:prstClr val="black"/>
                </a:solidFill>
                <a:latin typeface="Arial" pitchFamily="34" charset="0"/>
              </a:rPr>
              <a:pPr eaLnBrk="1" hangingPunct="1"/>
              <a:t>96</a:t>
            </a:fld>
            <a:endParaRPr lang="es-ES_tradnl" dirty="0">
              <a:solidFill>
                <a:prstClr val="black"/>
              </a:solidFill>
              <a:latin typeface="Arial" pitchFamily="34"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Marimurtra.-Blanes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C7AB8CE-7B65-40F7-A004-F04BF194E796}" type="slidenum">
              <a:rPr lang="es-ES_tradnl">
                <a:solidFill>
                  <a:prstClr val="black"/>
                </a:solidFill>
                <a:latin typeface="Arial" pitchFamily="34" charset="0"/>
              </a:rPr>
              <a:pPr eaLnBrk="1" hangingPunct="1"/>
              <a:t>97</a:t>
            </a:fld>
            <a:endParaRPr lang="es-ES_tradnl" dirty="0">
              <a:solidFill>
                <a:prstClr val="black"/>
              </a:solidFill>
              <a:latin typeface="Arial" pitchFamily="34" charset="0"/>
            </a:endParaRPr>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Marimurtra.-Blanes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535B718-4488-4136-8F34-FCA76F61BA50}" type="slidenum">
              <a:rPr lang="es-ES_tradnl">
                <a:solidFill>
                  <a:prstClr val="black"/>
                </a:solidFill>
                <a:latin typeface="Arial" pitchFamily="34" charset="0"/>
              </a:rPr>
              <a:pPr eaLnBrk="1" hangingPunct="1"/>
              <a:t>98</a:t>
            </a:fld>
            <a:endParaRPr lang="es-ES_tradnl" dirty="0">
              <a:solidFill>
                <a:prstClr val="black"/>
              </a:solidFill>
              <a:latin typeface="Arial" pitchFamily="34" charset="0"/>
            </a:endParaRPr>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Marimurtra.-Blanes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908F541-556E-4A6D-A0A0-50FB149F3ED8}" type="slidenum">
              <a:rPr lang="es-ES_tradnl">
                <a:solidFill>
                  <a:prstClr val="black"/>
                </a:solidFill>
                <a:latin typeface="Arial" pitchFamily="34" charset="0"/>
              </a:rPr>
              <a:pPr eaLnBrk="1" hangingPunct="1"/>
              <a:t>99</a:t>
            </a:fld>
            <a:endParaRPr lang="es-ES_tradnl" dirty="0">
              <a:solidFill>
                <a:prstClr val="black"/>
              </a:solidFill>
              <a:latin typeface="Arial" pitchFamily="34" charset="0"/>
            </a:endParaRPr>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Marimurtra.-Blanes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70667A8-7111-42D0-B895-2236353F1E6B}" type="slidenum">
              <a:rPr lang="es-ES_tradnl">
                <a:solidFill>
                  <a:prstClr val="black"/>
                </a:solidFill>
                <a:latin typeface="Arial" pitchFamily="34" charset="0"/>
              </a:rPr>
              <a:pPr eaLnBrk="1" hangingPunct="1"/>
              <a:t>100</a:t>
            </a:fld>
            <a:endParaRPr lang="es-ES_tradnl" dirty="0">
              <a:solidFill>
                <a:prstClr val="black"/>
              </a:solidFill>
              <a:latin typeface="Arial" pitchFamily="34" charset="0"/>
            </a:endParaRPr>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Marimurtra.-Blanes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682FADF-9AA1-43C8-8EEA-3F2D36321EC3}" type="slidenum">
              <a:rPr lang="es-ES_tradnl">
                <a:solidFill>
                  <a:prstClr val="black"/>
                </a:solidFill>
                <a:latin typeface="Arial" pitchFamily="34" charset="0"/>
              </a:rPr>
              <a:pPr eaLnBrk="1" hangingPunct="1"/>
              <a:t>101</a:t>
            </a:fld>
            <a:endParaRPr lang="es-ES_tradnl" dirty="0">
              <a:solidFill>
                <a:prstClr val="black"/>
              </a:solidFill>
              <a:latin typeface="Arial" pitchFamily="34" charset="0"/>
            </a:endParaRPr>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37FBC9-96E9-401C-B59E-6771E58FB5DB}" type="slidenum">
              <a:rPr lang="es-ES_tradnl">
                <a:solidFill>
                  <a:prstClr val="black"/>
                </a:solidFill>
                <a:latin typeface="Arial" pitchFamily="34" charset="0"/>
              </a:rPr>
              <a:pPr eaLnBrk="1" hangingPunct="1"/>
              <a:t>102</a:t>
            </a:fld>
            <a:endParaRPr lang="es-ES_tradnl" dirty="0">
              <a:solidFill>
                <a:prstClr val="black"/>
              </a:solidFill>
              <a:latin typeface="Arial" pitchFamily="34" charset="0"/>
            </a:endParaRPr>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Jardines de Santa Clotilde.-Lloret de Mar</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989C37-5977-4DE8-811D-B6B4299BD248}" type="slidenum">
              <a:rPr lang="es-ES_tradnl">
                <a:solidFill>
                  <a:prstClr val="black"/>
                </a:solidFill>
                <a:latin typeface="Arial" pitchFamily="34" charset="0"/>
              </a:rPr>
              <a:pPr eaLnBrk="1" hangingPunct="1"/>
              <a:t>103</a:t>
            </a:fld>
            <a:endParaRPr lang="es-ES_tradnl" dirty="0">
              <a:solidFill>
                <a:prstClr val="black"/>
              </a:solidFill>
              <a:latin typeface="Arial" pitchFamily="34" charset="0"/>
            </a:endParaRPr>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Jardines de Santa Clotilde</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F95EE28-859B-4BD3-8914-05DC19B64A31}" type="slidenum">
              <a:rPr lang="es-ES_tradnl">
                <a:solidFill>
                  <a:prstClr val="black"/>
                </a:solidFill>
                <a:latin typeface="Arial" pitchFamily="34" charset="0"/>
              </a:rPr>
              <a:pPr eaLnBrk="1" hangingPunct="1"/>
              <a:t>104</a:t>
            </a:fld>
            <a:endParaRPr lang="es-ES_tradnl" dirty="0">
              <a:solidFill>
                <a:prstClr val="black"/>
              </a:solidFill>
              <a:latin typeface="Arial" pitchFamily="34" charset="0"/>
            </a:endParaRPr>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Jardines de Santa Clotilde</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7A42CEE-F96E-4AE5-89F1-3D3C18116CDE}" type="slidenum">
              <a:rPr lang="es-ES_tradnl">
                <a:solidFill>
                  <a:prstClr val="black"/>
                </a:solidFill>
                <a:latin typeface="Arial" pitchFamily="34" charset="0"/>
              </a:rPr>
              <a:pPr eaLnBrk="1" hangingPunct="1"/>
              <a:t>105</a:t>
            </a:fld>
            <a:endParaRPr lang="es-ES_tradnl" dirty="0">
              <a:solidFill>
                <a:prstClr val="black"/>
              </a:solidFill>
              <a:latin typeface="Arial" pitchFamily="34" charset="0"/>
            </a:endParaRPr>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Jardines Santa Clotilde.-Lloret de Mar</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C927CE8-8A4E-4D9C-8A73-CEFA93D62205}" type="slidenum">
              <a:rPr lang="es-ES_tradnl">
                <a:solidFill>
                  <a:prstClr val="black"/>
                </a:solidFill>
                <a:latin typeface="Arial" pitchFamily="34" charset="0"/>
              </a:rPr>
              <a:pPr eaLnBrk="1" hangingPunct="1"/>
              <a:t>106</a:t>
            </a:fld>
            <a:endParaRPr lang="es-ES_tradnl" dirty="0">
              <a:solidFill>
                <a:prstClr val="black"/>
              </a:solidFill>
              <a:latin typeface="Arial" pitchFamily="34" charset="0"/>
            </a:endParaRPr>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Jardín Santa Clotilde.-Lloret de Mar</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B53924F-E225-4935-8DA1-08171F441EA0}" type="slidenum">
              <a:rPr lang="es-ES_tradnl">
                <a:solidFill>
                  <a:prstClr val="black"/>
                </a:solidFill>
                <a:latin typeface="Arial" pitchFamily="34" charset="0"/>
              </a:rPr>
              <a:pPr eaLnBrk="1" hangingPunct="1"/>
              <a:t>107</a:t>
            </a:fld>
            <a:endParaRPr lang="es-ES_tradnl" dirty="0">
              <a:solidFill>
                <a:prstClr val="black"/>
              </a:solidFill>
              <a:latin typeface="Arial" pitchFamily="34" charset="0"/>
            </a:endParaRPr>
          </a:p>
        </p:txBody>
      </p:sp>
      <p:sp>
        <p:nvSpPr>
          <p:cNvPr id="334851" name="Rectangle 2"/>
          <p:cNvSpPr>
            <a:spLocks noGrp="1" noRot="1" noChangeAspect="1" noChangeArrowheads="1" noTextEdit="1"/>
          </p:cNvSpPr>
          <p:nvPr>
            <p:ph type="sldImg"/>
          </p:nvPr>
        </p:nvSpPr>
        <p:spPr>
          <a:ln/>
        </p:spPr>
      </p:sp>
      <p:sp>
        <p:nvSpPr>
          <p:cNvPr id="334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Jardines Santa Clotilde.-Lloret de Mar</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CE5F88-F81C-4601-A484-A0445D1077B2}" type="slidenum">
              <a:rPr lang="es-ES_tradnl">
                <a:solidFill>
                  <a:prstClr val="black"/>
                </a:solidFill>
                <a:latin typeface="Arial" pitchFamily="34" charset="0"/>
              </a:rPr>
              <a:pPr eaLnBrk="1" hangingPunct="1"/>
              <a:t>108</a:t>
            </a:fld>
            <a:endParaRPr lang="es-ES_tradnl" dirty="0">
              <a:solidFill>
                <a:prstClr val="black"/>
              </a:solidFill>
              <a:latin typeface="Arial" pitchFamily="34" charset="0"/>
            </a:endParaRPr>
          </a:p>
        </p:txBody>
      </p:sp>
      <p:sp>
        <p:nvSpPr>
          <p:cNvPr id="335875" name="Rectangle 2"/>
          <p:cNvSpPr>
            <a:spLocks noGrp="1" noRot="1" noChangeAspect="1" noChangeArrowheads="1" noTextEdit="1"/>
          </p:cNvSpPr>
          <p:nvPr>
            <p:ph type="sldImg"/>
          </p:nvPr>
        </p:nvSpPr>
        <p:spPr>
          <a:ln/>
        </p:spPr>
      </p:sp>
      <p:sp>
        <p:nvSpPr>
          <p:cNvPr id="335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Jardines de Santa Clotilde.-Lloret de Mar</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B989BDC-13D9-40B2-9322-6263EE1F574A}" type="slidenum">
              <a:rPr lang="es-ES_tradnl">
                <a:solidFill>
                  <a:prstClr val="black"/>
                </a:solidFill>
                <a:latin typeface="Arial" pitchFamily="34" charset="0"/>
              </a:rPr>
              <a:pPr eaLnBrk="1" hangingPunct="1"/>
              <a:t>109</a:t>
            </a:fld>
            <a:endParaRPr lang="es-ES_tradnl" dirty="0">
              <a:solidFill>
                <a:prstClr val="black"/>
              </a:solidFill>
              <a:latin typeface="Arial" pitchFamily="34" charset="0"/>
            </a:endParaRPr>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47493F-7C46-4F2D-AA48-D4D5EE14D143}" type="slidenum">
              <a:rPr lang="es-ES_tradnl">
                <a:solidFill>
                  <a:prstClr val="black"/>
                </a:solidFill>
                <a:latin typeface="Arial" pitchFamily="34" charset="0"/>
              </a:rPr>
              <a:pPr eaLnBrk="1" hangingPunct="1"/>
              <a:t>110</a:t>
            </a:fld>
            <a:endParaRPr lang="es-ES_tradnl" dirty="0">
              <a:solidFill>
                <a:prstClr val="black"/>
              </a:solidFill>
              <a:latin typeface="Arial" pitchFamily="34" charset="0"/>
            </a:endParaRPr>
          </a:p>
        </p:txBody>
      </p:sp>
      <p:sp>
        <p:nvSpPr>
          <p:cNvPr id="337923" name="Rectangle 2"/>
          <p:cNvSpPr>
            <a:spLocks noGrp="1" noRot="1" noChangeAspect="1" noChangeArrowheads="1" noTextEdit="1"/>
          </p:cNvSpPr>
          <p:nvPr>
            <p:ph type="sldImg"/>
          </p:nvPr>
        </p:nvSpPr>
        <p:spPr>
          <a:ln/>
        </p:spPr>
      </p:sp>
      <p:sp>
        <p:nvSpPr>
          <p:cNvPr id="337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Parque de Doña Casilda.-Bilbao</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0CF0B43-C54F-409A-9C71-A41C0B6219C6}" type="slidenum">
              <a:rPr lang="es-ES_tradnl">
                <a:solidFill>
                  <a:prstClr val="black"/>
                </a:solidFill>
                <a:latin typeface="Arial" pitchFamily="34" charset="0"/>
              </a:rPr>
              <a:pPr eaLnBrk="1" hangingPunct="1"/>
              <a:t>111</a:t>
            </a:fld>
            <a:endParaRPr lang="es-ES_tradnl" dirty="0">
              <a:solidFill>
                <a:prstClr val="black"/>
              </a:solidFill>
              <a:latin typeface="Arial" pitchFamily="34" charset="0"/>
            </a:endParaRPr>
          </a:p>
        </p:txBody>
      </p:sp>
      <p:sp>
        <p:nvSpPr>
          <p:cNvPr id="338947" name="Rectangle 2"/>
          <p:cNvSpPr>
            <a:spLocks noGrp="1" noRot="1" noChangeAspect="1" noChangeArrowheads="1" noTextEdit="1"/>
          </p:cNvSpPr>
          <p:nvPr>
            <p:ph type="sldImg"/>
          </p:nvPr>
        </p:nvSpPr>
        <p:spPr>
          <a:ln/>
        </p:spPr>
      </p:sp>
      <p:sp>
        <p:nvSpPr>
          <p:cNvPr id="338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Parque de Doña Casilda.-Bilbao</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CD0B5C-400F-49A8-BD10-E66E59D16A59}" type="slidenum">
              <a:rPr lang="es-ES_tradnl">
                <a:solidFill>
                  <a:prstClr val="black"/>
                </a:solidFill>
                <a:latin typeface="Arial" pitchFamily="34" charset="0"/>
              </a:rPr>
              <a:pPr eaLnBrk="1" hangingPunct="1"/>
              <a:t>112</a:t>
            </a:fld>
            <a:endParaRPr lang="es-ES_tradnl" dirty="0">
              <a:solidFill>
                <a:prstClr val="black"/>
              </a:solidFill>
              <a:latin typeface="Arial" pitchFamily="34" charset="0"/>
            </a:endParaRPr>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Plaza de las Farolas.-Bilbao</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604BF6F-6846-4358-BF5D-C42CC8182597}" type="slidenum">
              <a:rPr lang="es-ES_tradnl">
                <a:solidFill>
                  <a:prstClr val="black"/>
                </a:solidFill>
                <a:latin typeface="Arial" pitchFamily="34" charset="0"/>
              </a:rPr>
              <a:pPr eaLnBrk="1" hangingPunct="1"/>
              <a:t>113</a:t>
            </a:fld>
            <a:endParaRPr lang="es-ES_tradnl" dirty="0">
              <a:solidFill>
                <a:prstClr val="black"/>
              </a:solidFill>
              <a:latin typeface="Arial" pitchFamily="34" charset="0"/>
            </a:endParaRPr>
          </a:p>
        </p:txBody>
      </p:sp>
      <p:sp>
        <p:nvSpPr>
          <p:cNvPr id="340995" name="Rectangle 2"/>
          <p:cNvSpPr>
            <a:spLocks noGrp="1" noRot="1" noChangeAspect="1" noChangeArrowheads="1" noTextEdit="1"/>
          </p:cNvSpPr>
          <p:nvPr>
            <p:ph type="sldImg"/>
          </p:nvPr>
        </p:nvSpPr>
        <p:spPr>
          <a:ln/>
        </p:spPr>
      </p:sp>
      <p:sp>
        <p:nvSpPr>
          <p:cNvPr id="340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Museo Guggenheim.-Bilbao</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B30733-272A-4F45-BB73-3A8478781DD6}" type="slidenum">
              <a:rPr lang="es-ES_tradnl">
                <a:solidFill>
                  <a:prstClr val="black"/>
                </a:solidFill>
                <a:latin typeface="Arial" pitchFamily="34" charset="0"/>
              </a:rPr>
              <a:pPr eaLnBrk="1" hangingPunct="1"/>
              <a:t>114</a:t>
            </a:fld>
            <a:endParaRPr lang="es-ES_tradnl" dirty="0">
              <a:solidFill>
                <a:prstClr val="black"/>
              </a:solidFill>
              <a:latin typeface="Arial" pitchFamily="34" charset="0"/>
            </a:endParaRPr>
          </a:p>
        </p:txBody>
      </p:sp>
      <p:sp>
        <p:nvSpPr>
          <p:cNvPr id="342019" name="Rectangle 2"/>
          <p:cNvSpPr>
            <a:spLocks noGrp="1" noRot="1" noChangeAspect="1" noChangeArrowheads="1" noTextEdit="1"/>
          </p:cNvSpPr>
          <p:nvPr>
            <p:ph type="sldImg"/>
          </p:nvPr>
        </p:nvSpPr>
        <p:spPr>
          <a:ln/>
        </p:spPr>
      </p:sp>
      <p:sp>
        <p:nvSpPr>
          <p:cNvPr id="342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ECD5C67-9E32-419D-8D16-B2A7274AF5DB}" type="slidenum">
              <a:rPr lang="es-ES_tradnl">
                <a:solidFill>
                  <a:prstClr val="black"/>
                </a:solidFill>
                <a:latin typeface="Arial" pitchFamily="34" charset="0"/>
              </a:rPr>
              <a:pPr eaLnBrk="1" hangingPunct="1"/>
              <a:t>115</a:t>
            </a:fld>
            <a:endParaRPr lang="es-ES_tradnl" dirty="0">
              <a:solidFill>
                <a:prstClr val="black"/>
              </a:solidFill>
              <a:latin typeface="Arial" pitchFamily="34" charset="0"/>
            </a:endParaRPr>
          </a:p>
        </p:txBody>
      </p:sp>
      <p:sp>
        <p:nvSpPr>
          <p:cNvPr id="343043" name="Rectangle 2"/>
          <p:cNvSpPr>
            <a:spLocks noGrp="1" noRot="1" noChangeAspect="1" noChangeArrowheads="1" noTextEdit="1"/>
          </p:cNvSpPr>
          <p:nvPr>
            <p:ph type="sldImg"/>
          </p:nvPr>
        </p:nvSpPr>
        <p:spPr>
          <a:ln/>
        </p:spPr>
      </p:sp>
      <p:sp>
        <p:nvSpPr>
          <p:cNvPr id="343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El Espolón.-Burgos</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58F8FBD-5BA0-4E27-80B8-015235F5F6E9}" type="slidenum">
              <a:rPr lang="es-ES_tradnl">
                <a:solidFill>
                  <a:prstClr val="black"/>
                </a:solidFill>
                <a:latin typeface="Arial" pitchFamily="34" charset="0"/>
              </a:rPr>
              <a:pPr eaLnBrk="1" hangingPunct="1"/>
              <a:t>116</a:t>
            </a:fld>
            <a:endParaRPr lang="es-ES_tradnl" dirty="0">
              <a:solidFill>
                <a:prstClr val="black"/>
              </a:solidFill>
              <a:latin typeface="Arial" pitchFamily="34" charset="0"/>
            </a:endParaRPr>
          </a:p>
        </p:txBody>
      </p:sp>
      <p:sp>
        <p:nvSpPr>
          <p:cNvPr id="344067" name="Rectangle 2"/>
          <p:cNvSpPr>
            <a:spLocks noGrp="1" noRot="1" noChangeAspect="1" noChangeArrowheads="1" noTextEdit="1"/>
          </p:cNvSpPr>
          <p:nvPr>
            <p:ph type="sldImg"/>
          </p:nvPr>
        </p:nvSpPr>
        <p:spPr>
          <a:ln/>
        </p:spPr>
      </p:sp>
      <p:sp>
        <p:nvSpPr>
          <p:cNvPr id="344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Burgos</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9F051B0-D77C-484C-8418-BA8BBA93F43A}" type="slidenum">
              <a:rPr lang="es-ES_tradnl">
                <a:solidFill>
                  <a:prstClr val="black"/>
                </a:solidFill>
                <a:latin typeface="Arial" pitchFamily="34" charset="0"/>
              </a:rPr>
              <a:pPr eaLnBrk="1" hangingPunct="1"/>
              <a:t>117</a:t>
            </a:fld>
            <a:endParaRPr lang="es-ES_tradnl" dirty="0">
              <a:solidFill>
                <a:prstClr val="black"/>
              </a:solidFill>
              <a:latin typeface="Arial" pitchFamily="34" charset="0"/>
            </a:endParaRPr>
          </a:p>
        </p:txBody>
      </p:sp>
      <p:sp>
        <p:nvSpPr>
          <p:cNvPr id="345091" name="Rectangle 2"/>
          <p:cNvSpPr>
            <a:spLocks noGrp="1" noRot="1" noChangeAspect="1" noChangeArrowheads="1" noTextEdit="1"/>
          </p:cNvSpPr>
          <p:nvPr>
            <p:ph type="sldImg"/>
          </p:nvPr>
        </p:nvSpPr>
        <p:spPr>
          <a:ln/>
        </p:spPr>
      </p:sp>
      <p:sp>
        <p:nvSpPr>
          <p:cNvPr id="345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Burgos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1 Marcador de imagen de diapositiva"/>
          <p:cNvSpPr>
            <a:spLocks noGrp="1" noRot="1" noChangeAspect="1" noTextEdit="1"/>
          </p:cNvSpPr>
          <p:nvPr>
            <p:ph type="sldImg"/>
          </p:nvPr>
        </p:nvSpPr>
        <p:spPr>
          <a:ln/>
        </p:spPr>
      </p:sp>
      <p:sp>
        <p:nvSpPr>
          <p:cNvPr id="3461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dirty="0">
              <a:latin typeface="Arial" pitchFamily="34" charset="0"/>
              <a:cs typeface="Arial" pitchFamily="34" charset="0"/>
            </a:endParaRPr>
          </a:p>
        </p:txBody>
      </p:sp>
      <p:sp>
        <p:nvSpPr>
          <p:cNvPr id="3461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6598540-BE5D-44D8-A88F-6DD323223BCF}" type="slidenum">
              <a:rPr lang="es-ES_tradnl">
                <a:solidFill>
                  <a:prstClr val="black"/>
                </a:solidFill>
                <a:latin typeface="Arial" pitchFamily="34" charset="0"/>
              </a:rPr>
              <a:pPr eaLnBrk="1" hangingPunct="1"/>
              <a:t>119</a:t>
            </a:fld>
            <a:endParaRPr lang="es-ES_tradnl" dirty="0">
              <a:solidFill>
                <a:prstClr val="black"/>
              </a:solidFill>
              <a:latin typeface="Arial" pitchFamily="34"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1 Marcador de imagen de diapositiva"/>
          <p:cNvSpPr>
            <a:spLocks noGrp="1" noRot="1" noChangeAspect="1" noTextEdit="1"/>
          </p:cNvSpPr>
          <p:nvPr>
            <p:ph type="sldImg"/>
          </p:nvPr>
        </p:nvSpPr>
        <p:spPr>
          <a:ln/>
        </p:spPr>
      </p:sp>
      <p:sp>
        <p:nvSpPr>
          <p:cNvPr id="3471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Jardin de la Isla</a:t>
            </a:r>
          </a:p>
        </p:txBody>
      </p:sp>
      <p:sp>
        <p:nvSpPr>
          <p:cNvPr id="3471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F28CF0-D526-4192-AE3A-72EB3C12A8B2}" type="slidenum">
              <a:rPr lang="es-ES_tradnl">
                <a:solidFill>
                  <a:prstClr val="black"/>
                </a:solidFill>
                <a:latin typeface="Arial" pitchFamily="34" charset="0"/>
              </a:rPr>
              <a:pPr eaLnBrk="1" hangingPunct="1"/>
              <a:t>120</a:t>
            </a:fld>
            <a:endParaRPr lang="es-ES_tradnl" dirty="0">
              <a:solidFill>
                <a:prstClr val="black"/>
              </a:solidFill>
              <a:latin typeface="Arial" pitchFamily="34"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1 Marcador de imagen de diapositiva"/>
          <p:cNvSpPr>
            <a:spLocks noGrp="1" noRot="1" noChangeAspect="1" noTextEdit="1"/>
          </p:cNvSpPr>
          <p:nvPr>
            <p:ph type="sldImg"/>
          </p:nvPr>
        </p:nvSpPr>
        <p:spPr>
          <a:ln/>
        </p:spPr>
      </p:sp>
      <p:sp>
        <p:nvSpPr>
          <p:cNvPr id="3481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Jardin de la Isla</a:t>
            </a:r>
          </a:p>
        </p:txBody>
      </p:sp>
      <p:sp>
        <p:nvSpPr>
          <p:cNvPr id="3481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978F26E-01DC-453F-A91E-4B6908C7A5CD}" type="slidenum">
              <a:rPr lang="es-ES_tradnl">
                <a:solidFill>
                  <a:prstClr val="black"/>
                </a:solidFill>
                <a:latin typeface="Arial" pitchFamily="34" charset="0"/>
              </a:rPr>
              <a:pPr eaLnBrk="1" hangingPunct="1"/>
              <a:t>121</a:t>
            </a:fld>
            <a:endParaRPr lang="es-ES_tradnl" dirty="0">
              <a:solidFill>
                <a:prstClr val="black"/>
              </a:solidFill>
              <a:latin typeface="Arial" pitchFamily="34"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9F3BF98-DE45-4851-9883-0F3F25791350}" type="slidenum">
              <a:rPr lang="es-ES_tradnl">
                <a:solidFill>
                  <a:prstClr val="black"/>
                </a:solidFill>
                <a:latin typeface="Arial" pitchFamily="34" charset="0"/>
              </a:rPr>
              <a:pPr eaLnBrk="1" hangingPunct="1"/>
              <a:t>122</a:t>
            </a:fld>
            <a:endParaRPr lang="es-ES_tradnl" dirty="0">
              <a:solidFill>
                <a:prstClr val="black"/>
              </a:solidFill>
              <a:latin typeface="Arial" pitchFamily="34" charset="0"/>
            </a:endParaRPr>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69BE13-0142-4097-905B-6CFCD8045AB3}" type="slidenum">
              <a:rPr lang="es-ES_tradnl">
                <a:solidFill>
                  <a:prstClr val="black"/>
                </a:solidFill>
                <a:latin typeface="Arial" pitchFamily="34" charset="0"/>
              </a:rPr>
              <a:pPr eaLnBrk="1" hangingPunct="1"/>
              <a:t>123</a:t>
            </a:fld>
            <a:endParaRPr lang="es-ES_tradnl" dirty="0">
              <a:solidFill>
                <a:prstClr val="black"/>
              </a:solidFill>
              <a:latin typeface="Arial" pitchFamily="34" charset="0"/>
            </a:endParaRPr>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Jardines del Escorial</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94DA60C-E936-4B09-AD02-FFB37E1502A4}" type="slidenum">
              <a:rPr lang="es-ES_tradnl">
                <a:solidFill>
                  <a:prstClr val="black"/>
                </a:solidFill>
                <a:latin typeface="Arial" pitchFamily="34" charset="0"/>
              </a:rPr>
              <a:pPr eaLnBrk="1" hangingPunct="1"/>
              <a:t>124</a:t>
            </a:fld>
            <a:endParaRPr lang="es-ES_tradnl" dirty="0">
              <a:solidFill>
                <a:prstClr val="black"/>
              </a:solidFill>
              <a:latin typeface="Arial" pitchFamily="34" charset="0"/>
            </a:endParaRPr>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Jardines del Escorial</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5D57E15-BB90-4085-BC50-F845C59F89C2}" type="slidenum">
              <a:rPr lang="es-ES_tradnl">
                <a:solidFill>
                  <a:prstClr val="black"/>
                </a:solidFill>
                <a:latin typeface="Arial" pitchFamily="34" charset="0"/>
              </a:rPr>
              <a:pPr eaLnBrk="1" hangingPunct="1"/>
              <a:t>125</a:t>
            </a:fld>
            <a:endParaRPr lang="es-ES_tradnl" dirty="0">
              <a:solidFill>
                <a:prstClr val="black"/>
              </a:solidFill>
              <a:latin typeface="Arial" pitchFamily="34" charset="0"/>
            </a:endParaRPr>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7BCC34-2661-4E29-AB70-6720F8FEFC35}" type="slidenum">
              <a:rPr lang="es-ES_tradnl">
                <a:solidFill>
                  <a:prstClr val="black"/>
                </a:solidFill>
                <a:latin typeface="Arial" pitchFamily="34" charset="0"/>
              </a:rPr>
              <a:pPr eaLnBrk="1" hangingPunct="1"/>
              <a:t>127</a:t>
            </a:fld>
            <a:endParaRPr lang="es-ES_tradnl" dirty="0">
              <a:solidFill>
                <a:prstClr val="black"/>
              </a:solidFill>
              <a:latin typeface="Arial" pitchFamily="34" charset="0"/>
            </a:endParaRPr>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Parque Genovés.-Cádiz</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2FB317D-62B8-4992-8477-550245A16229}" type="slidenum">
              <a:rPr lang="es-ES_tradnl">
                <a:solidFill>
                  <a:prstClr val="black"/>
                </a:solidFill>
                <a:latin typeface="Arial" pitchFamily="34" charset="0"/>
              </a:rPr>
              <a:pPr eaLnBrk="1" hangingPunct="1"/>
              <a:t>128</a:t>
            </a:fld>
            <a:endParaRPr lang="es-ES_tradnl" dirty="0">
              <a:solidFill>
                <a:prstClr val="black"/>
              </a:solidFill>
              <a:latin typeface="Arial" pitchFamily="34" charset="0"/>
            </a:endParaRPr>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Parque Genovés.-Cádiz</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8CA0D6-E03B-4E57-8987-F9AB09DD9457}" type="slidenum">
              <a:rPr lang="es-ES_tradnl">
                <a:solidFill>
                  <a:prstClr val="black"/>
                </a:solidFill>
                <a:latin typeface="Arial" pitchFamily="34" charset="0"/>
              </a:rPr>
              <a:pPr eaLnBrk="1" hangingPunct="1"/>
              <a:t>129</a:t>
            </a:fld>
            <a:endParaRPr lang="es-ES_tradnl" dirty="0">
              <a:solidFill>
                <a:prstClr val="black"/>
              </a:solidFill>
              <a:latin typeface="Arial" pitchFamily="34" charset="0"/>
            </a:endParaRPr>
          </a:p>
        </p:txBody>
      </p:sp>
      <p:sp>
        <p:nvSpPr>
          <p:cNvPr id="355331" name="Rectangle 2"/>
          <p:cNvSpPr>
            <a:spLocks noGrp="1" noRot="1" noChangeAspect="1" noChangeArrowheads="1" noTextEdit="1"/>
          </p:cNvSpPr>
          <p:nvPr>
            <p:ph type="sldImg"/>
          </p:nvPr>
        </p:nvSpPr>
        <p:spPr>
          <a:ln/>
        </p:spPr>
      </p:sp>
      <p:sp>
        <p:nvSpPr>
          <p:cNvPr id="355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Parque Genovés.-Cádiz</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11ABED7-87E7-45E7-A7F3-407C1A419FCD}" type="slidenum">
              <a:rPr lang="es-ES_tradnl">
                <a:solidFill>
                  <a:prstClr val="black"/>
                </a:solidFill>
                <a:latin typeface="Arial" pitchFamily="34" charset="0"/>
              </a:rPr>
              <a:pPr eaLnBrk="1" hangingPunct="1"/>
              <a:t>130</a:t>
            </a:fld>
            <a:endParaRPr lang="es-ES_tradnl" dirty="0">
              <a:solidFill>
                <a:prstClr val="black"/>
              </a:solidFill>
              <a:latin typeface="Arial" pitchFamily="34" charset="0"/>
            </a:endParaRPr>
          </a:p>
        </p:txBody>
      </p:sp>
      <p:sp>
        <p:nvSpPr>
          <p:cNvPr id="356355" name="Rectangle 2"/>
          <p:cNvSpPr>
            <a:spLocks noGrp="1" noRot="1" noChangeAspect="1" noChangeArrowheads="1" noTextEdit="1"/>
          </p:cNvSpPr>
          <p:nvPr>
            <p:ph type="sldImg"/>
          </p:nvPr>
        </p:nvSpPr>
        <p:spPr>
          <a:ln/>
        </p:spPr>
      </p:sp>
      <p:sp>
        <p:nvSpPr>
          <p:cNvPr id="356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Ficus macrophylla en Cádiz</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9384640-FF45-49D6-9054-9BA6B36C1B46}" type="slidenum">
              <a:rPr lang="es-ES_tradnl">
                <a:solidFill>
                  <a:prstClr val="black"/>
                </a:solidFill>
                <a:latin typeface="Arial" pitchFamily="34" charset="0"/>
              </a:rPr>
              <a:pPr eaLnBrk="1" hangingPunct="1"/>
              <a:t>131</a:t>
            </a:fld>
            <a:endParaRPr lang="es-ES_tradnl" dirty="0">
              <a:solidFill>
                <a:prstClr val="black"/>
              </a:solidFill>
              <a:latin typeface="Arial" pitchFamily="34" charset="0"/>
            </a:endParaRPr>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Monumento a Camarón.-Cádiz</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2FD11A0-C6F0-4F50-BEFD-2A7E29CECFAF}" type="slidenum">
              <a:rPr lang="es-ES_tradnl">
                <a:solidFill>
                  <a:prstClr val="black"/>
                </a:solidFill>
                <a:latin typeface="Arial" pitchFamily="34" charset="0"/>
              </a:rPr>
              <a:pPr eaLnBrk="1" hangingPunct="1"/>
              <a:t>132</a:t>
            </a:fld>
            <a:endParaRPr lang="es-ES_tradnl" dirty="0">
              <a:solidFill>
                <a:prstClr val="black"/>
              </a:solidFill>
              <a:latin typeface="Arial" pitchFamily="34" charset="0"/>
            </a:endParaRPr>
          </a:p>
        </p:txBody>
      </p:sp>
      <p:sp>
        <p:nvSpPr>
          <p:cNvPr id="358403" name="Rectangle 2"/>
          <p:cNvSpPr>
            <a:spLocks noGrp="1" noRot="1" noChangeAspect="1" noChangeArrowheads="1" noTextEdit="1"/>
          </p:cNvSpPr>
          <p:nvPr>
            <p:ph type="sldImg"/>
          </p:nvPr>
        </p:nvSpPr>
        <p:spPr>
          <a:ln/>
        </p:spPr>
      </p:sp>
      <p:sp>
        <p:nvSpPr>
          <p:cNvPr id="358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dirty="0">
              <a:latin typeface="Arial" pitchFamily="34" charset="0"/>
              <a:cs typeface="Arial" pitchFamily="34" charset="0"/>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1 Marcador de imagen de diapositiva"/>
          <p:cNvSpPr>
            <a:spLocks noGrp="1" noRot="1" noChangeAspect="1" noTextEdit="1"/>
          </p:cNvSpPr>
          <p:nvPr>
            <p:ph type="sldImg"/>
          </p:nvPr>
        </p:nvSpPr>
        <p:spPr>
          <a:ln/>
        </p:spPr>
      </p:sp>
      <p:sp>
        <p:nvSpPr>
          <p:cNvPr id="3594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Almeria.-Rambla de Belen</a:t>
            </a:r>
          </a:p>
        </p:txBody>
      </p:sp>
      <p:sp>
        <p:nvSpPr>
          <p:cNvPr id="3594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27022D2-AA42-4275-85EC-0E65C209A2F6}" type="slidenum">
              <a:rPr lang="es-ES_tradnl">
                <a:solidFill>
                  <a:prstClr val="black"/>
                </a:solidFill>
                <a:latin typeface="Arial" pitchFamily="34" charset="0"/>
              </a:rPr>
              <a:pPr eaLnBrk="1" hangingPunct="1"/>
              <a:t>133</a:t>
            </a:fld>
            <a:endParaRPr lang="es-ES_tradnl" dirty="0">
              <a:solidFill>
                <a:prstClr val="black"/>
              </a:solidFill>
              <a:latin typeface="Arial" pitchFamily="34" charset="0"/>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1 Marcador de imagen de diapositiva"/>
          <p:cNvSpPr>
            <a:spLocks noGrp="1" noRot="1" noChangeAspect="1" noTextEdit="1"/>
          </p:cNvSpPr>
          <p:nvPr>
            <p:ph type="sldImg"/>
          </p:nvPr>
        </p:nvSpPr>
        <p:spPr>
          <a:ln/>
        </p:spPr>
      </p:sp>
      <p:sp>
        <p:nvSpPr>
          <p:cNvPr id="360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dirty="0">
              <a:latin typeface="Arial" pitchFamily="34" charset="0"/>
              <a:cs typeface="Arial" pitchFamily="34" charset="0"/>
            </a:endParaRPr>
          </a:p>
        </p:txBody>
      </p:sp>
      <p:sp>
        <p:nvSpPr>
          <p:cNvPr id="360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2C07391-4DE9-4283-9759-66E15A63CD28}" type="slidenum">
              <a:rPr lang="es-ES_tradnl">
                <a:solidFill>
                  <a:prstClr val="black"/>
                </a:solidFill>
                <a:latin typeface="Arial" pitchFamily="34" charset="0"/>
              </a:rPr>
              <a:pPr eaLnBrk="1" hangingPunct="1"/>
              <a:t>134</a:t>
            </a:fld>
            <a:endParaRPr lang="es-ES_tradnl" dirty="0">
              <a:solidFill>
                <a:prstClr val="black"/>
              </a:solidFill>
              <a:latin typeface="Arial" pitchFamily="34" charset="0"/>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1 Marcador de imagen de diapositiva"/>
          <p:cNvSpPr>
            <a:spLocks noGrp="1" noRot="1" noChangeAspect="1" noTextEdit="1"/>
          </p:cNvSpPr>
          <p:nvPr>
            <p:ph type="sldImg"/>
          </p:nvPr>
        </p:nvSpPr>
        <p:spPr>
          <a:ln/>
        </p:spPr>
      </p:sp>
      <p:sp>
        <p:nvSpPr>
          <p:cNvPr id="3614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cs typeface="Arial" pitchFamily="34" charset="0"/>
              </a:rPr>
              <a:t>Rambla de Belen</a:t>
            </a:r>
          </a:p>
        </p:txBody>
      </p:sp>
      <p:sp>
        <p:nvSpPr>
          <p:cNvPr id="3614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8CFB7E5-6B77-434F-B4AA-B33A64021501}" type="slidenum">
              <a:rPr lang="es-ES_tradnl">
                <a:solidFill>
                  <a:prstClr val="black"/>
                </a:solidFill>
                <a:latin typeface="Arial" pitchFamily="34" charset="0"/>
              </a:rPr>
              <a:pPr eaLnBrk="1" hangingPunct="1"/>
              <a:t>135</a:t>
            </a:fld>
            <a:endParaRPr lang="es-ES_tradnl" dirty="0">
              <a:solidFill>
                <a:prstClr val="black"/>
              </a:solidFill>
              <a:latin typeface="Arial" pitchFamily="34" charset="0"/>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B1FF7C-1DC9-4B6B-AC7E-E2F109422E63}" type="slidenum">
              <a:rPr lang="es-ES_tradnl">
                <a:solidFill>
                  <a:prstClr val="black"/>
                </a:solidFill>
                <a:latin typeface="Arial" pitchFamily="34" charset="0"/>
              </a:rPr>
              <a:pPr eaLnBrk="1" hangingPunct="1"/>
              <a:t>136</a:t>
            </a:fld>
            <a:endParaRPr lang="es-ES_tradnl" dirty="0">
              <a:solidFill>
                <a:prstClr val="black"/>
              </a:solidFill>
              <a:latin typeface="Arial" pitchFamily="34" charset="0"/>
            </a:endParaRPr>
          </a:p>
        </p:txBody>
      </p:sp>
      <p:sp>
        <p:nvSpPr>
          <p:cNvPr id="362499" name="Rectangle 2"/>
          <p:cNvSpPr>
            <a:spLocks noGrp="1" noRot="1" noChangeAspect="1" noChangeArrowheads="1" noTextEdit="1"/>
          </p:cNvSpPr>
          <p:nvPr>
            <p:ph type="sldImg"/>
          </p:nvPr>
        </p:nvSpPr>
        <p:spPr>
          <a:ln/>
        </p:spPr>
      </p:sp>
      <p:sp>
        <p:nvSpPr>
          <p:cNvPr id="362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Almería.-La Rambla</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806D179-0E87-4579-8A3C-5855B182BA8A}" type="slidenum">
              <a:rPr lang="es-ES_tradnl">
                <a:solidFill>
                  <a:prstClr val="black"/>
                </a:solidFill>
                <a:latin typeface="Arial" pitchFamily="34" charset="0"/>
              </a:rPr>
              <a:pPr eaLnBrk="1" hangingPunct="1"/>
              <a:t>137</a:t>
            </a:fld>
            <a:endParaRPr lang="es-ES_tradnl" dirty="0">
              <a:solidFill>
                <a:prstClr val="black"/>
              </a:solidFill>
              <a:latin typeface="Arial" pitchFamily="34" charset="0"/>
            </a:endParaRPr>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Almeria-Estanque en la Alcazaba</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1621AA9-0736-4C97-8603-C68D9B507E55}" type="slidenum">
              <a:rPr lang="es-ES_tradnl">
                <a:solidFill>
                  <a:prstClr val="black"/>
                </a:solidFill>
                <a:latin typeface="Arial" pitchFamily="34" charset="0"/>
              </a:rPr>
              <a:pPr eaLnBrk="1" hangingPunct="1"/>
              <a:t>138</a:t>
            </a:fld>
            <a:endParaRPr lang="es-ES_tradnl" dirty="0">
              <a:solidFill>
                <a:prstClr val="black"/>
              </a:solidFill>
              <a:latin typeface="Arial" pitchFamily="34" charset="0"/>
            </a:endParaRPr>
          </a:p>
        </p:txBody>
      </p:sp>
      <p:sp>
        <p:nvSpPr>
          <p:cNvPr id="364547" name="Rectangle 2"/>
          <p:cNvSpPr>
            <a:spLocks noGrp="1" noRot="1" noChangeAspect="1" noChangeArrowheads="1" noTextEdit="1"/>
          </p:cNvSpPr>
          <p:nvPr>
            <p:ph type="sldImg"/>
          </p:nvPr>
        </p:nvSpPr>
        <p:spPr>
          <a:ln/>
        </p:spPr>
      </p:sp>
      <p:sp>
        <p:nvSpPr>
          <p:cNvPr id="364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latin typeface="Arial" pitchFamily="34" charset="0"/>
                <a:cs typeface="Arial" pitchFamily="34" charset="0"/>
              </a:rPr>
              <a:t>Almería.-Jardines de la Alcazaba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84784"/>
            <a:ext cx="6172200" cy="1440160"/>
          </a:xfrm>
        </p:spPr>
        <p:txBody>
          <a:bodyPr>
            <a:noAutofit/>
          </a:bodyPr>
          <a:lstStyle/>
          <a:p>
            <a:r>
              <a:rPr lang="es-ES" sz="3200" dirty="0"/>
              <a:t>EUROPA.-LA VUELTA AL MUNDO EN 885 JARDINES.-ESPAÑA.-D</a:t>
            </a:r>
          </a:p>
        </p:txBody>
      </p:sp>
      <p:sp>
        <p:nvSpPr>
          <p:cNvPr id="3" name="2 Subtítulo"/>
          <p:cNvSpPr>
            <a:spLocks noGrp="1"/>
          </p:cNvSpPr>
          <p:nvPr>
            <p:ph type="subTitle" idx="1"/>
          </p:nvPr>
        </p:nvSpPr>
        <p:spPr>
          <a:xfrm>
            <a:off x="4499992" y="5003322"/>
            <a:ext cx="4320480"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246919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eaLnBrk="1" hangingPunct="1"/>
            <a:r>
              <a:rPr lang="es-ES_tradnl" sz="3800" dirty="0"/>
              <a:t>ALCAZAR DE LOS REYES CRISTIANOS</a:t>
            </a:r>
          </a:p>
        </p:txBody>
      </p:sp>
      <p:sp>
        <p:nvSpPr>
          <p:cNvPr id="7171" name="Rectangle 3"/>
          <p:cNvSpPr>
            <a:spLocks noGrp="1" noChangeArrowheads="1"/>
          </p:cNvSpPr>
          <p:nvPr>
            <p:ph sz="quarter" idx="1"/>
          </p:nvPr>
        </p:nvSpPr>
        <p:spPr>
          <a:xfrm>
            <a:off x="457200" y="1628775"/>
            <a:ext cx="7571184" cy="4872038"/>
          </a:xfrm>
        </p:spPr>
        <p:txBody>
          <a:bodyPr/>
          <a:lstStyle/>
          <a:p>
            <a:pPr eaLnBrk="1" hangingPunct="1"/>
            <a:r>
              <a:rPr lang="es-ES" sz="2400" dirty="0"/>
              <a:t>El </a:t>
            </a:r>
            <a:r>
              <a:rPr lang="es-ES" sz="2400" b="1" dirty="0"/>
              <a:t>Alcázar de los Reyes Cristianos</a:t>
            </a:r>
            <a:r>
              <a:rPr lang="es-ES" sz="2400" dirty="0"/>
              <a:t>, es un edificio de carácter militar ordenado construir por el rey Alfonso XI de Castilla en el año 1328, sobre construcciones anteriores, en Córdoba, España.</a:t>
            </a:r>
          </a:p>
          <a:p>
            <a:pPr eaLnBrk="1" hangingPunct="1"/>
            <a:r>
              <a:rPr lang="es-ES" sz="2400" dirty="0"/>
              <a:t>Alojamiento de reyes en sus estancias de Córdoba, los Reyes Católicos pasaron más de ocho años en la fortaleza, dirigiendo desde la misma, la campaña contra el Reino de Granada.</a:t>
            </a:r>
          </a:p>
          <a:p>
            <a:pPr eaLnBrk="1" hangingPunct="1"/>
            <a:r>
              <a:rPr lang="es-ES" sz="2400" dirty="0"/>
              <a:t>El conjunto arquitectónico tiene un carácter sobrio en su exterior y espléndido en su interior, con los magníficos jardines y patios que mantienen una inspiración mudéjar.</a:t>
            </a:r>
          </a:p>
          <a:p>
            <a:pPr eaLnBrk="1" hangingPunct="1"/>
            <a:endParaRPr lang="es-ES" dirty="0"/>
          </a:p>
        </p:txBody>
      </p:sp>
    </p:spTree>
    <p:extLst>
      <p:ext uri="{BB962C8B-B14F-4D97-AF65-F5344CB8AC3E}">
        <p14:creationId xmlns:p14="http://schemas.microsoft.com/office/powerpoint/2010/main" val="332768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457200" y="765175"/>
            <a:ext cx="7643192" cy="5521325"/>
          </a:xfrm>
        </p:spPr>
        <p:txBody>
          <a:bodyPr/>
          <a:lstStyle/>
          <a:p>
            <a:pPr eaLnBrk="1" hangingPunct="1"/>
            <a:r>
              <a:rPr lang="es-ES" sz="2400" dirty="0"/>
              <a:t>La antigua Huerta del Alcázar se ha transformado en una impresionante superficie de aproximadamente 55.000m² de magníficos jardines con especies como palmeras, cipreses, naranjos y limoneros, que rodean a unos elegantes fuentes y estanques</a:t>
            </a:r>
            <a:r>
              <a:rPr lang="es-ES" dirty="0"/>
              <a:t>.</a:t>
            </a:r>
          </a:p>
          <a:p>
            <a:pPr eaLnBrk="1" hangingPunct="1"/>
            <a:endParaRPr lang="es-ES" dirty="0"/>
          </a:p>
        </p:txBody>
      </p:sp>
    </p:spTree>
    <p:extLst>
      <p:ext uri="{BB962C8B-B14F-4D97-AF65-F5344CB8AC3E}">
        <p14:creationId xmlns:p14="http://schemas.microsoft.com/office/powerpoint/2010/main" val="1693509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lcazar de Cordo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7469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lcazar_cordoba_32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944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lcazar_cordoba_32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3670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ordo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928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ordo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1166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s-ES_tradnl" dirty="0"/>
              <a:t>PALACIO DE VIANA</a:t>
            </a:r>
          </a:p>
        </p:txBody>
      </p:sp>
      <p:sp>
        <p:nvSpPr>
          <p:cNvPr id="14339" name="Rectangle 3"/>
          <p:cNvSpPr>
            <a:spLocks noGrp="1" noChangeArrowheads="1"/>
          </p:cNvSpPr>
          <p:nvPr>
            <p:ph sz="quarter" idx="1"/>
          </p:nvPr>
        </p:nvSpPr>
        <p:spPr>
          <a:xfrm>
            <a:off x="914400" y="2349500"/>
            <a:ext cx="7185992" cy="3670300"/>
          </a:xfrm>
        </p:spPr>
        <p:txBody>
          <a:bodyPr/>
          <a:lstStyle/>
          <a:p>
            <a:pPr eaLnBrk="1" hangingPunct="1"/>
            <a:r>
              <a:rPr lang="es-ES" sz="2400" dirty="0"/>
              <a:t>El </a:t>
            </a:r>
            <a:r>
              <a:rPr lang="es-ES" sz="2400" b="1" dirty="0"/>
              <a:t>Museo-Palacio de Viana</a:t>
            </a:r>
            <a:r>
              <a:rPr lang="es-ES" sz="2400" dirty="0"/>
              <a:t> es un monumento de Córdoba (España) declarado en 1981 por real decreto "Monumento Histórico Artístico Nacional y Jardín Artístico“.</a:t>
            </a:r>
          </a:p>
          <a:p>
            <a:pPr eaLnBrk="1" hangingPunct="1"/>
            <a:r>
              <a:rPr lang="es-ES" sz="2400" dirty="0"/>
              <a:t>Una de sus grandes atracciones son sus hermosos patios, en total doce, unidos entre sí por galerías, con gran diversidad de plantas</a:t>
            </a:r>
            <a:r>
              <a:rPr lang="es-ES" dirty="0"/>
              <a:t>.</a:t>
            </a:r>
          </a:p>
        </p:txBody>
      </p:sp>
    </p:spTree>
    <p:extLst>
      <p:ext uri="{BB962C8B-B14F-4D97-AF65-F5344CB8AC3E}">
        <p14:creationId xmlns:p14="http://schemas.microsoft.com/office/powerpoint/2010/main" val="358464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ordo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348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ordo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1100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ordoba"/>
          <p:cNvPicPr>
            <a:picLocks noChangeAspect="1" noChangeArrowheads="1"/>
          </p:cNvPicPr>
          <p:nvPr/>
        </p:nvPicPr>
        <p:blipFill rotWithShape="1">
          <a:blip r:embed="rId3">
            <a:extLst>
              <a:ext uri="{28A0092B-C50C-407E-A947-70E740481C1C}">
                <a14:useLocalDpi xmlns:a14="http://schemas.microsoft.com/office/drawing/2010/main" val="0"/>
              </a:ext>
            </a:extLst>
          </a:blip>
          <a:srcRect b="588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7209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Palacio_de_viana_31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19150"/>
            <a:ext cx="9144000" cy="957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240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Palacio_de_viana_31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11313"/>
            <a:ext cx="9144000" cy="10153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2425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Palacio_de_viana_31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08075"/>
            <a:ext cx="9144000" cy="929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9899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Palacio_de_viana_31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47713"/>
            <a:ext cx="9144000" cy="885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7322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ordo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694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s-ES_tradnl" dirty="0"/>
              <a:t>CORDOBA</a:t>
            </a:r>
          </a:p>
        </p:txBody>
      </p:sp>
      <p:sp>
        <p:nvSpPr>
          <p:cNvPr id="745475" name="Rectangle 3"/>
          <p:cNvSpPr>
            <a:spLocks noGrp="1" noChangeArrowheads="1"/>
          </p:cNvSpPr>
          <p:nvPr>
            <p:ph sz="quarter" idx="1"/>
          </p:nvPr>
        </p:nvSpPr>
        <p:spPr>
          <a:xfrm>
            <a:off x="457200" y="1600200"/>
            <a:ext cx="7467600" cy="5357192"/>
          </a:xfrm>
        </p:spPr>
        <p:txBody>
          <a:bodyPr>
            <a:normAutofit lnSpcReduction="10000"/>
          </a:bodyPr>
          <a:lstStyle/>
          <a:p>
            <a:pPr marL="274320" indent="-274320" eaLnBrk="1" fontAlgn="auto" hangingPunct="1">
              <a:spcBef>
                <a:spcPts val="580"/>
              </a:spcBef>
              <a:spcAft>
                <a:spcPts val="0"/>
              </a:spcAft>
              <a:buFont typeface="Wingdings 2"/>
              <a:buChar char=""/>
              <a:defRPr/>
            </a:pPr>
            <a:r>
              <a:rPr lang="es-ES" b="1" dirty="0"/>
              <a:t>Córdoba</a:t>
            </a:r>
            <a:r>
              <a:rPr lang="es-ES" dirty="0"/>
              <a:t> es una ciudad de Andalucía, España, capital de la provincia homónima, situada en una depresión a orillas del Guadalquivir y al pie de Sierra Morena.</a:t>
            </a:r>
          </a:p>
          <a:p>
            <a:pPr marL="274320" indent="-274320" eaLnBrk="1" fontAlgn="auto" hangingPunct="1">
              <a:spcBef>
                <a:spcPts val="580"/>
              </a:spcBef>
              <a:spcAft>
                <a:spcPts val="0"/>
              </a:spcAft>
              <a:buFont typeface="Wingdings 2"/>
              <a:buChar char=""/>
              <a:defRPr/>
            </a:pPr>
            <a:r>
              <a:rPr lang="es-ES" dirty="0"/>
              <a:t>El Cristo de los Faroles, en la Plaza de la Trinidad.</a:t>
            </a:r>
          </a:p>
          <a:p>
            <a:pPr marL="274320" indent="-274320" eaLnBrk="1" fontAlgn="auto" hangingPunct="1">
              <a:spcBef>
                <a:spcPts val="580"/>
              </a:spcBef>
              <a:spcAft>
                <a:spcPts val="0"/>
              </a:spcAft>
              <a:buFont typeface="Wingdings 2"/>
              <a:buChar char=""/>
              <a:defRPr/>
            </a:pPr>
            <a:r>
              <a:rPr lang="es-ES" dirty="0"/>
              <a:t>El </a:t>
            </a:r>
            <a:r>
              <a:rPr lang="es-ES" b="1" dirty="0"/>
              <a:t>Parque de Miraflores</a:t>
            </a:r>
            <a:r>
              <a:rPr lang="es-ES" dirty="0"/>
              <a:t>: se encuentra en la orilla sur del río Guadalquivir. Fue diseñado por el arquitecto Juan Cuenca Montilla como una serie de terrazas que desde lo alto, descienden hacia el río. </a:t>
            </a:r>
          </a:p>
          <a:p>
            <a:pPr marL="274320" indent="-274320" eaLnBrk="1" fontAlgn="auto" hangingPunct="1">
              <a:spcBef>
                <a:spcPts val="580"/>
              </a:spcBef>
              <a:spcAft>
                <a:spcPts val="0"/>
              </a:spcAft>
              <a:buFont typeface="Wingdings 2"/>
              <a:buChar char=""/>
              <a:defRPr/>
            </a:pPr>
            <a:r>
              <a:rPr lang="es-ES" dirty="0"/>
              <a:t>Cuenta entre otros puntos de interés con un conjunto escultórico de Agustín Ibarrola, el Salam y el propio Puente .</a:t>
            </a:r>
          </a:p>
        </p:txBody>
      </p:sp>
    </p:spTree>
    <p:extLst>
      <p:ext uri="{BB962C8B-B14F-4D97-AF65-F5344CB8AC3E}">
        <p14:creationId xmlns:p14="http://schemas.microsoft.com/office/powerpoint/2010/main" val="4011220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Marcador de contenido"/>
          <p:cNvSpPr>
            <a:spLocks noGrp="1"/>
          </p:cNvSpPr>
          <p:nvPr>
            <p:ph sz="quarter" idx="1"/>
          </p:nvPr>
        </p:nvSpPr>
        <p:spPr>
          <a:xfrm>
            <a:off x="457200" y="357188"/>
            <a:ext cx="7499176" cy="5773737"/>
          </a:xfrm>
        </p:spPr>
        <p:txBody>
          <a:bodyPr/>
          <a:lstStyle/>
          <a:p>
            <a:pPr eaLnBrk="1" hangingPunct="1"/>
            <a:r>
              <a:rPr lang="es-ES" dirty="0"/>
              <a:t>Mayo es el mes grande de Córdoba. Durante este mes se celebran las principales fiestas de Córdoba y por las cuales es ampliamente conocida.</a:t>
            </a:r>
          </a:p>
          <a:p>
            <a:pPr eaLnBrk="1" hangingPunct="1"/>
            <a:r>
              <a:rPr lang="es-ES" dirty="0"/>
              <a:t>El </a:t>
            </a:r>
            <a:r>
              <a:rPr lang="es-ES" b="1" dirty="0"/>
              <a:t>Paseo de Córdoba</a:t>
            </a:r>
            <a:r>
              <a:rPr lang="es-ES" dirty="0"/>
              <a:t>: situado sobre las vías soterradas del tren se trata de un paseo de gran varios kilómetros de longitud con más de 434.000 m</a:t>
            </a:r>
            <a:r>
              <a:rPr lang="es-ES" baseline="30000" dirty="0"/>
              <a:t>2</a:t>
            </a:r>
            <a:endParaRPr lang="es-ES" dirty="0"/>
          </a:p>
        </p:txBody>
      </p:sp>
    </p:spTree>
    <p:extLst>
      <p:ext uri="{BB962C8B-B14F-4D97-AF65-F5344CB8AC3E}">
        <p14:creationId xmlns:p14="http://schemas.microsoft.com/office/powerpoint/2010/main" val="3637762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ordo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8845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Alcazar_(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6589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Jardines_de_Colón_(Córdoba,_Sp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038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rque_de_Miraflo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604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aseo_de_Córdoba_(Córdoba,_Spa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29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094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ordo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827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ordo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397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ordo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7007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s-ES_tradnl" dirty="0"/>
              <a:t>ALHAMBRA</a:t>
            </a:r>
          </a:p>
        </p:txBody>
      </p:sp>
      <p:sp>
        <p:nvSpPr>
          <p:cNvPr id="33795" name="Rectangle 3"/>
          <p:cNvSpPr>
            <a:spLocks noGrp="1" noChangeArrowheads="1"/>
          </p:cNvSpPr>
          <p:nvPr>
            <p:ph sz="quarter" idx="1"/>
          </p:nvPr>
        </p:nvSpPr>
        <p:spPr/>
        <p:txBody>
          <a:bodyPr/>
          <a:lstStyle/>
          <a:p>
            <a:pPr eaLnBrk="1" hangingPunct="1"/>
            <a:r>
              <a:rPr lang="es-ES" dirty="0"/>
              <a:t>La </a:t>
            </a:r>
            <a:r>
              <a:rPr lang="es-ES" b="1" dirty="0"/>
              <a:t>Alhambra</a:t>
            </a:r>
            <a:r>
              <a:rPr lang="es-ES" dirty="0"/>
              <a:t> es una ciudad palatina andalusí situada en Granada (España)</a:t>
            </a:r>
          </a:p>
          <a:p>
            <a:pPr eaLnBrk="1" hangingPunct="1"/>
            <a:r>
              <a:rPr lang="es-ES" dirty="0"/>
              <a:t>. Se trata de un rico complejo palaciego y fortaleza (alcázar o </a:t>
            </a:r>
            <a:r>
              <a:rPr lang="es-ES" i="1" dirty="0"/>
              <a:t>al-Ksar</a:t>
            </a:r>
            <a:r>
              <a:rPr lang="es-ES" dirty="0"/>
              <a:t>) que alojaba al monarca y a la corte del Reino de Granada nazarí.</a:t>
            </a:r>
          </a:p>
          <a:p>
            <a:pPr eaLnBrk="1" hangingPunct="1"/>
            <a:r>
              <a:rPr lang="es-ES" dirty="0"/>
              <a:t>Sus magníficos jardines conservan la atmosfera de los jardines hispano-árabes..</a:t>
            </a:r>
          </a:p>
        </p:txBody>
      </p:sp>
    </p:spTree>
    <p:extLst>
      <p:ext uri="{BB962C8B-B14F-4D97-AF65-F5344CB8AC3E}">
        <p14:creationId xmlns:p14="http://schemas.microsoft.com/office/powerpoint/2010/main" val="927575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lhamb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344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lhamb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3861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Alhamb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9006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Alcazar_cordoba_219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0950"/>
            <a:ext cx="9144000" cy="907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236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descr="granada_alhamb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7142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Generalife-fontaine-7x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071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Gra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6793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Gra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95513"/>
            <a:ext cx="9144000" cy="11249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6255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La Alhamb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2619375"/>
            <a:ext cx="19507200" cy="146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9029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armen de los Marti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3860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s-ES_tradnl" dirty="0"/>
              <a:t>CARMEN DE LOS MARTIRES</a:t>
            </a:r>
          </a:p>
        </p:txBody>
      </p:sp>
      <p:sp>
        <p:nvSpPr>
          <p:cNvPr id="45059" name="Rectangle 3"/>
          <p:cNvSpPr>
            <a:spLocks noGrp="1" noChangeArrowheads="1"/>
          </p:cNvSpPr>
          <p:nvPr>
            <p:ph sz="quarter" idx="1"/>
          </p:nvPr>
        </p:nvSpPr>
        <p:spPr/>
        <p:txBody>
          <a:bodyPr>
            <a:normAutofit lnSpcReduction="10000"/>
          </a:bodyPr>
          <a:lstStyle/>
          <a:p>
            <a:pPr eaLnBrk="1" hangingPunct="1"/>
            <a:r>
              <a:rPr lang="es-ES" sz="2400" dirty="0"/>
              <a:t>El </a:t>
            </a:r>
            <a:r>
              <a:rPr lang="es-ES" sz="2400" b="1" dirty="0"/>
              <a:t>Carmen de los Mártires</a:t>
            </a:r>
            <a:r>
              <a:rPr lang="es-ES" sz="2400" dirty="0"/>
              <a:t>, ubicado en la colina de La Alhambra, sobre la ciudad de Granada, es en primer término un carmen granadino como indica su nombre, esto es, un conjunto de terreno, sobre una topografía en niveles, en torno a una vivienda más o menos lujosa.</a:t>
            </a:r>
          </a:p>
          <a:p>
            <a:pPr eaLnBrk="1" hangingPunct="1"/>
            <a:r>
              <a:rPr lang="es-ES" sz="2400" dirty="0"/>
              <a:t>Una característica de los cármenes y muy especial del Carmen de los Mártires es su vinculación con el agua necesaria para el riego de sus frondosos jardines y los huertos y sus vistas panorámicas sobre La Alhambra (hoy día muy limitadas por la vegetación), la Vega, Sierra Nevada o el Albayzín. </a:t>
            </a:r>
          </a:p>
        </p:txBody>
      </p:sp>
    </p:spTree>
    <p:extLst>
      <p:ext uri="{BB962C8B-B14F-4D97-AF65-F5344CB8AC3E}">
        <p14:creationId xmlns:p14="http://schemas.microsoft.com/office/powerpoint/2010/main" val="2596730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Gra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6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08971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3867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4538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9165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053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6194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Gra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3573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Fundacion Rodriguez Acosta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7476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s-ES_tradnl" dirty="0"/>
              <a:t>HUERTO DEL CURA</a:t>
            </a:r>
          </a:p>
        </p:txBody>
      </p:sp>
      <p:sp>
        <p:nvSpPr>
          <p:cNvPr id="54275" name="Rectangle 3"/>
          <p:cNvSpPr>
            <a:spLocks noGrp="1" noChangeArrowheads="1"/>
          </p:cNvSpPr>
          <p:nvPr>
            <p:ph sz="quarter" idx="1"/>
          </p:nvPr>
        </p:nvSpPr>
        <p:spPr>
          <a:xfrm>
            <a:off x="457200" y="2205038"/>
            <a:ext cx="7643192" cy="4295775"/>
          </a:xfrm>
        </p:spPr>
        <p:txBody>
          <a:bodyPr/>
          <a:lstStyle/>
          <a:p>
            <a:pPr eaLnBrk="1" hangingPunct="1"/>
            <a:r>
              <a:rPr lang="es-ES" dirty="0"/>
              <a:t>El </a:t>
            </a:r>
            <a:r>
              <a:rPr lang="es-ES" b="1" dirty="0"/>
              <a:t>Huerto del Cura</a:t>
            </a:r>
            <a:r>
              <a:rPr lang="es-ES" dirty="0"/>
              <a:t> es un Jardí botánico ubicado en la ciudad de Elche, en la provincia de Alicante, (España).</a:t>
            </a:r>
          </a:p>
          <a:p>
            <a:pPr eaLnBrk="1" hangingPunct="1"/>
            <a:r>
              <a:rPr lang="es-ES" dirty="0"/>
              <a:t> El jardín posee unos 13.000 m², densamente poblado de palmeras, en él viven alrededor de 1000 palmeras, en su mayoría datileras.</a:t>
            </a:r>
          </a:p>
          <a:p>
            <a:pPr eaLnBrk="1" hangingPunct="1"/>
            <a:r>
              <a:rPr lang="es-ES" dirty="0"/>
              <a:t>Este Huerto debe su nombre al capellán José Castaño Sánchez, que fue su propietario hasta el año 1918. </a:t>
            </a:r>
          </a:p>
        </p:txBody>
      </p:sp>
    </p:spTree>
    <p:extLst>
      <p:ext uri="{BB962C8B-B14F-4D97-AF65-F5344CB8AC3E}">
        <p14:creationId xmlns:p14="http://schemas.microsoft.com/office/powerpoint/2010/main" val="5135181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uerto del  Cu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0113"/>
            <a:ext cx="9144000" cy="8658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4981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uerto del Cu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9708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uerto del Cu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74688"/>
            <a:ext cx="9753600" cy="799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6788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uerto del Cu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03250"/>
            <a:ext cx="9753600" cy="799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39476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uerto del Cu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03250"/>
            <a:ext cx="9753600" cy="799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15677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s-ES_tradnl" dirty="0"/>
              <a:t>JARDINES DE ARANJUEZ</a:t>
            </a:r>
          </a:p>
        </p:txBody>
      </p:sp>
      <p:sp>
        <p:nvSpPr>
          <p:cNvPr id="60419" name="Rectangle 3"/>
          <p:cNvSpPr>
            <a:spLocks noGrp="1" noChangeArrowheads="1"/>
          </p:cNvSpPr>
          <p:nvPr>
            <p:ph sz="quarter" idx="1"/>
          </p:nvPr>
        </p:nvSpPr>
        <p:spPr>
          <a:xfrm>
            <a:off x="457200" y="2132856"/>
            <a:ext cx="7571184" cy="4153644"/>
          </a:xfrm>
        </p:spPr>
        <p:txBody>
          <a:bodyPr/>
          <a:lstStyle/>
          <a:p>
            <a:pPr eaLnBrk="1" hangingPunct="1"/>
            <a:r>
              <a:rPr lang="es-ES" dirty="0"/>
              <a:t>Los </a:t>
            </a:r>
            <a:r>
              <a:rPr lang="es-ES" b="1" dirty="0"/>
              <a:t>Jardines de Aranjuez</a:t>
            </a:r>
            <a:r>
              <a:rPr lang="es-ES" dirty="0"/>
              <a:t> son una serie de bosques y parques ajardinados y ornamentados con numerosas fuentes y estatuas, situados junto al río Tajo y al Palacio Real de Aranjuez.</a:t>
            </a:r>
          </a:p>
          <a:p>
            <a:pPr eaLnBrk="1" hangingPunct="1"/>
            <a:r>
              <a:rPr lang="es-ES" dirty="0"/>
              <a:t> Están al cuidado del Patrimonio Nacional de la monarquía española y además ostentan el título de Paisaje Cultural Patrimonio de la Humanidad otorgado por la Unesco en 2001.</a:t>
            </a:r>
          </a:p>
        </p:txBody>
      </p:sp>
    </p:spTree>
    <p:extLst>
      <p:ext uri="{BB962C8B-B14F-4D97-AF65-F5344CB8AC3E}">
        <p14:creationId xmlns:p14="http://schemas.microsoft.com/office/powerpoint/2010/main" val="19029977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75" y="0"/>
            <a:ext cx="9937750" cy="861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8294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1714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47713"/>
            <a:ext cx="9144000" cy="760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7110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63613"/>
            <a:ext cx="9144000" cy="782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9407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Jardin de la Is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79637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Jardines de Aranjue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4095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Jardin del Princi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14842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Jardin de la Is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9725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Jardin del Princi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1900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714" name="Rectangle 2"/>
          <p:cNvSpPr>
            <a:spLocks noGrp="1" noChangeArrowheads="1"/>
          </p:cNvSpPr>
          <p:nvPr>
            <p:ph type="title"/>
          </p:nvPr>
        </p:nvSpPr>
        <p:spPr>
          <a:xfrm>
            <a:off x="914400" y="274638"/>
            <a:ext cx="7772400" cy="633412"/>
          </a:xfrm>
        </p:spPr>
        <p:txBody>
          <a:bodyPr>
            <a:normAutofit/>
          </a:bodyPr>
          <a:lstStyle/>
          <a:p>
            <a:pPr eaLnBrk="1" fontAlgn="auto" hangingPunct="1">
              <a:spcAft>
                <a:spcPts val="0"/>
              </a:spcAft>
              <a:defRPr/>
            </a:pPr>
            <a:r>
              <a:rPr lang="es-ES_tradnl" b="1" dirty="0"/>
              <a:t>CAMPO GRANDE</a:t>
            </a:r>
          </a:p>
        </p:txBody>
      </p:sp>
      <p:sp>
        <p:nvSpPr>
          <p:cNvPr id="755715" name="Rectangle 3"/>
          <p:cNvSpPr>
            <a:spLocks noGrp="1" noChangeArrowheads="1"/>
          </p:cNvSpPr>
          <p:nvPr>
            <p:ph sz="quarter" idx="1"/>
          </p:nvPr>
        </p:nvSpPr>
        <p:spPr>
          <a:xfrm>
            <a:off x="457200" y="1052513"/>
            <a:ext cx="7787208" cy="5376862"/>
          </a:xfrm>
        </p:spPr>
        <p:txBody>
          <a:bodyPr>
            <a:normAutofit lnSpcReduction="10000"/>
          </a:bodyPr>
          <a:lstStyle/>
          <a:p>
            <a:pPr marL="274320" indent="-274320" eaLnBrk="1" fontAlgn="auto" hangingPunct="1">
              <a:spcBef>
                <a:spcPts val="580"/>
              </a:spcBef>
              <a:spcAft>
                <a:spcPts val="0"/>
              </a:spcAft>
              <a:buFont typeface="Wingdings 2"/>
              <a:buChar char=""/>
              <a:defRPr/>
            </a:pPr>
            <a:r>
              <a:rPr lang="es-ES" sz="2400" dirty="0"/>
              <a:t>El </a:t>
            </a:r>
            <a:r>
              <a:rPr lang="es-ES" sz="2400" b="1" dirty="0"/>
              <a:t>Campo Grande</a:t>
            </a:r>
            <a:r>
              <a:rPr lang="es-ES" sz="2400" dirty="0"/>
              <a:t> es un gran jardín público ubicado en pleno centro de la ciudad de Valladolid. </a:t>
            </a:r>
          </a:p>
          <a:p>
            <a:pPr marL="274320" indent="-274320" eaLnBrk="1" fontAlgn="auto" hangingPunct="1">
              <a:spcBef>
                <a:spcPts val="580"/>
              </a:spcBef>
              <a:spcAft>
                <a:spcPts val="0"/>
              </a:spcAft>
              <a:buFont typeface="Wingdings 2"/>
              <a:buChar char=""/>
              <a:defRPr/>
            </a:pPr>
            <a:r>
              <a:rPr lang="es-ES" sz="2400" dirty="0"/>
              <a:t>Tiene forma triangular, cuenta con 115.000 m² (11.5 ha.) de superficie</a:t>
            </a:r>
          </a:p>
          <a:p>
            <a:pPr marL="274320" indent="-274320" eaLnBrk="1" fontAlgn="auto" hangingPunct="1">
              <a:spcBef>
                <a:spcPts val="580"/>
              </a:spcBef>
              <a:spcAft>
                <a:spcPts val="0"/>
              </a:spcAft>
              <a:buFont typeface="Wingdings 2"/>
              <a:buChar char=""/>
              <a:defRPr/>
            </a:pPr>
            <a:r>
              <a:rPr lang="es-ES" sz="2400" dirty="0"/>
              <a:t>Su origen como parque o, como zona ajardinada, se remonta a 1787, aunque ya desde el siglo XV hay que considerarlo como un espacio urbano de gran importancia.</a:t>
            </a:r>
          </a:p>
          <a:p>
            <a:pPr marL="274320" indent="-274320" eaLnBrk="1" fontAlgn="auto" hangingPunct="1">
              <a:spcBef>
                <a:spcPts val="580"/>
              </a:spcBef>
              <a:spcAft>
                <a:spcPts val="0"/>
              </a:spcAft>
              <a:buFont typeface="Wingdings 2"/>
              <a:buChar char=""/>
              <a:defRPr/>
            </a:pPr>
            <a:r>
              <a:rPr lang="es-ES" sz="2400" dirty="0"/>
              <a:t>Tiene una gran variedad de árboles que constituyen un verdadero jardín botánico.</a:t>
            </a:r>
          </a:p>
          <a:p>
            <a:pPr marL="274320" indent="-274320" eaLnBrk="1" fontAlgn="auto" hangingPunct="1">
              <a:spcBef>
                <a:spcPts val="580"/>
              </a:spcBef>
              <a:spcAft>
                <a:spcPts val="0"/>
              </a:spcAft>
              <a:buFont typeface="Wingdings 2"/>
              <a:buChar char=""/>
              <a:defRPr/>
            </a:pPr>
            <a:r>
              <a:rPr lang="es-ES" sz="2400" dirty="0"/>
              <a:t>El número de especies arbóreas del Campo Grande ha variado a lo largo de su historia. Actualmente encontramos 62 especies,</a:t>
            </a:r>
            <a:r>
              <a:rPr lang="es-ES" sz="2400" baseline="30000" dirty="0"/>
              <a:t> </a:t>
            </a:r>
            <a:r>
              <a:rPr lang="es-ES" sz="2400" dirty="0"/>
              <a:t>número que puede verse modificado por futuras plantaciones o por la muerte de algunos ejemplares. </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1273122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4" descr="Campo Grand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4338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ampo Gran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4660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ampo Gran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1835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ampo Grand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05833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Campo Gran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0956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ampo_Grande,_Valladol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9965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s-ES_tradnl" dirty="0"/>
              <a:t>JARDINS DE CAP ROIG</a:t>
            </a:r>
          </a:p>
        </p:txBody>
      </p:sp>
      <p:sp>
        <p:nvSpPr>
          <p:cNvPr id="77827" name="Rectangle 3"/>
          <p:cNvSpPr>
            <a:spLocks noGrp="1" noChangeArrowheads="1"/>
          </p:cNvSpPr>
          <p:nvPr>
            <p:ph sz="quarter" idx="1"/>
          </p:nvPr>
        </p:nvSpPr>
        <p:spPr>
          <a:xfrm>
            <a:off x="500063" y="1773238"/>
            <a:ext cx="7528321" cy="4400550"/>
          </a:xfrm>
        </p:spPr>
        <p:txBody>
          <a:bodyPr/>
          <a:lstStyle/>
          <a:p>
            <a:pPr eaLnBrk="1" hangingPunct="1"/>
            <a:r>
              <a:rPr lang="es-ES" sz="2400" dirty="0"/>
              <a:t>Ahora </a:t>
            </a:r>
            <a:r>
              <a:rPr lang="es-ES" sz="2400" b="1" dirty="0"/>
              <a:t>Jardín Botánico de Caixa Girona</a:t>
            </a:r>
            <a:r>
              <a:rPr lang="es-ES" sz="2400" dirty="0"/>
              <a:t> es un jardín botánico situado en la comunidad autónoma de Cataluña, España, está considerado como uno de los jardines botánicos más importantes del Mediterráneo.</a:t>
            </a:r>
          </a:p>
          <a:p>
            <a:pPr eaLnBrk="1" hangingPunct="1"/>
            <a:r>
              <a:rPr lang="es-ES" sz="2400" dirty="0"/>
              <a:t>La situación geográfica y la orientación favorable resguardada de vientos del norte conforman unas condiciones climáticas favorables para sustentar un amplio espectro de flora mediterránea y también de flora exótica, tropical y subtropical.</a:t>
            </a:r>
          </a:p>
          <a:p>
            <a:pPr eaLnBrk="1" hangingPunct="1"/>
            <a:endParaRPr lang="es-ES" dirty="0"/>
          </a:p>
        </p:txBody>
      </p:sp>
    </p:spTree>
    <p:extLst>
      <p:ext uri="{BB962C8B-B14F-4D97-AF65-F5344CB8AC3E}">
        <p14:creationId xmlns:p14="http://schemas.microsoft.com/office/powerpoint/2010/main" val="4002223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ap Roig-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1261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ap Roig-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91639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Jardins de Cap Ro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372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Jardins de Cap Roig-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086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Jardins de Cap Roig-Jardi dels enamorat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3550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Jardins de Cap Roig-Escale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35050"/>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3987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Jardins de Cap Roig-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6817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Jardins de Cap Roig-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4114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Jardins de Cap Roig-Jardi dels enamorat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94718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Jardins de Cap Roig-reco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1813"/>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6319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0" name="Rectangle 2"/>
          <p:cNvSpPr>
            <a:spLocks noGrp="1" noChangeArrowheads="1"/>
          </p:cNvSpPr>
          <p:nvPr>
            <p:ph type="title"/>
          </p:nvPr>
        </p:nvSpPr>
        <p:spPr/>
        <p:txBody>
          <a:bodyPr>
            <a:normAutofit/>
          </a:bodyPr>
          <a:lstStyle/>
          <a:p>
            <a:pPr eaLnBrk="1" fontAlgn="auto" hangingPunct="1">
              <a:spcAft>
                <a:spcPts val="0"/>
              </a:spcAft>
              <a:defRPr/>
            </a:pPr>
            <a:r>
              <a:rPr lang="es-ES_tradnl" sz="2800" dirty="0"/>
              <a:t>JARDINS DE MOSEN COSTA I LLOBERA</a:t>
            </a:r>
          </a:p>
        </p:txBody>
      </p:sp>
      <p:sp>
        <p:nvSpPr>
          <p:cNvPr id="759811" name="Rectangle 3"/>
          <p:cNvSpPr>
            <a:spLocks noGrp="1" noChangeArrowheads="1"/>
          </p:cNvSpPr>
          <p:nvPr>
            <p:ph sz="quarter" idx="1"/>
          </p:nvPr>
        </p:nvSpPr>
        <p:spPr>
          <a:xfrm>
            <a:off x="914400" y="1844824"/>
            <a:ext cx="7185992" cy="4896544"/>
          </a:xfrm>
        </p:spPr>
        <p:txBody>
          <a:bodyPr>
            <a:normAutofit/>
          </a:bodyPr>
          <a:lstStyle/>
          <a:p>
            <a:pPr marL="274320" indent="-274320" eaLnBrk="1" fontAlgn="auto" hangingPunct="1">
              <a:spcBef>
                <a:spcPts val="580"/>
              </a:spcBef>
              <a:spcAft>
                <a:spcPts val="0"/>
              </a:spcAft>
              <a:buFont typeface="Wingdings 2"/>
              <a:buChar char=""/>
              <a:defRPr/>
            </a:pPr>
            <a:r>
              <a:rPr lang="es-ES" dirty="0"/>
              <a:t>Los </a:t>
            </a:r>
            <a:r>
              <a:rPr lang="es-ES" b="1" dirty="0"/>
              <a:t>Jardines Mossèn Costa i Llobera</a:t>
            </a:r>
            <a:r>
              <a:rPr lang="es-ES" dirty="0"/>
              <a:t>  son unos jardines temáticos de 6,15 hectáreas de extensión, especializados en cactus y suculentas, que se encuentran en la montaña de Montjuic en Barcelona, comunidad autónoma de Cataluña, España.</a:t>
            </a:r>
          </a:p>
          <a:p>
            <a:pPr marL="274320" indent="-274320" eaLnBrk="1" fontAlgn="auto" hangingPunct="1">
              <a:spcBef>
                <a:spcPts val="580"/>
              </a:spcBef>
              <a:spcAft>
                <a:spcPts val="0"/>
              </a:spcAft>
              <a:buFont typeface="Wingdings 2"/>
              <a:buChar char=""/>
              <a:defRPr/>
            </a:pPr>
            <a:r>
              <a:rPr lang="es-ES" dirty="0"/>
              <a:t>Están dedicados a Miquel Costa i Llobera, poeta mallorquín.</a:t>
            </a:r>
          </a:p>
          <a:p>
            <a:pPr marL="274320" indent="-274320" eaLnBrk="1" fontAlgn="auto" hangingPunct="1">
              <a:spcBef>
                <a:spcPts val="580"/>
              </a:spcBef>
              <a:spcAft>
                <a:spcPts val="0"/>
              </a:spcAft>
              <a:buFont typeface="Wingdings 2"/>
              <a:buChar char=""/>
              <a:defRPr/>
            </a:pPr>
            <a:r>
              <a:rPr lang="es-ES" dirty="0"/>
              <a:t>Fue creado en 1970. </a:t>
            </a:r>
          </a:p>
        </p:txBody>
      </p:sp>
    </p:spTree>
    <p:extLst>
      <p:ext uri="{BB962C8B-B14F-4D97-AF65-F5344CB8AC3E}">
        <p14:creationId xmlns:p14="http://schemas.microsoft.com/office/powerpoint/2010/main" val="37772836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El autor o más bien director de su creación fue el técnico botánico Joan Pañella, del servicio de Parques y Jardines del Ayuntamiento de Barcelona en la época del alcalde Porcioles. </a:t>
            </a:r>
          </a:p>
          <a:p>
            <a:r>
              <a:rPr lang="es-ES" dirty="0"/>
              <a:t>Consiguió diversos ejemplares de cactáceas traídos desde Italia de la colección Palanca..</a:t>
            </a:r>
          </a:p>
          <a:p>
            <a:endParaRPr lang="es-ES" dirty="0"/>
          </a:p>
        </p:txBody>
      </p:sp>
    </p:spTree>
    <p:extLst>
      <p:ext uri="{BB962C8B-B14F-4D97-AF65-F5344CB8AC3E}">
        <p14:creationId xmlns:p14="http://schemas.microsoft.com/office/powerpoint/2010/main" val="34660517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Jardins de Mossen Costa i Llobera-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4426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Jardins de Mossen Costa i Llobera-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23495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Jardins de Mossen Costa i Llobera-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63149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Jardins de Mossen Costa i Llobera-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0253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Jardins de Mossen Costa i Llobera-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16605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Jardins de Mossen Costa i Llobera-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4026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Jardins de Mossen Costa i Llobera-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1813"/>
            <a:ext cx="946785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7726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r>
              <a:rPr lang="es-ES_tradnl" dirty="0"/>
              <a:t>JARDINS MARIMURTRA</a:t>
            </a:r>
          </a:p>
        </p:txBody>
      </p:sp>
      <p:sp>
        <p:nvSpPr>
          <p:cNvPr id="97283" name="Rectangle 3"/>
          <p:cNvSpPr>
            <a:spLocks noGrp="1" noChangeArrowheads="1"/>
          </p:cNvSpPr>
          <p:nvPr>
            <p:ph sz="quarter" idx="1"/>
          </p:nvPr>
        </p:nvSpPr>
        <p:spPr>
          <a:xfrm>
            <a:off x="457200" y="1989138"/>
            <a:ext cx="7571184" cy="4368800"/>
          </a:xfrm>
        </p:spPr>
        <p:txBody>
          <a:bodyPr/>
          <a:lstStyle/>
          <a:p>
            <a:pPr eaLnBrk="1" hangingPunct="1"/>
            <a:r>
              <a:rPr lang="es-ES" sz="2400" dirty="0"/>
              <a:t>El </a:t>
            </a:r>
            <a:r>
              <a:rPr lang="es-ES" sz="2400" b="1" dirty="0"/>
              <a:t>Jardín Botánico Marimurtra</a:t>
            </a:r>
            <a:r>
              <a:rPr lang="es-ES" sz="2400" dirty="0"/>
              <a:t> está considerado el mejor jardín botánico mediterráneo de Europa con unas 16 has. de extensión. </a:t>
            </a:r>
          </a:p>
          <a:p>
            <a:pPr eaLnBrk="1" hangingPunct="1"/>
            <a:r>
              <a:rPr lang="es-ES" sz="2400" dirty="0"/>
              <a:t>Situado en el municipio de Blanes, provincia de Gerona, en la comunidad de.</a:t>
            </a:r>
          </a:p>
          <a:p>
            <a:pPr eaLnBrk="1" hangingPunct="1"/>
            <a:r>
              <a:rPr lang="es-ES" sz="2400" dirty="0"/>
              <a:t> Como su nombre indica, se encuentra situado en la montaña y posee unas impresionantes vistas sobre el mar Mediterráneo.</a:t>
            </a:r>
          </a:p>
        </p:txBody>
      </p:sp>
    </p:spTree>
    <p:extLst>
      <p:ext uri="{BB962C8B-B14F-4D97-AF65-F5344CB8AC3E}">
        <p14:creationId xmlns:p14="http://schemas.microsoft.com/office/powerpoint/2010/main" val="10064677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Jardi marimurtra-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9891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Jardi Marimurtra-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1813"/>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8418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Jardi marimurtra-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21908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Jardi Marimurtra-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15828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Jardi Marimurtra-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2875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Jardi Marimurtra-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53434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Jardi ,Marimurtra-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8306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Jardi Marimurtr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74699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Jardi Marimurtra-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23134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es-ES_tradnl" dirty="0"/>
              <a:t>JARDINS DE SANTA CLOTILDE</a:t>
            </a:r>
          </a:p>
        </p:txBody>
      </p:sp>
      <p:sp>
        <p:nvSpPr>
          <p:cNvPr id="763907" name="Rectangle 3"/>
          <p:cNvSpPr>
            <a:spLocks noGrp="1" noChangeArrowheads="1"/>
          </p:cNvSpPr>
          <p:nvPr>
            <p:ph sz="quarter" idx="1"/>
          </p:nvPr>
        </p:nvSpPr>
        <p:spPr>
          <a:xfrm>
            <a:off x="457200" y="1600200"/>
            <a:ext cx="7467600" cy="525780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Los jardines de Santa Clotilde, diseñados a manera de los antiguos jardines, suaves y al mismo tiempo austeros, del Renacimiento Italiano, fueron realizados por Nicolau Rubió i Tudurí a los veintiocho años, cuando todavía estaba en plena efervescencia la admiración por su maestro en el arte de la jardinería, Forestier.</a:t>
            </a:r>
          </a:p>
          <a:p>
            <a:pPr marL="274320" indent="-274320" eaLnBrk="1" fontAlgn="auto" hangingPunct="1">
              <a:spcBef>
                <a:spcPts val="580"/>
              </a:spcBef>
              <a:spcAft>
                <a:spcPts val="0"/>
              </a:spcAft>
              <a:buFont typeface="Wingdings 2"/>
              <a:buChar char=""/>
              <a:defRPr/>
            </a:pPr>
            <a:r>
              <a:rPr lang="es-ES" dirty="0"/>
              <a:t>Aquí Rubió olvida la lección hispano-árabe confusa entre las imágenes del jardín francés que le enseña Forestier a través de la colaboración en los Jardines de Montjuïc, i se desplaza hacia la recuperación del espíritu renacentista italiano, como esencia de la modernidad.</a:t>
            </a:r>
          </a:p>
          <a:p>
            <a:pPr marL="274320" indent="-274320" eaLnBrk="1" fontAlgn="auto" hangingPunct="1">
              <a:spcBef>
                <a:spcPts val="580"/>
              </a:spcBef>
              <a:spcAft>
                <a:spcPts val="0"/>
              </a:spcAft>
              <a:buFont typeface="Wingdings 2"/>
              <a:buChar char=""/>
              <a:defRPr/>
            </a:pPr>
            <a:r>
              <a:rPr lang="es-ES" dirty="0"/>
              <a:t>Se encuentran en Lloret de Mar, Girona.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28651992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Jardins de Santa Clotilde-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3250"/>
            <a:ext cx="9144000" cy="103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56858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4" descr="Jardín de Santa Clotilde en Lloret del M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8211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Jardins de santa Clotild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057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Jardins de Santa Clotild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53260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Jardins de Santa Clotilde-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7123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Jardins de Santa Clotilde-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9982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Jardins de Santa Clotilde-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66810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914400" y="274638"/>
            <a:ext cx="7772400" cy="850900"/>
          </a:xfrm>
        </p:spPr>
        <p:txBody>
          <a:bodyPr/>
          <a:lstStyle/>
          <a:p>
            <a:pPr eaLnBrk="1" hangingPunct="1"/>
            <a:r>
              <a:rPr lang="es-ES_tradnl" dirty="0"/>
              <a:t>PARQUE DE DOÑA CASILDA</a:t>
            </a:r>
          </a:p>
        </p:txBody>
      </p:sp>
      <p:sp>
        <p:nvSpPr>
          <p:cNvPr id="115715" name="Rectangle 3"/>
          <p:cNvSpPr>
            <a:spLocks noGrp="1" noChangeArrowheads="1"/>
          </p:cNvSpPr>
          <p:nvPr>
            <p:ph sz="quarter" idx="1"/>
          </p:nvPr>
        </p:nvSpPr>
        <p:spPr>
          <a:xfrm>
            <a:off x="914400" y="1125538"/>
            <a:ext cx="6969968" cy="5399087"/>
          </a:xfrm>
        </p:spPr>
        <p:txBody>
          <a:bodyPr>
            <a:normAutofit fontScale="92500"/>
          </a:bodyPr>
          <a:lstStyle/>
          <a:p>
            <a:pPr eaLnBrk="1" hangingPunct="1"/>
            <a:r>
              <a:rPr lang="es-ES" sz="2400" dirty="0"/>
              <a:t>Con casi 100 años de historia (su construcción comenzó en 1907), el principal parque de la Villa es una obra de estilo romántico del arquitecto Ricardo Bastida y el ingeniero Juan de Eguiraun.</a:t>
            </a:r>
          </a:p>
          <a:p>
            <a:pPr eaLnBrk="1" hangingPunct="1"/>
            <a:r>
              <a:rPr lang="es-ES" sz="2400" dirty="0"/>
              <a:t>Actualmente está en proceso de ampliación para unirse al renovado área de Abandoibarra.</a:t>
            </a:r>
          </a:p>
          <a:p>
            <a:pPr eaLnBrk="1" hangingPunct="1"/>
            <a:r>
              <a:rPr lang="es-ES" sz="2400" dirty="0"/>
              <a:t>Extensión: 85.200 metros cuadrados</a:t>
            </a:r>
          </a:p>
          <a:p>
            <a:pPr eaLnBrk="1" hangingPunct="1"/>
            <a:r>
              <a:rPr lang="es-ES" sz="2400" dirty="0"/>
              <a:t>Vegetación: Árboles como los magnolios o plataneros, y flores como las nissias sylvaticas, magnolias glandifloras, sóforas...</a:t>
            </a:r>
          </a:p>
          <a:p>
            <a:pPr eaLnBrk="1" hangingPunct="1"/>
            <a:r>
              <a:rPr lang="es-ES" sz="2400" dirty="0"/>
              <a:t>Esculturas: homenaje al payaso Tonetti, escultura de Eduardo Chillida, efigie de Casilda de Iturrizar y Urquijo, fuente monumental de Aureliano Valle</a:t>
            </a:r>
            <a:r>
              <a:rPr lang="es-ES" dirty="0"/>
              <a:t>.</a:t>
            </a:r>
          </a:p>
          <a:p>
            <a:pPr eaLnBrk="1" hangingPunct="1"/>
            <a:endParaRPr lang="es-ES" dirty="0"/>
          </a:p>
        </p:txBody>
      </p:sp>
    </p:spTree>
    <p:extLst>
      <p:ext uri="{BB962C8B-B14F-4D97-AF65-F5344CB8AC3E}">
        <p14:creationId xmlns:p14="http://schemas.microsoft.com/office/powerpoint/2010/main" val="12342227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Bilba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9986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Bilba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29093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Bilba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5220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4" descr="Bilba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422298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02" name="Rectangle 2"/>
          <p:cNvSpPr>
            <a:spLocks noGrp="1" noChangeArrowheads="1"/>
          </p:cNvSpPr>
          <p:nvPr>
            <p:ph type="title"/>
          </p:nvPr>
        </p:nvSpPr>
        <p:spPr>
          <a:xfrm>
            <a:off x="457200" y="277812"/>
            <a:ext cx="8229600" cy="1278979"/>
          </a:xfrm>
        </p:spPr>
        <p:txBody>
          <a:bodyPr>
            <a:normAutofit/>
          </a:bodyPr>
          <a:lstStyle/>
          <a:p>
            <a:pPr eaLnBrk="1" fontAlgn="auto" hangingPunct="1">
              <a:spcAft>
                <a:spcPts val="0"/>
              </a:spcAft>
              <a:defRPr/>
            </a:pPr>
            <a:r>
              <a:rPr lang="es-ES_tradnl" dirty="0"/>
              <a:t>El espolón .-BURGOS</a:t>
            </a:r>
          </a:p>
        </p:txBody>
      </p:sp>
      <p:sp>
        <p:nvSpPr>
          <p:cNvPr id="120835" name="Rectangle 3"/>
          <p:cNvSpPr>
            <a:spLocks noGrp="1" noChangeArrowheads="1"/>
          </p:cNvSpPr>
          <p:nvPr>
            <p:ph sz="quarter" idx="1"/>
          </p:nvPr>
        </p:nvSpPr>
        <p:spPr>
          <a:xfrm>
            <a:off x="457200" y="2060575"/>
            <a:ext cx="7499176" cy="4368800"/>
          </a:xfrm>
        </p:spPr>
        <p:txBody>
          <a:bodyPr/>
          <a:lstStyle/>
          <a:p>
            <a:pPr eaLnBrk="1" hangingPunct="1"/>
            <a:r>
              <a:rPr lang="es-ES" dirty="0"/>
              <a:t>Es el más céntrico y popular de todos los paseos de Burgos. Está situado en la margen derecha del Arlanzón.</a:t>
            </a:r>
            <a:br>
              <a:rPr lang="es-ES" dirty="0"/>
            </a:br>
            <a:r>
              <a:rPr lang="es-ES" dirty="0"/>
              <a:t>Se fue formando desde finales del siglo XVIII y a lo largo del siglo XIX con sucesivas intervenciones urbanísticas siempre con criterios de asueto ciudadano y según el gusto histórico de la época.</a:t>
            </a:r>
            <a:br>
              <a:rPr lang="es-ES" dirty="0"/>
            </a:br>
            <a:r>
              <a:rPr lang="es-ES" dirty="0"/>
              <a:t>Todo esto ha hecho que el lugar se haya configurado como un lugar de especial encanto.</a:t>
            </a:r>
          </a:p>
        </p:txBody>
      </p:sp>
    </p:spTree>
    <p:extLst>
      <p:ext uri="{BB962C8B-B14F-4D97-AF65-F5344CB8AC3E}">
        <p14:creationId xmlns:p14="http://schemas.microsoft.com/office/powerpoint/2010/main" val="416582103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Burg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638899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Burg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53940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Burg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92108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28149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504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4335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399019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96662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r>
              <a:rPr lang="es-ES_tradnl" dirty="0"/>
              <a:t>JARDINES DEL ESCORIAL</a:t>
            </a:r>
          </a:p>
        </p:txBody>
      </p:sp>
      <p:sp>
        <p:nvSpPr>
          <p:cNvPr id="129027" name="Rectangle 3"/>
          <p:cNvSpPr>
            <a:spLocks noGrp="1" noChangeArrowheads="1"/>
          </p:cNvSpPr>
          <p:nvPr>
            <p:ph sz="quarter" idx="1"/>
          </p:nvPr>
        </p:nvSpPr>
        <p:spPr>
          <a:xfrm>
            <a:off x="914400" y="2492375"/>
            <a:ext cx="7185992" cy="3527425"/>
          </a:xfrm>
        </p:spPr>
        <p:txBody>
          <a:bodyPr/>
          <a:lstStyle/>
          <a:p>
            <a:pPr eaLnBrk="1" hangingPunct="1"/>
            <a:r>
              <a:rPr lang="es-ES" b="1" dirty="0"/>
              <a:t>El Escorial</a:t>
            </a:r>
            <a:r>
              <a:rPr lang="es-ES" dirty="0"/>
              <a:t> es un municipio de la Comunidad de Madrid (España), perteneciente a la comarca de la Cuenca del Guadarrama.</a:t>
            </a:r>
          </a:p>
          <a:p>
            <a:pPr eaLnBrk="1" hangingPunct="1"/>
            <a:r>
              <a:rPr lang="es-ES" dirty="0"/>
              <a:t>Dentro de su término fue erigido, en el siglo XVI, el célebre Monasterio de El Escorial. Sin embargo, esta construcción se encuentra en la actualidad en San Lorenzo de El Escorial, municipio surgido dos siglos después</a:t>
            </a:r>
          </a:p>
        </p:txBody>
      </p:sp>
    </p:spTree>
    <p:extLst>
      <p:ext uri="{BB962C8B-B14F-4D97-AF65-F5344CB8AC3E}">
        <p14:creationId xmlns:p14="http://schemas.microsoft.com/office/powerpoint/2010/main" val="381745629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El Escori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5973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El Escori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674259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pPr eaLnBrk="1" hangingPunct="1"/>
            <a:r>
              <a:rPr lang="es-ES_tradnl" b="1" dirty="0"/>
              <a:t>PARQUE GENOVES</a:t>
            </a:r>
          </a:p>
        </p:txBody>
      </p:sp>
      <p:sp>
        <p:nvSpPr>
          <p:cNvPr id="772099" name="Rectangle 3"/>
          <p:cNvSpPr>
            <a:spLocks noGrp="1" noChangeArrowheads="1"/>
          </p:cNvSpPr>
          <p:nvPr>
            <p:ph sz="quarter" idx="1"/>
          </p:nvPr>
        </p:nvSpPr>
        <p:spPr>
          <a:xfrm>
            <a:off x="457200" y="1557338"/>
            <a:ext cx="7571184" cy="5300662"/>
          </a:xfrm>
        </p:spPr>
        <p:txBody>
          <a:bodyPr>
            <a:normAutofit/>
          </a:bodyPr>
          <a:lstStyle/>
          <a:p>
            <a:pPr marL="274320" indent="-274320" eaLnBrk="1" fontAlgn="auto" hangingPunct="1">
              <a:spcBef>
                <a:spcPts val="580"/>
              </a:spcBef>
              <a:spcAft>
                <a:spcPts val="0"/>
              </a:spcAft>
              <a:buFont typeface="Wingdings 2"/>
              <a:buChar char=""/>
              <a:defRPr/>
            </a:pPr>
            <a:r>
              <a:rPr lang="es-ES" dirty="0"/>
              <a:t>El Parque Genovés es uno de los lugares más importantes y relajantes de Cádiz. </a:t>
            </a:r>
          </a:p>
          <a:p>
            <a:pPr marL="274320" indent="-274320" eaLnBrk="1" fontAlgn="auto" hangingPunct="1">
              <a:spcBef>
                <a:spcPts val="580"/>
              </a:spcBef>
              <a:spcAft>
                <a:spcPts val="0"/>
              </a:spcAft>
              <a:buFont typeface="Wingdings 2"/>
              <a:buChar char=""/>
              <a:defRPr/>
            </a:pPr>
            <a:r>
              <a:rPr lang="es-ES" dirty="0"/>
              <a:t>A finales del siglo XVIII se crea un primer parque en los terrenos situados entre los cuarteles del Camposanto y de la Bomba y la muralla que limitaba con el mar.</a:t>
            </a:r>
          </a:p>
          <a:p>
            <a:pPr marL="274320" indent="-274320" eaLnBrk="1" fontAlgn="auto" hangingPunct="1">
              <a:spcBef>
                <a:spcPts val="580"/>
              </a:spcBef>
              <a:spcAft>
                <a:spcPts val="0"/>
              </a:spcAft>
              <a:buFont typeface="Wingdings 2"/>
              <a:buChar char=""/>
              <a:defRPr/>
            </a:pPr>
            <a:r>
              <a:rPr lang="es-ES" dirty="0"/>
              <a:t>La más importante de sus remodelaciones fue llevada a cabo en 1892 por el jardinero valenciano Gerónimo Genovés i Puig del cual recibió su nombre.</a:t>
            </a:r>
          </a:p>
          <a:p>
            <a:pPr marL="274320" indent="-274320" eaLnBrk="1" fontAlgn="auto" hangingPunct="1">
              <a:spcBef>
                <a:spcPts val="580"/>
              </a:spcBef>
              <a:spcAft>
                <a:spcPts val="0"/>
              </a:spcAft>
              <a:buFont typeface="Wingdings 2"/>
              <a:buChar char=""/>
              <a:defRPr/>
            </a:pPr>
            <a:r>
              <a:rPr lang="es-ES" dirty="0"/>
              <a:t> </a:t>
            </a:r>
          </a:p>
        </p:txBody>
      </p:sp>
    </p:spTree>
    <p:extLst>
      <p:ext uri="{BB962C8B-B14F-4D97-AF65-F5344CB8AC3E}">
        <p14:creationId xmlns:p14="http://schemas.microsoft.com/office/powerpoint/2010/main" val="383717147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ES" dirty="0"/>
              <a:t>Este fue cambiado por el actual de Parque Genovés. </a:t>
            </a:r>
          </a:p>
          <a:p>
            <a:r>
              <a:rPr lang="es-ES" dirty="0"/>
              <a:t>En el se encuentran varios grupos escultóricos dedicados a José Celestino Mutis, la Duquesa de la Victoria y José María Pemán. </a:t>
            </a:r>
          </a:p>
          <a:p>
            <a:endParaRPr lang="es-ES" dirty="0"/>
          </a:p>
        </p:txBody>
      </p:sp>
    </p:spTree>
    <p:extLst>
      <p:ext uri="{BB962C8B-B14F-4D97-AF65-F5344CB8AC3E}">
        <p14:creationId xmlns:p14="http://schemas.microsoft.com/office/powerpoint/2010/main" val="32010806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adi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31399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Cadi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76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695527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Cadi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917308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Cadi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689270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Cadi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44913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r>
              <a:rPr lang="es-ES_tradnl" dirty="0"/>
              <a:t>ALMERIA.-LA RAMBLA</a:t>
            </a:r>
          </a:p>
        </p:txBody>
      </p:sp>
      <p:sp>
        <p:nvSpPr>
          <p:cNvPr id="138243" name="Rectangle 3"/>
          <p:cNvSpPr>
            <a:spLocks noGrp="1" noChangeArrowheads="1"/>
          </p:cNvSpPr>
          <p:nvPr>
            <p:ph sz="quarter" idx="1"/>
          </p:nvPr>
        </p:nvSpPr>
        <p:spPr/>
        <p:txBody>
          <a:bodyPr/>
          <a:lstStyle/>
          <a:p>
            <a:pPr eaLnBrk="1" hangingPunct="1"/>
            <a:r>
              <a:rPr lang="es-ES" sz="2400" dirty="0"/>
              <a:t>La Rambla de Belén es una rambla además de una vía de la ciudad española de Almería (Andalucía) formada por las avenidas de Federico García Lorca y Reina Regente, por la que discurrió el cauce de la rambla hasta que en 1996 fue embovedada, convirtiéndose en una importante zona comercial y de ocio que atraviesa la ciudad de norte a sur. En ella se levantan diversas esculturas, que se sumaron a la estatua de la Caridad, monumento levantado en homenaje a las víctimas de las inundaciones de finales del siglo XIX.</a:t>
            </a:r>
          </a:p>
        </p:txBody>
      </p:sp>
    </p:spTree>
    <p:extLst>
      <p:ext uri="{BB962C8B-B14F-4D97-AF65-F5344CB8AC3E}">
        <p14:creationId xmlns:p14="http://schemas.microsoft.com/office/powerpoint/2010/main" val="239493058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546714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8"/>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59996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50649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Alme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9263" y="-1179513"/>
            <a:ext cx="15240001" cy="1143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197632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Alme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3051175"/>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414063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Almeri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1827213"/>
            <a:ext cx="15240000" cy="1143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4155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TotalTime>
  <Words>2211</Words>
  <Application>Microsoft Office PowerPoint</Application>
  <PresentationFormat>Presentación en pantalla (4:3)</PresentationFormat>
  <Paragraphs>320</Paragraphs>
  <Slides>138</Slides>
  <Notes>132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138</vt:i4>
      </vt:variant>
    </vt:vector>
  </HeadingPairs>
  <TitlesOfParts>
    <vt:vector size="144" baseType="lpstr">
      <vt:lpstr>Arial</vt:lpstr>
      <vt:lpstr>Calibri</vt:lpstr>
      <vt:lpstr>Century Schoolbook</vt:lpstr>
      <vt:lpstr>Wingdings</vt:lpstr>
      <vt:lpstr>Wingdings 2</vt:lpstr>
      <vt:lpstr>Default Theme</vt:lpstr>
      <vt:lpstr>EUROPA.-LA VUELTA AL MUNDO EN 885 JARDINES.-ESPAÑA.-D</vt:lpstr>
      <vt:lpstr>ALCAZAR DE LOS REYES CRISTIANOS</vt:lpstr>
      <vt:lpstr>Presentación de PowerPoint</vt:lpstr>
      <vt:lpstr>Presentación de PowerPoint</vt:lpstr>
      <vt:lpstr>Presentación de PowerPoint</vt:lpstr>
      <vt:lpstr>Presentación de PowerPoint</vt:lpstr>
      <vt:lpstr>Presentación de PowerPoint</vt:lpstr>
      <vt:lpstr>Presentación de PowerPoint</vt:lpstr>
      <vt:lpstr>PALACIO DE VIANA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CORDOBA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ALHAMBRA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CARMEN DE LOS MARTIRES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HUERTO DEL CURA</vt:lpstr>
      <vt:lpstr>Presentación de PowerPoint</vt:lpstr>
      <vt:lpstr>Presentación de PowerPoint</vt:lpstr>
      <vt:lpstr>Presentación de PowerPoint</vt:lpstr>
      <vt:lpstr>Presentación de PowerPoint</vt:lpstr>
      <vt:lpstr>Presentación de PowerPoint</vt:lpstr>
      <vt:lpstr>JARDINES DE ARANJUEZ</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CAMPO GRANDE</vt:lpstr>
      <vt:lpstr>Presentación de PowerPoint</vt:lpstr>
      <vt:lpstr>Presentación de PowerPoint</vt:lpstr>
      <vt:lpstr>Presentación de PowerPoint</vt:lpstr>
      <vt:lpstr>Presentación de PowerPoint</vt:lpstr>
      <vt:lpstr>Presentación de PowerPoint</vt:lpstr>
      <vt:lpstr>Presentación de PowerPoint</vt:lpstr>
      <vt:lpstr>JARDINS DE CAP ROIG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MOSEN COSTA I LLOBERA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MARIMURTRA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SANTA CLOTILDE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DOÑA CASILDA</vt:lpstr>
      <vt:lpstr>Presentación de PowerPoint</vt:lpstr>
      <vt:lpstr>Presentación de PowerPoint</vt:lpstr>
      <vt:lpstr>Presentación de PowerPoint</vt:lpstr>
      <vt:lpstr>Presentación de PowerPoint</vt:lpstr>
      <vt:lpstr>El espolón .-BURGOS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ESCORIAL</vt:lpstr>
      <vt:lpstr>Presentación de PowerPoint</vt:lpstr>
      <vt:lpstr>Presentación de PowerPoint</vt:lpstr>
      <vt:lpstr>PARQUE GENOVES</vt:lpstr>
      <vt:lpstr>Presentación de PowerPoint</vt:lpstr>
      <vt:lpstr>Presentación de PowerPoint</vt:lpstr>
      <vt:lpstr>Presentación de PowerPoint</vt:lpstr>
      <vt:lpstr>Presentación de PowerPoint</vt:lpstr>
      <vt:lpstr>Presentación de PowerPoint</vt:lpstr>
      <vt:lpstr>Presentación de PowerPoint</vt:lpstr>
      <vt:lpstr>ALMERIA.-LA RAMBLA</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2013-09-12T03:39:00Z</dcterms:created>
  <dcterms:modified xsi:type="dcterms:W3CDTF">2018-03-10T07:05:16Z</dcterms:modified>
</cp:coreProperties>
</file>