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2"/>
  </p:notesMasterIdLst>
  <p:sldIdLst>
    <p:sldId id="257" r:id="rId2"/>
    <p:sldId id="258" r:id="rId3"/>
    <p:sldId id="340" r:id="rId4"/>
    <p:sldId id="341" r:id="rId5"/>
    <p:sldId id="342" r:id="rId6"/>
    <p:sldId id="343" r:id="rId7"/>
    <p:sldId id="260" r:id="rId8"/>
    <p:sldId id="344" r:id="rId9"/>
    <p:sldId id="328" r:id="rId10"/>
    <p:sldId id="326" r:id="rId11"/>
    <p:sldId id="327" r:id="rId12"/>
    <p:sldId id="329" r:id="rId13"/>
    <p:sldId id="330" r:id="rId14"/>
    <p:sldId id="269" r:id="rId15"/>
    <p:sldId id="300" r:id="rId16"/>
    <p:sldId id="272" r:id="rId17"/>
    <p:sldId id="299" r:id="rId18"/>
    <p:sldId id="291" r:id="rId19"/>
    <p:sldId id="298" r:id="rId20"/>
    <p:sldId id="296" r:id="rId21"/>
    <p:sldId id="271" r:id="rId22"/>
    <p:sldId id="268" r:id="rId23"/>
    <p:sldId id="311" r:id="rId24"/>
    <p:sldId id="315" r:id="rId25"/>
    <p:sldId id="316" r:id="rId26"/>
    <p:sldId id="310" r:id="rId27"/>
    <p:sldId id="280" r:id="rId28"/>
    <p:sldId id="267" r:id="rId29"/>
    <p:sldId id="259" r:id="rId30"/>
    <p:sldId id="262" r:id="rId31"/>
    <p:sldId id="263" r:id="rId32"/>
    <p:sldId id="265" r:id="rId33"/>
    <p:sldId id="261" r:id="rId34"/>
    <p:sldId id="266" r:id="rId35"/>
    <p:sldId id="270" r:id="rId36"/>
    <p:sldId id="273" r:id="rId37"/>
    <p:sldId id="305" r:id="rId38"/>
    <p:sldId id="286" r:id="rId39"/>
    <p:sldId id="275" r:id="rId40"/>
    <p:sldId id="283" r:id="rId41"/>
    <p:sldId id="276" r:id="rId42"/>
    <p:sldId id="297" r:id="rId43"/>
    <p:sldId id="289" r:id="rId44"/>
    <p:sldId id="277" r:id="rId45"/>
    <p:sldId id="278" r:id="rId46"/>
    <p:sldId id="279" r:id="rId47"/>
    <p:sldId id="282" r:id="rId48"/>
    <p:sldId id="284" r:id="rId49"/>
    <p:sldId id="287" r:id="rId50"/>
    <p:sldId id="288" r:id="rId51"/>
    <p:sldId id="290" r:id="rId52"/>
    <p:sldId id="292" r:id="rId53"/>
    <p:sldId id="293" r:id="rId54"/>
    <p:sldId id="294" r:id="rId55"/>
    <p:sldId id="295" r:id="rId56"/>
    <p:sldId id="301" r:id="rId57"/>
    <p:sldId id="377" r:id="rId58"/>
    <p:sldId id="302" r:id="rId59"/>
    <p:sldId id="308" r:id="rId60"/>
    <p:sldId id="309" r:id="rId61"/>
    <p:sldId id="312" r:id="rId62"/>
    <p:sldId id="351" r:id="rId63"/>
    <p:sldId id="313" r:id="rId64"/>
    <p:sldId id="314" r:id="rId65"/>
    <p:sldId id="317" r:id="rId66"/>
    <p:sldId id="318" r:id="rId67"/>
    <p:sldId id="319" r:id="rId68"/>
    <p:sldId id="320" r:id="rId69"/>
    <p:sldId id="321" r:id="rId70"/>
    <p:sldId id="322" r:id="rId71"/>
    <p:sldId id="323" r:id="rId72"/>
    <p:sldId id="324" r:id="rId73"/>
    <p:sldId id="325" r:id="rId74"/>
    <p:sldId id="331" r:id="rId75"/>
    <p:sldId id="332" r:id="rId76"/>
    <p:sldId id="333" r:id="rId77"/>
    <p:sldId id="334" r:id="rId78"/>
    <p:sldId id="335" r:id="rId79"/>
    <p:sldId id="336" r:id="rId80"/>
    <p:sldId id="337" r:id="rId81"/>
    <p:sldId id="338" r:id="rId82"/>
    <p:sldId id="339" r:id="rId83"/>
    <p:sldId id="345" r:id="rId84"/>
    <p:sldId id="346" r:id="rId85"/>
    <p:sldId id="347" r:id="rId86"/>
    <p:sldId id="393" r:id="rId87"/>
    <p:sldId id="394" r:id="rId88"/>
    <p:sldId id="348" r:id="rId89"/>
    <p:sldId id="281" r:id="rId90"/>
    <p:sldId id="354" r:id="rId91"/>
    <p:sldId id="358" r:id="rId92"/>
    <p:sldId id="349" r:id="rId93"/>
    <p:sldId id="350" r:id="rId94"/>
    <p:sldId id="352" r:id="rId95"/>
    <p:sldId id="353" r:id="rId96"/>
    <p:sldId id="355" r:id="rId97"/>
    <p:sldId id="356" r:id="rId98"/>
    <p:sldId id="383" r:id="rId99"/>
    <p:sldId id="357" r:id="rId100"/>
    <p:sldId id="361" r:id="rId101"/>
    <p:sldId id="359" r:id="rId102"/>
    <p:sldId id="360" r:id="rId103"/>
    <p:sldId id="362" r:id="rId104"/>
    <p:sldId id="365" r:id="rId105"/>
    <p:sldId id="366" r:id="rId106"/>
    <p:sldId id="367" r:id="rId107"/>
    <p:sldId id="368" r:id="rId108"/>
    <p:sldId id="372" r:id="rId109"/>
    <p:sldId id="373" r:id="rId110"/>
    <p:sldId id="374" r:id="rId111"/>
    <p:sldId id="369" r:id="rId112"/>
    <p:sldId id="370" r:id="rId113"/>
    <p:sldId id="381" r:id="rId114"/>
    <p:sldId id="382" r:id="rId115"/>
    <p:sldId id="385" r:id="rId116"/>
    <p:sldId id="371" r:id="rId117"/>
    <p:sldId id="375" r:id="rId118"/>
    <p:sldId id="376" r:id="rId119"/>
    <p:sldId id="378" r:id="rId120"/>
    <p:sldId id="379" r:id="rId121"/>
    <p:sldId id="384" r:id="rId122"/>
    <p:sldId id="386" r:id="rId123"/>
    <p:sldId id="387" r:id="rId124"/>
    <p:sldId id="363" r:id="rId125"/>
    <p:sldId id="364" r:id="rId126"/>
    <p:sldId id="388" r:id="rId127"/>
    <p:sldId id="389" r:id="rId128"/>
    <p:sldId id="390" r:id="rId129"/>
    <p:sldId id="391" r:id="rId130"/>
    <p:sldId id="392"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94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E83B8C-DD8C-4D4F-997B-39D6B7E0F43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3BB50-20B2-4B6C-9653-BECF180B733A}" type="slidenum">
              <a:rPr lang="es-ES" smtClean="0"/>
              <a:t>‹Nº›</a:t>
            </a:fld>
            <a:endParaRPr lang="es-ES" dirty="0"/>
          </a:p>
        </p:txBody>
      </p:sp>
    </p:spTree>
    <p:extLst>
      <p:ext uri="{BB962C8B-B14F-4D97-AF65-F5344CB8AC3E}">
        <p14:creationId xmlns:p14="http://schemas.microsoft.com/office/powerpoint/2010/main" val="3033614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León-Castrelos-Antigua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a:t>
            </a:fld>
            <a:endParaRPr lang="es-ES" dirty="0"/>
          </a:p>
        </p:txBody>
      </p:sp>
    </p:spTree>
    <p:extLst>
      <p:ext uri="{BB962C8B-B14F-4D97-AF65-F5344CB8AC3E}">
        <p14:creationId xmlns:p14="http://schemas.microsoft.com/office/powerpoint/2010/main" val="2756019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León-Castrelos-Antigua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a:t>
            </a:fld>
            <a:endParaRPr lang="es-ES" dirty="0"/>
          </a:p>
        </p:txBody>
      </p:sp>
    </p:spTree>
    <p:extLst>
      <p:ext uri="{BB962C8B-B14F-4D97-AF65-F5344CB8AC3E}">
        <p14:creationId xmlns:p14="http://schemas.microsoft.com/office/powerpoint/2010/main" val="2589655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León-Castrelos-Antigua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a:t>
            </a:fld>
            <a:endParaRPr lang="es-ES" dirty="0"/>
          </a:p>
        </p:txBody>
      </p:sp>
    </p:spTree>
    <p:extLst>
      <p:ext uri="{BB962C8B-B14F-4D97-AF65-F5344CB8AC3E}">
        <p14:creationId xmlns:p14="http://schemas.microsoft.com/office/powerpoint/2010/main" val="1688691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León-Castrelos-Antigua</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a:t>
            </a:fld>
            <a:endParaRPr lang="es-ES" dirty="0"/>
          </a:p>
        </p:txBody>
      </p:sp>
    </p:spTree>
    <p:extLst>
      <p:ext uri="{BB962C8B-B14F-4D97-AF65-F5344CB8AC3E}">
        <p14:creationId xmlns:p14="http://schemas.microsoft.com/office/powerpoint/2010/main" val="3362211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León-Castrelos-Antigua</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13</a:t>
            </a:fld>
            <a:endParaRPr lang="es-ES" dirty="0"/>
          </a:p>
        </p:txBody>
      </p:sp>
    </p:spTree>
    <p:extLst>
      <p:ext uri="{BB962C8B-B14F-4D97-AF65-F5344CB8AC3E}">
        <p14:creationId xmlns:p14="http://schemas.microsoft.com/office/powerpoint/2010/main" val="4048898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14</a:t>
            </a:fld>
            <a:endParaRPr lang="es-ES" dirty="0"/>
          </a:p>
        </p:txBody>
      </p:sp>
    </p:spTree>
    <p:extLst>
      <p:ext uri="{BB962C8B-B14F-4D97-AF65-F5344CB8AC3E}">
        <p14:creationId xmlns:p14="http://schemas.microsoft.com/office/powerpoint/2010/main" val="1463608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15</a:t>
            </a:fld>
            <a:endParaRPr lang="es-ES" dirty="0"/>
          </a:p>
        </p:txBody>
      </p:sp>
    </p:spTree>
    <p:extLst>
      <p:ext uri="{BB962C8B-B14F-4D97-AF65-F5344CB8AC3E}">
        <p14:creationId xmlns:p14="http://schemas.microsoft.com/office/powerpoint/2010/main" val="1730998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16</a:t>
            </a:fld>
            <a:endParaRPr lang="es-ES" dirty="0"/>
          </a:p>
        </p:txBody>
      </p:sp>
    </p:spTree>
    <p:extLst>
      <p:ext uri="{BB962C8B-B14F-4D97-AF65-F5344CB8AC3E}">
        <p14:creationId xmlns:p14="http://schemas.microsoft.com/office/powerpoint/2010/main" val="1461082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17</a:t>
            </a:fld>
            <a:endParaRPr lang="es-ES" dirty="0"/>
          </a:p>
        </p:txBody>
      </p:sp>
    </p:spTree>
    <p:extLst>
      <p:ext uri="{BB962C8B-B14F-4D97-AF65-F5344CB8AC3E}">
        <p14:creationId xmlns:p14="http://schemas.microsoft.com/office/powerpoint/2010/main" val="61967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18</a:t>
            </a:fld>
            <a:endParaRPr lang="es-ES" dirty="0"/>
          </a:p>
        </p:txBody>
      </p:sp>
    </p:spTree>
    <p:extLst>
      <p:ext uri="{BB962C8B-B14F-4D97-AF65-F5344CB8AC3E}">
        <p14:creationId xmlns:p14="http://schemas.microsoft.com/office/powerpoint/2010/main" val="2734776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19</a:t>
            </a:fld>
            <a:endParaRPr lang="es-ES" dirty="0"/>
          </a:p>
        </p:txBody>
      </p:sp>
    </p:spTree>
    <p:extLst>
      <p:ext uri="{BB962C8B-B14F-4D97-AF65-F5344CB8AC3E}">
        <p14:creationId xmlns:p14="http://schemas.microsoft.com/office/powerpoint/2010/main" val="1073489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20</a:t>
            </a:fld>
            <a:endParaRPr lang="es-ES" dirty="0"/>
          </a:p>
        </p:txBody>
      </p:sp>
    </p:spTree>
    <p:extLst>
      <p:ext uri="{BB962C8B-B14F-4D97-AF65-F5344CB8AC3E}">
        <p14:creationId xmlns:p14="http://schemas.microsoft.com/office/powerpoint/2010/main" val="1703123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22</a:t>
            </a:fld>
            <a:endParaRPr lang="es-ES" dirty="0"/>
          </a:p>
        </p:txBody>
      </p:sp>
    </p:spTree>
    <p:extLst>
      <p:ext uri="{BB962C8B-B14F-4D97-AF65-F5344CB8AC3E}">
        <p14:creationId xmlns:p14="http://schemas.microsoft.com/office/powerpoint/2010/main" val="3438608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León-Castrelos.-Derecha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23</a:t>
            </a:fld>
            <a:endParaRPr lang="es-ES" dirty="0"/>
          </a:p>
        </p:txBody>
      </p:sp>
    </p:spTree>
    <p:extLst>
      <p:ext uri="{BB962C8B-B14F-4D97-AF65-F5344CB8AC3E}">
        <p14:creationId xmlns:p14="http://schemas.microsoft.com/office/powerpoint/2010/main" val="3199672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León-Castrelos.-Izquierda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24</a:t>
            </a:fld>
            <a:endParaRPr lang="es-ES" dirty="0"/>
          </a:p>
        </p:txBody>
      </p:sp>
    </p:spTree>
    <p:extLst>
      <p:ext uri="{BB962C8B-B14F-4D97-AF65-F5344CB8AC3E}">
        <p14:creationId xmlns:p14="http://schemas.microsoft.com/office/powerpoint/2010/main" val="2930232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León-Castrelos.-Izquierda</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25</a:t>
            </a:fld>
            <a:endParaRPr lang="es-ES" dirty="0"/>
          </a:p>
        </p:txBody>
      </p:sp>
    </p:spTree>
    <p:extLst>
      <p:ext uri="{BB962C8B-B14F-4D97-AF65-F5344CB8AC3E}">
        <p14:creationId xmlns:p14="http://schemas.microsoft.com/office/powerpoint/2010/main" val="1896705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León-Castrelos.-Derecha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26</a:t>
            </a:fld>
            <a:endParaRPr lang="es-ES" dirty="0"/>
          </a:p>
        </p:txBody>
      </p:sp>
    </p:spTree>
    <p:extLst>
      <p:ext uri="{BB962C8B-B14F-4D97-AF65-F5344CB8AC3E}">
        <p14:creationId xmlns:p14="http://schemas.microsoft.com/office/powerpoint/2010/main" val="431707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27</a:t>
            </a:fld>
            <a:endParaRPr lang="es-ES" dirty="0"/>
          </a:p>
        </p:txBody>
      </p:sp>
    </p:spTree>
    <p:extLst>
      <p:ext uri="{BB962C8B-B14F-4D97-AF65-F5344CB8AC3E}">
        <p14:creationId xmlns:p14="http://schemas.microsoft.com/office/powerpoint/2010/main" val="553258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28</a:t>
            </a:fld>
            <a:endParaRPr lang="es-ES" dirty="0"/>
          </a:p>
        </p:txBody>
      </p:sp>
    </p:spTree>
    <p:extLst>
      <p:ext uri="{BB962C8B-B14F-4D97-AF65-F5344CB8AC3E}">
        <p14:creationId xmlns:p14="http://schemas.microsoft.com/office/powerpoint/2010/main" val="1456901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29</a:t>
            </a:fld>
            <a:endParaRPr lang="es-ES" dirty="0"/>
          </a:p>
        </p:txBody>
      </p:sp>
    </p:spTree>
    <p:extLst>
      <p:ext uri="{BB962C8B-B14F-4D97-AF65-F5344CB8AC3E}">
        <p14:creationId xmlns:p14="http://schemas.microsoft.com/office/powerpoint/2010/main" val="1127992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30</a:t>
            </a:fld>
            <a:endParaRPr lang="es-ES" dirty="0"/>
          </a:p>
        </p:txBody>
      </p:sp>
    </p:spTree>
    <p:extLst>
      <p:ext uri="{BB962C8B-B14F-4D97-AF65-F5344CB8AC3E}">
        <p14:creationId xmlns:p14="http://schemas.microsoft.com/office/powerpoint/2010/main" val="1539842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31</a:t>
            </a:fld>
            <a:endParaRPr lang="es-ES" dirty="0"/>
          </a:p>
        </p:txBody>
      </p:sp>
    </p:spTree>
    <p:extLst>
      <p:ext uri="{BB962C8B-B14F-4D97-AF65-F5344CB8AC3E}">
        <p14:creationId xmlns:p14="http://schemas.microsoft.com/office/powerpoint/2010/main" val="3086710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32</a:t>
            </a:fld>
            <a:endParaRPr lang="es-ES" dirty="0"/>
          </a:p>
        </p:txBody>
      </p:sp>
    </p:spTree>
    <p:extLst>
      <p:ext uri="{BB962C8B-B14F-4D97-AF65-F5344CB8AC3E}">
        <p14:creationId xmlns:p14="http://schemas.microsoft.com/office/powerpoint/2010/main" val="2011523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33</a:t>
            </a:fld>
            <a:endParaRPr lang="es-ES" dirty="0"/>
          </a:p>
        </p:txBody>
      </p:sp>
    </p:spTree>
    <p:extLst>
      <p:ext uri="{BB962C8B-B14F-4D97-AF65-F5344CB8AC3E}">
        <p14:creationId xmlns:p14="http://schemas.microsoft.com/office/powerpoint/2010/main" val="4165322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34</a:t>
            </a:fld>
            <a:endParaRPr lang="es-ES" dirty="0"/>
          </a:p>
        </p:txBody>
      </p:sp>
    </p:spTree>
    <p:extLst>
      <p:ext uri="{BB962C8B-B14F-4D97-AF65-F5344CB8AC3E}">
        <p14:creationId xmlns:p14="http://schemas.microsoft.com/office/powerpoint/2010/main" val="39793197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de 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35</a:t>
            </a:fld>
            <a:endParaRPr lang="es-ES" dirty="0"/>
          </a:p>
        </p:txBody>
      </p:sp>
    </p:spTree>
    <p:extLst>
      <p:ext uri="{BB962C8B-B14F-4D97-AF65-F5344CB8AC3E}">
        <p14:creationId xmlns:p14="http://schemas.microsoft.com/office/powerpoint/2010/main" val="1178790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36</a:t>
            </a:fld>
            <a:endParaRPr lang="es-ES" dirty="0"/>
          </a:p>
        </p:txBody>
      </p:sp>
    </p:spTree>
    <p:extLst>
      <p:ext uri="{BB962C8B-B14F-4D97-AF65-F5344CB8AC3E}">
        <p14:creationId xmlns:p14="http://schemas.microsoft.com/office/powerpoint/2010/main" val="816618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Pazo Quiñones de León-Castrelos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37</a:t>
            </a:fld>
            <a:endParaRPr lang="es-ES" dirty="0"/>
          </a:p>
        </p:txBody>
      </p:sp>
    </p:spTree>
    <p:extLst>
      <p:ext uri="{BB962C8B-B14F-4D97-AF65-F5344CB8AC3E}">
        <p14:creationId xmlns:p14="http://schemas.microsoft.com/office/powerpoint/2010/main" val="1301598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38</a:t>
            </a:fld>
            <a:endParaRPr lang="es-ES" dirty="0"/>
          </a:p>
        </p:txBody>
      </p:sp>
    </p:spTree>
    <p:extLst>
      <p:ext uri="{BB962C8B-B14F-4D97-AF65-F5344CB8AC3E}">
        <p14:creationId xmlns:p14="http://schemas.microsoft.com/office/powerpoint/2010/main" val="2412963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39</a:t>
            </a:fld>
            <a:endParaRPr lang="es-ES" dirty="0"/>
          </a:p>
        </p:txBody>
      </p:sp>
    </p:spTree>
    <p:extLst>
      <p:ext uri="{BB962C8B-B14F-4D97-AF65-F5344CB8AC3E}">
        <p14:creationId xmlns:p14="http://schemas.microsoft.com/office/powerpoint/2010/main" val="4094380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40</a:t>
            </a:fld>
            <a:endParaRPr lang="es-ES" dirty="0"/>
          </a:p>
        </p:txBody>
      </p:sp>
    </p:spTree>
    <p:extLst>
      <p:ext uri="{BB962C8B-B14F-4D97-AF65-F5344CB8AC3E}">
        <p14:creationId xmlns:p14="http://schemas.microsoft.com/office/powerpoint/2010/main" val="3688364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41</a:t>
            </a:fld>
            <a:endParaRPr lang="es-ES" dirty="0"/>
          </a:p>
        </p:txBody>
      </p:sp>
    </p:spTree>
    <p:extLst>
      <p:ext uri="{BB962C8B-B14F-4D97-AF65-F5344CB8AC3E}">
        <p14:creationId xmlns:p14="http://schemas.microsoft.com/office/powerpoint/2010/main" val="3863292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42</a:t>
            </a:fld>
            <a:endParaRPr lang="es-ES" dirty="0"/>
          </a:p>
        </p:txBody>
      </p:sp>
    </p:spTree>
    <p:extLst>
      <p:ext uri="{BB962C8B-B14F-4D97-AF65-F5344CB8AC3E}">
        <p14:creationId xmlns:p14="http://schemas.microsoft.com/office/powerpoint/2010/main" val="30365207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43</a:t>
            </a:fld>
            <a:endParaRPr lang="es-ES" dirty="0"/>
          </a:p>
        </p:txBody>
      </p:sp>
    </p:spTree>
    <p:extLst>
      <p:ext uri="{BB962C8B-B14F-4D97-AF65-F5344CB8AC3E}">
        <p14:creationId xmlns:p14="http://schemas.microsoft.com/office/powerpoint/2010/main" val="3488082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44</a:t>
            </a:fld>
            <a:endParaRPr lang="es-ES" dirty="0"/>
          </a:p>
        </p:txBody>
      </p:sp>
    </p:spTree>
    <p:extLst>
      <p:ext uri="{BB962C8B-B14F-4D97-AF65-F5344CB8AC3E}">
        <p14:creationId xmlns:p14="http://schemas.microsoft.com/office/powerpoint/2010/main" val="24353613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45</a:t>
            </a:fld>
            <a:endParaRPr lang="es-ES" dirty="0"/>
          </a:p>
        </p:txBody>
      </p:sp>
    </p:spTree>
    <p:extLst>
      <p:ext uri="{BB962C8B-B14F-4D97-AF65-F5344CB8AC3E}">
        <p14:creationId xmlns:p14="http://schemas.microsoft.com/office/powerpoint/2010/main" val="8354137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46</a:t>
            </a:fld>
            <a:endParaRPr lang="es-ES" dirty="0"/>
          </a:p>
        </p:txBody>
      </p:sp>
    </p:spTree>
    <p:extLst>
      <p:ext uri="{BB962C8B-B14F-4D97-AF65-F5344CB8AC3E}">
        <p14:creationId xmlns:p14="http://schemas.microsoft.com/office/powerpoint/2010/main" val="35474163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47</a:t>
            </a:fld>
            <a:endParaRPr lang="es-ES" dirty="0"/>
          </a:p>
        </p:txBody>
      </p:sp>
    </p:spTree>
    <p:extLst>
      <p:ext uri="{BB962C8B-B14F-4D97-AF65-F5344CB8AC3E}">
        <p14:creationId xmlns:p14="http://schemas.microsoft.com/office/powerpoint/2010/main" val="772459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48</a:t>
            </a:fld>
            <a:endParaRPr lang="es-ES" dirty="0"/>
          </a:p>
        </p:txBody>
      </p:sp>
    </p:spTree>
    <p:extLst>
      <p:ext uri="{BB962C8B-B14F-4D97-AF65-F5344CB8AC3E}">
        <p14:creationId xmlns:p14="http://schemas.microsoft.com/office/powerpoint/2010/main" val="1439335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49</a:t>
            </a:fld>
            <a:endParaRPr lang="es-ES" dirty="0"/>
          </a:p>
        </p:txBody>
      </p:sp>
    </p:spTree>
    <p:extLst>
      <p:ext uri="{BB962C8B-B14F-4D97-AF65-F5344CB8AC3E}">
        <p14:creationId xmlns:p14="http://schemas.microsoft.com/office/powerpoint/2010/main" val="33428365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50</a:t>
            </a:fld>
            <a:endParaRPr lang="es-ES" dirty="0"/>
          </a:p>
        </p:txBody>
      </p:sp>
    </p:spTree>
    <p:extLst>
      <p:ext uri="{BB962C8B-B14F-4D97-AF65-F5344CB8AC3E}">
        <p14:creationId xmlns:p14="http://schemas.microsoft.com/office/powerpoint/2010/main" val="1870800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51</a:t>
            </a:fld>
            <a:endParaRPr lang="es-ES" dirty="0"/>
          </a:p>
        </p:txBody>
      </p:sp>
    </p:spTree>
    <p:extLst>
      <p:ext uri="{BB962C8B-B14F-4D97-AF65-F5344CB8AC3E}">
        <p14:creationId xmlns:p14="http://schemas.microsoft.com/office/powerpoint/2010/main" val="41335390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52</a:t>
            </a:fld>
            <a:endParaRPr lang="es-ES" dirty="0"/>
          </a:p>
        </p:txBody>
      </p:sp>
    </p:spTree>
    <p:extLst>
      <p:ext uri="{BB962C8B-B14F-4D97-AF65-F5344CB8AC3E}">
        <p14:creationId xmlns:p14="http://schemas.microsoft.com/office/powerpoint/2010/main" val="7162084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53</a:t>
            </a:fld>
            <a:endParaRPr lang="es-ES" dirty="0"/>
          </a:p>
        </p:txBody>
      </p:sp>
    </p:spTree>
    <p:extLst>
      <p:ext uri="{BB962C8B-B14F-4D97-AF65-F5344CB8AC3E}">
        <p14:creationId xmlns:p14="http://schemas.microsoft.com/office/powerpoint/2010/main" val="40520653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54</a:t>
            </a:fld>
            <a:endParaRPr lang="es-ES" dirty="0"/>
          </a:p>
        </p:txBody>
      </p:sp>
    </p:spTree>
    <p:extLst>
      <p:ext uri="{BB962C8B-B14F-4D97-AF65-F5344CB8AC3E}">
        <p14:creationId xmlns:p14="http://schemas.microsoft.com/office/powerpoint/2010/main" val="39926552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55</a:t>
            </a:fld>
            <a:endParaRPr lang="es-ES" dirty="0"/>
          </a:p>
        </p:txBody>
      </p:sp>
    </p:spTree>
    <p:extLst>
      <p:ext uri="{BB962C8B-B14F-4D97-AF65-F5344CB8AC3E}">
        <p14:creationId xmlns:p14="http://schemas.microsoft.com/office/powerpoint/2010/main" val="15436445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León-Castrelos.-Philotheca myoporoides (Eriostemum myoporoides)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56</a:t>
            </a:fld>
            <a:endParaRPr lang="es-ES" dirty="0"/>
          </a:p>
        </p:txBody>
      </p:sp>
    </p:spTree>
    <p:extLst>
      <p:ext uri="{BB962C8B-B14F-4D97-AF65-F5344CB8AC3E}">
        <p14:creationId xmlns:p14="http://schemas.microsoft.com/office/powerpoint/2010/main" val="9097101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Castrelos.-Philotheca myoporoides (Eriostemum myoporoides)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57</a:t>
            </a:fld>
            <a:endParaRPr lang="es-ES" dirty="0"/>
          </a:p>
        </p:txBody>
      </p:sp>
    </p:spTree>
    <p:extLst>
      <p:ext uri="{BB962C8B-B14F-4D97-AF65-F5344CB8AC3E}">
        <p14:creationId xmlns:p14="http://schemas.microsoft.com/office/powerpoint/2010/main" val="30913758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Aesculus hippocastanum Vigo.-Jardines del Pazo Quiñones de León-Castrelos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58</a:t>
            </a:fld>
            <a:endParaRPr lang="es-ES" dirty="0"/>
          </a:p>
        </p:txBody>
      </p:sp>
    </p:spTree>
    <p:extLst>
      <p:ext uri="{BB962C8B-B14F-4D97-AF65-F5344CB8AC3E}">
        <p14:creationId xmlns:p14="http://schemas.microsoft.com/office/powerpoint/2010/main" val="616291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León-Castrelos.-Colocasia esculenta.-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59</a:t>
            </a:fld>
            <a:endParaRPr lang="es-ES" dirty="0"/>
          </a:p>
        </p:txBody>
      </p:sp>
    </p:spTree>
    <p:extLst>
      <p:ext uri="{BB962C8B-B14F-4D97-AF65-F5344CB8AC3E}">
        <p14:creationId xmlns:p14="http://schemas.microsoft.com/office/powerpoint/2010/main" val="34541578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León-Castrelos.-Colocasia esculenta.-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60</a:t>
            </a:fld>
            <a:endParaRPr lang="es-ES" dirty="0"/>
          </a:p>
        </p:txBody>
      </p:sp>
    </p:spTree>
    <p:extLst>
      <p:ext uri="{BB962C8B-B14F-4D97-AF65-F5344CB8AC3E}">
        <p14:creationId xmlns:p14="http://schemas.microsoft.com/office/powerpoint/2010/main" val="1649761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León-Castrelos.-Elaeagnus pungens-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61</a:t>
            </a:fld>
            <a:endParaRPr lang="es-ES" dirty="0"/>
          </a:p>
        </p:txBody>
      </p:sp>
    </p:spTree>
    <p:extLst>
      <p:ext uri="{BB962C8B-B14F-4D97-AF65-F5344CB8AC3E}">
        <p14:creationId xmlns:p14="http://schemas.microsoft.com/office/powerpoint/2010/main" val="1616179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Castrelos.-_</a:t>
            </a:r>
            <a:r>
              <a:rPr lang="pt-BR" dirty="0" err="1"/>
              <a:t>Elaeagnu</a:t>
            </a:r>
            <a:r>
              <a:rPr lang="pt-BR" dirty="0"/>
              <a:t> </a:t>
            </a:r>
            <a:r>
              <a:rPr lang="pt-BR" dirty="0" err="1"/>
              <a:t>pungens</a:t>
            </a:r>
            <a:r>
              <a:rPr lang="pt-BR" dirty="0"/>
              <a:t>.-</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62</a:t>
            </a:fld>
            <a:endParaRPr lang="es-ES" dirty="0"/>
          </a:p>
        </p:txBody>
      </p:sp>
    </p:spTree>
    <p:extLst>
      <p:ext uri="{BB962C8B-B14F-4D97-AF65-F5344CB8AC3E}">
        <p14:creationId xmlns:p14="http://schemas.microsoft.com/office/powerpoint/2010/main" val="26135716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León-Castrelos.-Fuente.-</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63</a:t>
            </a:fld>
            <a:endParaRPr lang="es-ES" dirty="0"/>
          </a:p>
        </p:txBody>
      </p:sp>
    </p:spTree>
    <p:extLst>
      <p:ext uri="{BB962C8B-B14F-4D97-AF65-F5344CB8AC3E}">
        <p14:creationId xmlns:p14="http://schemas.microsoft.com/office/powerpoint/2010/main" val="18703686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León-Castrelos.-Fuente.-a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64</a:t>
            </a:fld>
            <a:endParaRPr lang="es-ES" dirty="0"/>
          </a:p>
        </p:txBody>
      </p:sp>
    </p:spTree>
    <p:extLst>
      <p:ext uri="{BB962C8B-B14F-4D97-AF65-F5344CB8AC3E}">
        <p14:creationId xmlns:p14="http://schemas.microsoft.com/office/powerpoint/2010/main" val="3460548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65</a:t>
            </a:fld>
            <a:endParaRPr lang="es-ES" dirty="0"/>
          </a:p>
        </p:txBody>
      </p:sp>
    </p:spTree>
    <p:extLst>
      <p:ext uri="{BB962C8B-B14F-4D97-AF65-F5344CB8AC3E}">
        <p14:creationId xmlns:p14="http://schemas.microsoft.com/office/powerpoint/2010/main" val="14542934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León-Castrelos.-Magnolia grandiflora.-a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66</a:t>
            </a:fld>
            <a:endParaRPr lang="es-ES" dirty="0"/>
          </a:p>
        </p:txBody>
      </p:sp>
    </p:spTree>
    <p:extLst>
      <p:ext uri="{BB962C8B-B14F-4D97-AF65-F5344CB8AC3E}">
        <p14:creationId xmlns:p14="http://schemas.microsoft.com/office/powerpoint/2010/main" val="23009467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León-Castrelos.-Quercus robur</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67</a:t>
            </a:fld>
            <a:endParaRPr lang="es-ES" dirty="0"/>
          </a:p>
        </p:txBody>
      </p:sp>
    </p:spTree>
    <p:extLst>
      <p:ext uri="{BB962C8B-B14F-4D97-AF65-F5344CB8AC3E}">
        <p14:creationId xmlns:p14="http://schemas.microsoft.com/office/powerpoint/2010/main" val="3944084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León-Castrelos.-Robinia pseudoacacia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68</a:t>
            </a:fld>
            <a:endParaRPr lang="es-ES" dirty="0"/>
          </a:p>
        </p:txBody>
      </p:sp>
    </p:spTree>
    <p:extLst>
      <p:ext uri="{BB962C8B-B14F-4D97-AF65-F5344CB8AC3E}">
        <p14:creationId xmlns:p14="http://schemas.microsoft.com/office/powerpoint/2010/main" val="15627893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León-Castrelos.-Wisteria chinensis.-e</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69</a:t>
            </a:fld>
            <a:endParaRPr lang="es-ES" dirty="0"/>
          </a:p>
        </p:txBody>
      </p:sp>
    </p:spTree>
    <p:extLst>
      <p:ext uri="{BB962C8B-B14F-4D97-AF65-F5344CB8AC3E}">
        <p14:creationId xmlns:p14="http://schemas.microsoft.com/office/powerpoint/2010/main" val="17628200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León-Castrelos.-Wisteria chinensis.-e</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70</a:t>
            </a:fld>
            <a:endParaRPr lang="es-ES" dirty="0"/>
          </a:p>
        </p:txBody>
      </p:sp>
    </p:spTree>
    <p:extLst>
      <p:ext uri="{BB962C8B-B14F-4D97-AF65-F5344CB8AC3E}">
        <p14:creationId xmlns:p14="http://schemas.microsoft.com/office/powerpoint/2010/main" val="36950393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León-Castrelos.-Wisteria chinensis.-e</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71</a:t>
            </a:fld>
            <a:endParaRPr lang="es-ES" dirty="0"/>
          </a:p>
        </p:txBody>
      </p:sp>
    </p:spTree>
    <p:extLst>
      <p:ext uri="{BB962C8B-B14F-4D97-AF65-F5344CB8AC3E}">
        <p14:creationId xmlns:p14="http://schemas.microsoft.com/office/powerpoint/2010/main" val="9884333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León-Castrelos_Citrus medica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72</a:t>
            </a:fld>
            <a:endParaRPr lang="es-ES" dirty="0"/>
          </a:p>
        </p:txBody>
      </p:sp>
    </p:spTree>
    <p:extLst>
      <p:ext uri="{BB962C8B-B14F-4D97-AF65-F5344CB8AC3E}">
        <p14:creationId xmlns:p14="http://schemas.microsoft.com/office/powerpoint/2010/main" val="13522128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León-Castrelos-Livistona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73</a:t>
            </a:fld>
            <a:endParaRPr lang="es-ES" dirty="0"/>
          </a:p>
        </p:txBody>
      </p:sp>
    </p:spTree>
    <p:extLst>
      <p:ext uri="{BB962C8B-B14F-4D97-AF65-F5344CB8AC3E}">
        <p14:creationId xmlns:p14="http://schemas.microsoft.com/office/powerpoint/2010/main" val="26442572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León-Castrelos-Camaelio</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74</a:t>
            </a:fld>
            <a:endParaRPr lang="es-ES" dirty="0"/>
          </a:p>
        </p:txBody>
      </p:sp>
    </p:spTree>
    <p:extLst>
      <p:ext uri="{BB962C8B-B14F-4D97-AF65-F5344CB8AC3E}">
        <p14:creationId xmlns:p14="http://schemas.microsoft.com/office/powerpoint/2010/main" val="34346301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León-Castrelos-Camelia</a:t>
            </a:r>
            <a:r>
              <a:rPr lang="es-ES" baseline="0" dirty="0"/>
              <a:t> japonica</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75</a:t>
            </a:fld>
            <a:endParaRPr lang="es-ES" dirty="0"/>
          </a:p>
        </p:txBody>
      </p:sp>
    </p:spTree>
    <p:extLst>
      <p:ext uri="{BB962C8B-B14F-4D97-AF65-F5344CB8AC3E}">
        <p14:creationId xmlns:p14="http://schemas.microsoft.com/office/powerpoint/2010/main" val="31559228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Vigo.-Jardines del Pazo Quiñones de León-Castrelos-Camelia</a:t>
            </a:r>
            <a:r>
              <a:rPr lang="es-ES" baseline="0" dirty="0"/>
              <a:t> japonica</a:t>
            </a:r>
            <a:endParaRPr lang="es-ES" dirty="0"/>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76</a:t>
            </a:fld>
            <a:endParaRPr lang="es-ES" dirty="0"/>
          </a:p>
        </p:txBody>
      </p:sp>
    </p:spTree>
    <p:extLst>
      <p:ext uri="{BB962C8B-B14F-4D97-AF65-F5344CB8AC3E}">
        <p14:creationId xmlns:p14="http://schemas.microsoft.com/office/powerpoint/2010/main" val="33696915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japonica Alba Plena_</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77</a:t>
            </a:fld>
            <a:endParaRPr lang="es-ES" dirty="0"/>
          </a:p>
        </p:txBody>
      </p:sp>
    </p:spTree>
    <p:extLst>
      <p:ext uri="{BB962C8B-B14F-4D97-AF65-F5344CB8AC3E}">
        <p14:creationId xmlns:p14="http://schemas.microsoft.com/office/powerpoint/2010/main" val="1813191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japonica alba Plena_</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78</a:t>
            </a:fld>
            <a:endParaRPr lang="es-ES" dirty="0"/>
          </a:p>
        </p:txBody>
      </p:sp>
    </p:spTree>
    <p:extLst>
      <p:ext uri="{BB962C8B-B14F-4D97-AF65-F5344CB8AC3E}">
        <p14:creationId xmlns:p14="http://schemas.microsoft.com/office/powerpoint/2010/main" val="29375600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Castrelos..-Citrus x aurantium.-a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79</a:t>
            </a:fld>
            <a:endParaRPr lang="es-ES" dirty="0"/>
          </a:p>
        </p:txBody>
      </p:sp>
    </p:spTree>
    <p:extLst>
      <p:ext uri="{BB962C8B-B14F-4D97-AF65-F5344CB8AC3E}">
        <p14:creationId xmlns:p14="http://schemas.microsoft.com/office/powerpoint/2010/main" val="41807708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Castrelos.-.-Ficus pumila =Ficus repens.</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80</a:t>
            </a:fld>
            <a:endParaRPr lang="es-ES" dirty="0"/>
          </a:p>
        </p:txBody>
      </p:sp>
    </p:spTree>
    <p:extLst>
      <p:ext uri="{BB962C8B-B14F-4D97-AF65-F5344CB8AC3E}">
        <p14:creationId xmlns:p14="http://schemas.microsoft.com/office/powerpoint/2010/main" val="23651519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Castrelos.-_Aucuba japonica.-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81</a:t>
            </a:fld>
            <a:endParaRPr lang="es-ES" dirty="0"/>
          </a:p>
        </p:txBody>
      </p:sp>
    </p:spTree>
    <p:extLst>
      <p:ext uri="{BB962C8B-B14F-4D97-AF65-F5344CB8AC3E}">
        <p14:creationId xmlns:p14="http://schemas.microsoft.com/office/powerpoint/2010/main" val="3335005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Castrelos.-_Caesalpinia decapetala japonca.-a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82</a:t>
            </a:fld>
            <a:endParaRPr lang="es-ES" dirty="0"/>
          </a:p>
        </p:txBody>
      </p:sp>
    </p:spTree>
    <p:extLst>
      <p:ext uri="{BB962C8B-B14F-4D97-AF65-F5344CB8AC3E}">
        <p14:creationId xmlns:p14="http://schemas.microsoft.com/office/powerpoint/2010/main" val="1524993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Castrelos._Carpinus betulus.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83</a:t>
            </a:fld>
            <a:endParaRPr lang="es-ES" dirty="0"/>
          </a:p>
        </p:txBody>
      </p:sp>
    </p:spTree>
    <p:extLst>
      <p:ext uri="{BB962C8B-B14F-4D97-AF65-F5344CB8AC3E}">
        <p14:creationId xmlns:p14="http://schemas.microsoft.com/office/powerpoint/2010/main" val="41631204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Castrelos._Carpinus betulus.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84</a:t>
            </a:fld>
            <a:endParaRPr lang="es-ES" dirty="0"/>
          </a:p>
        </p:txBody>
      </p:sp>
    </p:spTree>
    <p:extLst>
      <p:ext uri="{BB962C8B-B14F-4D97-AF65-F5344CB8AC3E}">
        <p14:creationId xmlns:p14="http://schemas.microsoft.com/office/powerpoint/2010/main" val="1896424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Castrelos.-_Cordiline australis.</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85</a:t>
            </a:fld>
            <a:endParaRPr lang="es-ES" dirty="0"/>
          </a:p>
        </p:txBody>
      </p:sp>
    </p:spTree>
    <p:extLst>
      <p:ext uri="{BB962C8B-B14F-4D97-AF65-F5344CB8AC3E}">
        <p14:creationId xmlns:p14="http://schemas.microsoft.com/office/powerpoint/2010/main" val="13077994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86</a:t>
            </a:fld>
            <a:endParaRPr lang="es-ES" dirty="0"/>
          </a:p>
        </p:txBody>
      </p:sp>
    </p:spTree>
    <p:extLst>
      <p:ext uri="{BB962C8B-B14F-4D97-AF65-F5344CB8AC3E}">
        <p14:creationId xmlns:p14="http://schemas.microsoft.com/office/powerpoint/2010/main" val="28054732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87</a:t>
            </a:fld>
            <a:endParaRPr lang="es-ES" dirty="0"/>
          </a:p>
        </p:txBody>
      </p:sp>
    </p:spTree>
    <p:extLst>
      <p:ext uri="{BB962C8B-B14F-4D97-AF65-F5344CB8AC3E}">
        <p14:creationId xmlns:p14="http://schemas.microsoft.com/office/powerpoint/2010/main" val="26507618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a:t>
            </a:r>
            <a:r>
              <a:rPr lang="es-ES" dirty="0" err="1"/>
              <a:t>Castrelos._Corylus</a:t>
            </a:r>
            <a:r>
              <a:rPr lang="es-ES" dirty="0"/>
              <a:t> avellana.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88</a:t>
            </a:fld>
            <a:endParaRPr lang="es-ES" dirty="0"/>
          </a:p>
        </p:txBody>
      </p:sp>
    </p:spTree>
    <p:extLst>
      <p:ext uri="{BB962C8B-B14F-4D97-AF65-F5344CB8AC3E}">
        <p14:creationId xmlns:p14="http://schemas.microsoft.com/office/powerpoint/2010/main" val="4572506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Vigo.-Jardines del Pazo Quiñones de León-Castrelos.-palomar</a:t>
            </a:r>
          </a:p>
          <a:p>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89</a:t>
            </a:fld>
            <a:endParaRPr lang="es-ES" dirty="0"/>
          </a:p>
        </p:txBody>
      </p:sp>
    </p:spTree>
    <p:extLst>
      <p:ext uri="{BB962C8B-B14F-4D97-AF65-F5344CB8AC3E}">
        <p14:creationId xmlns:p14="http://schemas.microsoft.com/office/powerpoint/2010/main" val="10140099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Castrelos._Palomar</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90</a:t>
            </a:fld>
            <a:endParaRPr lang="es-ES" dirty="0"/>
          </a:p>
        </p:txBody>
      </p:sp>
    </p:spTree>
    <p:extLst>
      <p:ext uri="{BB962C8B-B14F-4D97-AF65-F5344CB8AC3E}">
        <p14:creationId xmlns:p14="http://schemas.microsoft.com/office/powerpoint/2010/main" val="40406612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Castrelos._Quercus robur.</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91</a:t>
            </a:fld>
            <a:endParaRPr lang="es-ES" dirty="0"/>
          </a:p>
        </p:txBody>
      </p:sp>
    </p:spTree>
    <p:extLst>
      <p:ext uri="{BB962C8B-B14F-4D97-AF65-F5344CB8AC3E}">
        <p14:creationId xmlns:p14="http://schemas.microsoft.com/office/powerpoint/2010/main" val="15231529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a:t>
            </a:r>
            <a:r>
              <a:rPr lang="es-ES" dirty="0" err="1"/>
              <a:t>Castrelos._Cyathea</a:t>
            </a:r>
            <a:r>
              <a:rPr lang="es-ES" dirty="0"/>
              <a:t> </a:t>
            </a:r>
            <a:r>
              <a:rPr lang="es-ES" dirty="0" err="1"/>
              <a:t>cooperi</a:t>
            </a:r>
            <a:r>
              <a:rPr lang="es-ES" dirty="0"/>
              <a:t> </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92</a:t>
            </a:fld>
            <a:endParaRPr lang="es-ES" dirty="0"/>
          </a:p>
        </p:txBody>
      </p:sp>
    </p:spTree>
    <p:extLst>
      <p:ext uri="{BB962C8B-B14F-4D97-AF65-F5344CB8AC3E}">
        <p14:creationId xmlns:p14="http://schemas.microsoft.com/office/powerpoint/2010/main" val="23182310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a:t>
            </a:r>
            <a:r>
              <a:rPr lang="es-ES" dirty="0" err="1"/>
              <a:t>Castrelos._Cyperus</a:t>
            </a:r>
            <a:r>
              <a:rPr lang="es-ES" baseline="0" dirty="0"/>
              <a:t> </a:t>
            </a:r>
            <a:r>
              <a:rPr lang="es-ES" baseline="0" dirty="0" err="1"/>
              <a:t>papyrus</a:t>
            </a:r>
            <a:r>
              <a:rPr lang="es-ES" dirty="0"/>
              <a:t> </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93</a:t>
            </a:fld>
            <a:endParaRPr lang="es-ES" dirty="0"/>
          </a:p>
        </p:txBody>
      </p:sp>
    </p:spTree>
    <p:extLst>
      <p:ext uri="{BB962C8B-B14F-4D97-AF65-F5344CB8AC3E}">
        <p14:creationId xmlns:p14="http://schemas.microsoft.com/office/powerpoint/2010/main" val="35727282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Castrelos.-_Mandevilla suaveolens.-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94</a:t>
            </a:fld>
            <a:endParaRPr lang="es-ES" dirty="0"/>
          </a:p>
        </p:txBody>
      </p:sp>
    </p:spTree>
    <p:extLst>
      <p:ext uri="{BB962C8B-B14F-4D97-AF65-F5344CB8AC3E}">
        <p14:creationId xmlns:p14="http://schemas.microsoft.com/office/powerpoint/2010/main" val="11525855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Castrelos.-_Mandevilla suaveolens.-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95</a:t>
            </a:fld>
            <a:endParaRPr lang="es-ES" dirty="0"/>
          </a:p>
        </p:txBody>
      </p:sp>
    </p:spTree>
    <p:extLst>
      <p:ext uri="{BB962C8B-B14F-4D97-AF65-F5344CB8AC3E}">
        <p14:creationId xmlns:p14="http://schemas.microsoft.com/office/powerpoint/2010/main" val="18206676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Castrelos.-_Phoenix canariensis.-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96</a:t>
            </a:fld>
            <a:endParaRPr lang="es-ES" dirty="0"/>
          </a:p>
        </p:txBody>
      </p:sp>
    </p:spTree>
    <p:extLst>
      <p:ext uri="{BB962C8B-B14F-4D97-AF65-F5344CB8AC3E}">
        <p14:creationId xmlns:p14="http://schemas.microsoft.com/office/powerpoint/2010/main" val="4327170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Castrelos.-_Rhododendron</a:t>
            </a:r>
            <a:r>
              <a:rPr lang="es-ES" baseline="0" dirty="0"/>
              <a:t> indicum</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97</a:t>
            </a:fld>
            <a:endParaRPr lang="es-ES" dirty="0"/>
          </a:p>
        </p:txBody>
      </p:sp>
    </p:spTree>
    <p:extLst>
      <p:ext uri="{BB962C8B-B14F-4D97-AF65-F5344CB8AC3E}">
        <p14:creationId xmlns:p14="http://schemas.microsoft.com/office/powerpoint/2010/main" val="322809970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Castrelos.-Rhododendron indicum.-</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98</a:t>
            </a:fld>
            <a:endParaRPr lang="es-ES" dirty="0"/>
          </a:p>
        </p:txBody>
      </p:sp>
    </p:spTree>
    <p:extLst>
      <p:ext uri="{BB962C8B-B14F-4D97-AF65-F5344CB8AC3E}">
        <p14:creationId xmlns:p14="http://schemas.microsoft.com/office/powerpoint/2010/main" val="39780769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Castrelos.-_Phoenix reclinata--a_Rhododendron </a:t>
            </a:r>
            <a:r>
              <a:rPr lang="pt-BR" dirty="0" err="1"/>
              <a:t>indicum.-ab</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99</a:t>
            </a:fld>
            <a:endParaRPr lang="es-ES" dirty="0"/>
          </a:p>
        </p:txBody>
      </p:sp>
    </p:spTree>
    <p:extLst>
      <p:ext uri="{BB962C8B-B14F-4D97-AF65-F5344CB8AC3E}">
        <p14:creationId xmlns:p14="http://schemas.microsoft.com/office/powerpoint/2010/main" val="25837352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Castrelos.-azaleas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100</a:t>
            </a:fld>
            <a:endParaRPr lang="es-ES" dirty="0"/>
          </a:p>
        </p:txBody>
      </p:sp>
    </p:spTree>
    <p:extLst>
      <p:ext uri="{BB962C8B-B14F-4D97-AF65-F5344CB8AC3E}">
        <p14:creationId xmlns:p14="http://schemas.microsoft.com/office/powerpoint/2010/main" val="32781561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Castrelos.-_Watsonia borbonica.-</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101</a:t>
            </a:fld>
            <a:endParaRPr lang="es-ES" dirty="0"/>
          </a:p>
        </p:txBody>
      </p:sp>
    </p:spTree>
    <p:extLst>
      <p:ext uri="{BB962C8B-B14F-4D97-AF65-F5344CB8AC3E}">
        <p14:creationId xmlns:p14="http://schemas.microsoft.com/office/powerpoint/2010/main" val="7372840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Castrelos.-Araucaria angustifolia-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102</a:t>
            </a:fld>
            <a:endParaRPr lang="es-ES" dirty="0"/>
          </a:p>
        </p:txBody>
      </p:sp>
    </p:spTree>
    <p:extLst>
      <p:ext uri="{BB962C8B-B14F-4D97-AF65-F5344CB8AC3E}">
        <p14:creationId xmlns:p14="http://schemas.microsoft.com/office/powerpoint/2010/main" val="29174025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Castrelos.-Butia capìtata.-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103</a:t>
            </a:fld>
            <a:endParaRPr lang="es-ES" dirty="0"/>
          </a:p>
        </p:txBody>
      </p:sp>
    </p:spTree>
    <p:extLst>
      <p:ext uri="{BB962C8B-B14F-4D97-AF65-F5344CB8AC3E}">
        <p14:creationId xmlns:p14="http://schemas.microsoft.com/office/powerpoint/2010/main" val="15620328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Castrelos.-Citrus myrtifolia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104</a:t>
            </a:fld>
            <a:endParaRPr lang="es-ES" dirty="0"/>
          </a:p>
        </p:txBody>
      </p:sp>
    </p:spTree>
    <p:extLst>
      <p:ext uri="{BB962C8B-B14F-4D97-AF65-F5344CB8AC3E}">
        <p14:creationId xmlns:p14="http://schemas.microsoft.com/office/powerpoint/2010/main" val="31735081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Castrelos.-Cornus florida.-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105</a:t>
            </a:fld>
            <a:endParaRPr lang="es-ES" dirty="0"/>
          </a:p>
        </p:txBody>
      </p:sp>
    </p:spTree>
    <p:extLst>
      <p:ext uri="{BB962C8B-B14F-4D97-AF65-F5344CB8AC3E}">
        <p14:creationId xmlns:p14="http://schemas.microsoft.com/office/powerpoint/2010/main" val="338572931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Castrelos.-Cornus florida.-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106</a:t>
            </a:fld>
            <a:endParaRPr lang="es-ES" dirty="0"/>
          </a:p>
        </p:txBody>
      </p:sp>
    </p:spTree>
    <p:extLst>
      <p:ext uri="{BB962C8B-B14F-4D97-AF65-F5344CB8AC3E}">
        <p14:creationId xmlns:p14="http://schemas.microsoft.com/office/powerpoint/2010/main" val="13761477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a:t>
            </a:r>
            <a:r>
              <a:rPr lang="pt-BR" dirty="0" err="1"/>
              <a:t>Castrelos.-Cornus</a:t>
            </a:r>
            <a:r>
              <a:rPr lang="pt-BR" dirty="0"/>
              <a:t> </a:t>
            </a:r>
            <a:r>
              <a:rPr lang="pt-BR" dirty="0" err="1"/>
              <a:t>foetida</a:t>
            </a:r>
            <a:r>
              <a:rPr lang="pt-BR" dirty="0"/>
              <a:t> rubra.</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107</a:t>
            </a:fld>
            <a:endParaRPr lang="es-ES" dirty="0"/>
          </a:p>
        </p:txBody>
      </p:sp>
    </p:spTree>
    <p:extLst>
      <p:ext uri="{BB962C8B-B14F-4D97-AF65-F5344CB8AC3E}">
        <p14:creationId xmlns:p14="http://schemas.microsoft.com/office/powerpoint/2010/main" val="29326312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Castrelos.-Lagerstroemia indica-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108</a:t>
            </a:fld>
            <a:endParaRPr lang="es-ES" dirty="0"/>
          </a:p>
        </p:txBody>
      </p:sp>
    </p:spTree>
    <p:extLst>
      <p:ext uri="{BB962C8B-B14F-4D97-AF65-F5344CB8AC3E}">
        <p14:creationId xmlns:p14="http://schemas.microsoft.com/office/powerpoint/2010/main" val="41036590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Castrelos.-Liriodendron tulipifera.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109</a:t>
            </a:fld>
            <a:endParaRPr lang="es-ES" dirty="0"/>
          </a:p>
        </p:txBody>
      </p:sp>
    </p:spTree>
    <p:extLst>
      <p:ext uri="{BB962C8B-B14F-4D97-AF65-F5344CB8AC3E}">
        <p14:creationId xmlns:p14="http://schemas.microsoft.com/office/powerpoint/2010/main" val="25712343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Castrelos.-Liriodendron tulipifera.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110</a:t>
            </a:fld>
            <a:endParaRPr lang="es-ES" dirty="0"/>
          </a:p>
        </p:txBody>
      </p:sp>
    </p:spTree>
    <p:extLst>
      <p:ext uri="{BB962C8B-B14F-4D97-AF65-F5344CB8AC3E}">
        <p14:creationId xmlns:p14="http://schemas.microsoft.com/office/powerpoint/2010/main" val="32982972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Castrelos.-Fachada Sur.-</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111</a:t>
            </a:fld>
            <a:endParaRPr lang="es-ES" dirty="0"/>
          </a:p>
        </p:txBody>
      </p:sp>
    </p:spTree>
    <p:extLst>
      <p:ext uri="{BB962C8B-B14F-4D97-AF65-F5344CB8AC3E}">
        <p14:creationId xmlns:p14="http://schemas.microsoft.com/office/powerpoint/2010/main" val="1830797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Castrelos.-Fachada Sur.-</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112</a:t>
            </a:fld>
            <a:endParaRPr lang="es-ES" dirty="0"/>
          </a:p>
        </p:txBody>
      </p:sp>
    </p:spTree>
    <p:extLst>
      <p:ext uri="{BB962C8B-B14F-4D97-AF65-F5344CB8AC3E}">
        <p14:creationId xmlns:p14="http://schemas.microsoft.com/office/powerpoint/2010/main" val="37098398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Castrelos.-Partenocissus tricuspidata veitchi.</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113</a:t>
            </a:fld>
            <a:endParaRPr lang="es-ES" dirty="0"/>
          </a:p>
        </p:txBody>
      </p:sp>
    </p:spTree>
    <p:extLst>
      <p:ext uri="{BB962C8B-B14F-4D97-AF65-F5344CB8AC3E}">
        <p14:creationId xmlns:p14="http://schemas.microsoft.com/office/powerpoint/2010/main" val="16013579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Castrelos.-Partenocissus tricuspidata veitchi.-Verano</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114</a:t>
            </a:fld>
            <a:endParaRPr lang="es-ES" dirty="0"/>
          </a:p>
        </p:txBody>
      </p:sp>
    </p:spTree>
    <p:extLst>
      <p:ext uri="{BB962C8B-B14F-4D97-AF65-F5344CB8AC3E}">
        <p14:creationId xmlns:p14="http://schemas.microsoft.com/office/powerpoint/2010/main" val="17253805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Castrelos.-Thuya plicata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115</a:t>
            </a:fld>
            <a:endParaRPr lang="es-ES" dirty="0"/>
          </a:p>
        </p:txBody>
      </p:sp>
    </p:spTree>
    <p:extLst>
      <p:ext uri="{BB962C8B-B14F-4D97-AF65-F5344CB8AC3E}">
        <p14:creationId xmlns:p14="http://schemas.microsoft.com/office/powerpoint/2010/main" val="13704237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Castrelos.-Ficus pumila-</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116</a:t>
            </a:fld>
            <a:endParaRPr lang="es-ES" dirty="0"/>
          </a:p>
        </p:txBody>
      </p:sp>
    </p:spTree>
    <p:extLst>
      <p:ext uri="{BB962C8B-B14F-4D97-AF65-F5344CB8AC3E}">
        <p14:creationId xmlns:p14="http://schemas.microsoft.com/office/powerpoint/2010/main" val="304017979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117</a:t>
            </a:fld>
            <a:endParaRPr lang="es-ES" dirty="0"/>
          </a:p>
        </p:txBody>
      </p:sp>
    </p:spTree>
    <p:extLst>
      <p:ext uri="{BB962C8B-B14F-4D97-AF65-F5344CB8AC3E}">
        <p14:creationId xmlns:p14="http://schemas.microsoft.com/office/powerpoint/2010/main" val="211679053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118</a:t>
            </a:fld>
            <a:endParaRPr lang="es-ES" dirty="0"/>
          </a:p>
        </p:txBody>
      </p:sp>
    </p:spTree>
    <p:extLst>
      <p:ext uri="{BB962C8B-B14F-4D97-AF65-F5344CB8AC3E}">
        <p14:creationId xmlns:p14="http://schemas.microsoft.com/office/powerpoint/2010/main" val="248490764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Castrelos.-Liriodendron tulipifera.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119</a:t>
            </a:fld>
            <a:endParaRPr lang="es-ES" dirty="0"/>
          </a:p>
        </p:txBody>
      </p:sp>
    </p:spTree>
    <p:extLst>
      <p:ext uri="{BB962C8B-B14F-4D97-AF65-F5344CB8AC3E}">
        <p14:creationId xmlns:p14="http://schemas.microsoft.com/office/powerpoint/2010/main" val="4849720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120</a:t>
            </a:fld>
            <a:endParaRPr lang="es-ES" dirty="0"/>
          </a:p>
        </p:txBody>
      </p:sp>
    </p:spTree>
    <p:extLst>
      <p:ext uri="{BB962C8B-B14F-4D97-AF65-F5344CB8AC3E}">
        <p14:creationId xmlns:p14="http://schemas.microsoft.com/office/powerpoint/2010/main" val="317737205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Vigo.-Pazo de </a:t>
            </a:r>
            <a:r>
              <a:rPr lang="pt-BR" dirty="0" err="1"/>
              <a:t>Castrelos.-Strelitzia</a:t>
            </a:r>
            <a:r>
              <a:rPr lang="pt-BR" dirty="0"/>
              <a:t> </a:t>
            </a:r>
            <a:r>
              <a:rPr lang="pt-BR" dirty="0" err="1"/>
              <a:t>reginae</a:t>
            </a:r>
            <a:endParaRPr lang="es-ES" dirty="0"/>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121</a:t>
            </a:fld>
            <a:endParaRPr lang="es-ES" dirty="0"/>
          </a:p>
        </p:txBody>
      </p:sp>
    </p:spTree>
    <p:extLst>
      <p:ext uri="{BB962C8B-B14F-4D97-AF65-F5344CB8AC3E}">
        <p14:creationId xmlns:p14="http://schemas.microsoft.com/office/powerpoint/2010/main" val="260457086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Castrelos.-Trachelospermum jasminoides.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122</a:t>
            </a:fld>
            <a:endParaRPr lang="es-ES" dirty="0"/>
          </a:p>
        </p:txBody>
      </p:sp>
    </p:spTree>
    <p:extLst>
      <p:ext uri="{BB962C8B-B14F-4D97-AF65-F5344CB8AC3E}">
        <p14:creationId xmlns:p14="http://schemas.microsoft.com/office/powerpoint/2010/main" val="349696556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Castrelos.-Trachelospermum jasminoides.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123</a:t>
            </a:fld>
            <a:endParaRPr lang="es-ES" dirty="0"/>
          </a:p>
        </p:txBody>
      </p:sp>
    </p:spTree>
    <p:extLst>
      <p:ext uri="{BB962C8B-B14F-4D97-AF65-F5344CB8AC3E}">
        <p14:creationId xmlns:p14="http://schemas.microsoft.com/office/powerpoint/2010/main" val="399616063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japonica ´Hagoromo´</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124</a:t>
            </a:fld>
            <a:endParaRPr lang="es-ES" dirty="0"/>
          </a:p>
        </p:txBody>
      </p:sp>
    </p:spTree>
    <p:extLst>
      <p:ext uri="{BB962C8B-B14F-4D97-AF65-F5344CB8AC3E}">
        <p14:creationId xmlns:p14="http://schemas.microsoft.com/office/powerpoint/2010/main" val="350360514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reticulata Captain Rawes.-</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125</a:t>
            </a:fld>
            <a:endParaRPr lang="es-ES" dirty="0"/>
          </a:p>
        </p:txBody>
      </p:sp>
    </p:spTree>
    <p:extLst>
      <p:ext uri="{BB962C8B-B14F-4D97-AF65-F5344CB8AC3E}">
        <p14:creationId xmlns:p14="http://schemas.microsoft.com/office/powerpoint/2010/main" val="74225729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sasanqua.-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126</a:t>
            </a:fld>
            <a:endParaRPr lang="es-ES" dirty="0"/>
          </a:p>
        </p:txBody>
      </p:sp>
    </p:spTree>
    <p:extLst>
      <p:ext uri="{BB962C8B-B14F-4D97-AF65-F5344CB8AC3E}">
        <p14:creationId xmlns:p14="http://schemas.microsoft.com/office/powerpoint/2010/main" val="29712203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sasanqua.-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127</a:t>
            </a:fld>
            <a:endParaRPr lang="es-ES" dirty="0"/>
          </a:p>
        </p:txBody>
      </p:sp>
    </p:spTree>
    <p:extLst>
      <p:ext uri="{BB962C8B-B14F-4D97-AF65-F5344CB8AC3E}">
        <p14:creationId xmlns:p14="http://schemas.microsoft.com/office/powerpoint/2010/main" val="391151453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sasanqua.-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128</a:t>
            </a:fld>
            <a:endParaRPr lang="es-ES" dirty="0"/>
          </a:p>
        </p:txBody>
      </p:sp>
    </p:spTree>
    <p:extLst>
      <p:ext uri="{BB962C8B-B14F-4D97-AF65-F5344CB8AC3E}">
        <p14:creationId xmlns:p14="http://schemas.microsoft.com/office/powerpoint/2010/main" val="290587921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sasanqua.-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129</a:t>
            </a:fld>
            <a:endParaRPr lang="es-ES" dirty="0"/>
          </a:p>
        </p:txBody>
      </p:sp>
    </p:spTree>
    <p:extLst>
      <p:ext uri="{BB962C8B-B14F-4D97-AF65-F5344CB8AC3E}">
        <p14:creationId xmlns:p14="http://schemas.microsoft.com/office/powerpoint/2010/main" val="347101650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Vigo.-Pazo de Castrelos.-Camellia sasanqua.-</a:t>
            </a:r>
          </a:p>
        </p:txBody>
      </p:sp>
      <p:sp>
        <p:nvSpPr>
          <p:cNvPr id="4" name="3 Marcador de número de diapositiva"/>
          <p:cNvSpPr>
            <a:spLocks noGrp="1"/>
          </p:cNvSpPr>
          <p:nvPr>
            <p:ph type="sldNum" sz="quarter" idx="10"/>
          </p:nvPr>
        </p:nvSpPr>
        <p:spPr/>
        <p:txBody>
          <a:bodyPr/>
          <a:lstStyle/>
          <a:p>
            <a:fld id="{7663BB50-20B2-4B6C-9653-BECF180B733A}" type="slidenum">
              <a:rPr lang="es-ES" smtClean="0"/>
              <a:t>130</a:t>
            </a:fld>
            <a:endParaRPr lang="es-ES" dirty="0"/>
          </a:p>
        </p:txBody>
      </p:sp>
    </p:spTree>
    <p:extLst>
      <p:ext uri="{BB962C8B-B14F-4D97-AF65-F5344CB8AC3E}">
        <p14:creationId xmlns:p14="http://schemas.microsoft.com/office/powerpoint/2010/main" val="2823246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13377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1761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96949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797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46897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47792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0064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94353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89987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95100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65339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1886348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77.jpg"/><Relationship Id="rId4" Type="http://schemas.openxmlformats.org/officeDocument/2006/relationships/image" Target="../media/image76.jpg"/></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4.jpg"/></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8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0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11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133.jpg"/></Relationships>
</file>

<file path=ppt/slides/_rels/slide129.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0.xml"/><Relationship Id="rId1" Type="http://schemas.openxmlformats.org/officeDocument/2006/relationships/slideLayout" Target="../slideLayouts/slideLayout7.xml"/><Relationship Id="rId4" Type="http://schemas.openxmlformats.org/officeDocument/2006/relationships/image" Target="../media/image135.jpg"/></Relationships>
</file>

<file path=ppt/slides/_rels/slide13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18448" cy="2376264"/>
          </a:xfrm>
        </p:spPr>
        <p:txBody>
          <a:bodyPr>
            <a:noAutofit/>
          </a:bodyPr>
          <a:lstStyle/>
          <a:p>
            <a:r>
              <a:rPr lang="es-ES" sz="3200" dirty="0"/>
              <a:t>EUROPA.-LA VUELTA AL MUNDO EN 885 JARDINES.-ESPAÑA.-GALICIA</a:t>
            </a:r>
            <a:r>
              <a:rPr lang="es-ES" sz="4000" dirty="0"/>
              <a:t>.-Pazo de Castrelos</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fotografias por</a:t>
            </a:r>
          </a:p>
          <a:p>
            <a:r>
              <a:rPr lang="es-ES" sz="2800" dirty="0"/>
              <a:t>JOSE ELIAS BONELLS</a:t>
            </a:r>
          </a:p>
          <a:p>
            <a:endParaRPr lang="es-ES" sz="2800" dirty="0"/>
          </a:p>
        </p:txBody>
      </p:sp>
    </p:spTree>
    <p:extLst>
      <p:ext uri="{BB962C8B-B14F-4D97-AF65-F5344CB8AC3E}">
        <p14:creationId xmlns:p14="http://schemas.microsoft.com/office/powerpoint/2010/main" val="3001885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Castrelos.</a:t>
            </a:r>
          </a:p>
        </p:txBody>
      </p:sp>
      <p:sp>
        <p:nvSpPr>
          <p:cNvPr id="3" name="2 Marcador de contenido"/>
          <p:cNvSpPr>
            <a:spLocks noGrp="1"/>
          </p:cNvSpPr>
          <p:nvPr>
            <p:ph sz="quarter" idx="1"/>
          </p:nvPr>
        </p:nvSpPr>
        <p:spPr/>
        <p:txBody>
          <a:bodyPr>
            <a:normAutofit lnSpcReduction="10000"/>
          </a:bodyPr>
          <a:lstStyle/>
          <a:p>
            <a:r>
              <a:rPr lang="es-ES" dirty="0"/>
              <a:t>El parque urbano más grande de Vigo está en esta parroquia, con una extensión de 22 000 metros cuadrados. En él se localiza el pazo Quiñones de León, reconvertido en museo municipal, rodeado de unos jardines de gran belleza que limitan con el río Lagares. En el mismo parque se ubica también un auditorio al aire libre, aprovechando la pendiente natural del terreno, que se utiliza para la celebración de conciertos y festivales en el verano.</a:t>
            </a:r>
          </a:p>
          <a:p>
            <a:r>
              <a:rPr lang="es-ES" dirty="0"/>
              <a:t>El pazo tiene su origen en la Torre de Lavandeira, abandonada tras la retirada del ejército portugués entre los años 1665-1670. </a:t>
            </a:r>
          </a:p>
        </p:txBody>
      </p:sp>
    </p:spTree>
    <p:extLst>
      <p:ext uri="{BB962C8B-B14F-4D97-AF65-F5344CB8AC3E}">
        <p14:creationId xmlns:p14="http://schemas.microsoft.com/office/powerpoint/2010/main" val="299540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antiguo edificio había sido tributario de la Orden del Temple, convirtiéndose en torre en el siglo XVI. Fue donado al municipio de Vigo por el marqués de Alcedo en 1925.</a:t>
            </a:r>
          </a:p>
          <a:p>
            <a:r>
              <a:rPr lang="es-ES" dirty="0"/>
              <a:t>Abarca una extensión más amplia fuera de los jardines del pazo. En la orilla del río Lagares, predominan las especies de alto desarrollo como híbridos de plátanos, castaños de indias o sequoyas que ponen el techo del parque en esta zona llana por encima de los 30 metros. Aprovechando la pendiente, se sitúa un auditorio que acoge multitudinarios conciertos al aire libre durante el verano.</a:t>
            </a:r>
          </a:p>
          <a:p>
            <a:r>
              <a:rPr lang="es-ES" dirty="0"/>
              <a:t>Aún queda mencionar el estanque con potentes surtidores y rincón de aves acuáticas en lo que en otro tiempo fueron zonas inundables cuyo valor ecológico fue cercado por la ciudad. </a:t>
            </a:r>
          </a:p>
        </p:txBody>
      </p:sp>
    </p:spTree>
    <p:extLst>
      <p:ext uri="{BB962C8B-B14F-4D97-AF65-F5344CB8AC3E}">
        <p14:creationId xmlns:p14="http://schemas.microsoft.com/office/powerpoint/2010/main" val="1957135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la actualidad, como todo el parque, es un área de esparcimiento y verdadero pulmón verde de la gran urbe.</a:t>
            </a:r>
          </a:p>
          <a:p>
            <a:r>
              <a:rPr lang="es-ES" dirty="0"/>
              <a:t>El museo municipal de Vigo "Quiñones de León" (oficialmente y en gallego Museo da Cidade "Quiñones de León", conocido como museo Quiñones de León, es un museo de Vigo. Contiene una de las mejores colecciones permanentes de pintura gallega, así como una interesante sección de arqueología. Está ubicado en el pazo de Castrelos, uno de los pazos arquitectónicamente más sobresalientes de Galicia, edificio cuyo origen es el antiguo pazo de Lavandeira, levantado en 1670, años después de la fundación del capitán Juan Tavares en 1665. Está rodeado por jardines de influencias francesas e inglesas. El museo se inauguró el 22 de julio de 1937.</a:t>
            </a:r>
          </a:p>
        </p:txBody>
      </p:sp>
    </p:spTree>
    <p:extLst>
      <p:ext uri="{BB962C8B-B14F-4D97-AF65-F5344CB8AC3E}">
        <p14:creationId xmlns:p14="http://schemas.microsoft.com/office/powerpoint/2010/main" val="1678431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Castrelos como zona verde que es consta de una gran diversidad de flores, matorrales y árboles.</a:t>
            </a:r>
          </a:p>
          <a:p>
            <a:r>
              <a:rPr lang="es-ES" dirty="0"/>
              <a:t>Entre los árboles del parque destacan como no los enormes castaños de indias en flor de numerosos colores y los árboles autóctonos de Galicia, los carballos.</a:t>
            </a:r>
          </a:p>
          <a:p>
            <a:r>
              <a:rPr lang="es-ES" dirty="0"/>
              <a:t>Los castaños de indias son unos árboles de gran porte pertenecientes a la familia de las sapindáceas. Procede de la India, Asia Menor y los Balcanes, aunque actualmente se ha aclimatado en casai todos los países templados del globo.</a:t>
            </a:r>
          </a:p>
          <a:p>
            <a:r>
              <a:rPr lang="es-ES" dirty="0"/>
              <a:t>El carballo es un árbol robusto, de porte majestuoso y compacto, que puede superar los 40 metros de altura. Al tiempo que produce las nuevas hojas, por abril o mayo: las bellotas maduran en septiembre y caen en octubre.</a:t>
            </a:r>
          </a:p>
        </p:txBody>
      </p:sp>
    </p:spTree>
    <p:extLst>
      <p:ext uri="{BB962C8B-B14F-4D97-AF65-F5344CB8AC3E}">
        <p14:creationId xmlns:p14="http://schemas.microsoft.com/office/powerpoint/2010/main" val="536323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camelio es un arbusto o árbol perennifolio de crecimiento lento, muy excepcional por su floración otoñal, invernal o primaveral. Procede de Asia Oriental, China, Japón, Indochina y algunas islas de por ahí.</a:t>
            </a:r>
          </a:p>
          <a:p>
            <a:r>
              <a:rPr lang="es-ES" dirty="0"/>
              <a:t>Las moreras que dentro de muy poco comenzarán a dar moras. La morera es un árbol de las zonas templadas de Asia, de tamaño pequeño a mediano. Son árboles de rápido crecimiento cuando son jóvenes, pero más lento a medida que alcanzan la madurez, no suelen sobrepasar los 15 metros.</a:t>
            </a:r>
          </a:p>
          <a:p>
            <a:r>
              <a:rPr lang="es-ES" dirty="0"/>
              <a:t>También hay numerosas acacias, las cuales en este momento están llenas de flores y abundan sobre todo encima del auditorio; y numerosas azaleas de distintos colores que están en plena flor</a:t>
            </a:r>
          </a:p>
        </p:txBody>
      </p:sp>
    </p:spTree>
    <p:extLst>
      <p:ext uri="{BB962C8B-B14F-4D97-AF65-F5344CB8AC3E}">
        <p14:creationId xmlns:p14="http://schemas.microsoft.com/office/powerpoint/2010/main" val="3597667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acacia es un árbol que necesita un lugar fresco para invernar, y en verano necesita abundantes riegos. Las acacias son muy importantes ya que son plantas fijadoras de nitrógeno. De esta forma, contribuyen a la nitrificación del suelo y a que éste sea ideal para plantas.</a:t>
            </a:r>
          </a:p>
          <a:p>
            <a:r>
              <a:rPr lang="es-ES" dirty="0"/>
              <a:t>Luego, el suelo está lleno de margaritas blancas, dientes de león, muchísimos botones de oro y por el medio de la hierba alta se encuentran, por ahora pocas, algunas violetas. Y, por el medio de las violetas se encuentran tréboles.</a:t>
            </a:r>
          </a:p>
          <a:p>
            <a:r>
              <a:rPr lang="es-ES" dirty="0"/>
              <a:t>Los nenúfares son plantas acuáticas con flores que crecen en lagos, lagunas, charcas, pantanos o arroyos de corriente lenta, estando usualmente enraizadas en el fondo.</a:t>
            </a:r>
          </a:p>
        </p:txBody>
      </p:sp>
    </p:spTree>
    <p:extLst>
      <p:ext uri="{BB962C8B-B14F-4D97-AF65-F5344CB8AC3E}">
        <p14:creationId xmlns:p14="http://schemas.microsoft.com/office/powerpoint/2010/main" val="4040884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los alrededores del lago con la estatua de rana se encuentran matorrales de azaleas de distintos colores en plena flor.</a:t>
            </a:r>
          </a:p>
          <a:p>
            <a:r>
              <a:rPr lang="es-ES" dirty="0"/>
              <a:t>Las azaleas son arbustos de flores clasificadas en la actualidad en dos subgéneros. Estas plantas necesitan un suelo bien drenado y una exposición sombreada y fresca.</a:t>
            </a:r>
          </a:p>
        </p:txBody>
      </p:sp>
    </p:spTree>
    <p:extLst>
      <p:ext uri="{BB962C8B-B14F-4D97-AF65-F5344CB8AC3E}">
        <p14:creationId xmlns:p14="http://schemas.microsoft.com/office/powerpoint/2010/main" val="3507528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853541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87352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3910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03855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93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4862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470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2225407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608725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942464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63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97272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7626" b="6875"/>
          <a:stretch/>
        </p:blipFill>
        <p:spPr>
          <a:xfrm>
            <a:off x="0" y="0"/>
            <a:ext cx="9144000" cy="6858000"/>
          </a:xfrm>
          <a:prstGeom prst="rect">
            <a:avLst/>
          </a:prstGeom>
        </p:spPr>
      </p:pic>
    </p:spTree>
    <p:extLst>
      <p:ext uri="{BB962C8B-B14F-4D97-AF65-F5344CB8AC3E}">
        <p14:creationId xmlns:p14="http://schemas.microsoft.com/office/powerpoint/2010/main" val="2739460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300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03424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3405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7842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664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7624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902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21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674" b="2642"/>
          <a:stretch/>
        </p:blipFill>
        <p:spPr>
          <a:xfrm>
            <a:off x="0" y="0"/>
            <a:ext cx="9144000" cy="6858000"/>
          </a:xfrm>
          <a:prstGeom prst="rect">
            <a:avLst/>
          </a:prstGeom>
        </p:spPr>
      </p:pic>
    </p:spTree>
    <p:extLst>
      <p:ext uri="{BB962C8B-B14F-4D97-AF65-F5344CB8AC3E}">
        <p14:creationId xmlns:p14="http://schemas.microsoft.com/office/powerpoint/2010/main" val="297797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1316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41950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840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260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333" b="7500"/>
          <a:stretch/>
        </p:blipFill>
        <p:spPr>
          <a:xfrm>
            <a:off x="0" y="0"/>
            <a:ext cx="9144000" cy="6858000"/>
          </a:xfrm>
          <a:prstGeom prst="rect">
            <a:avLst/>
          </a:prstGeom>
        </p:spPr>
      </p:pic>
    </p:spTree>
    <p:extLst>
      <p:ext uri="{BB962C8B-B14F-4D97-AF65-F5344CB8AC3E}">
        <p14:creationId xmlns:p14="http://schemas.microsoft.com/office/powerpoint/2010/main" val="2232300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39"/>
          <a:stretch/>
        </p:blipFill>
        <p:spPr>
          <a:xfrm>
            <a:off x="0" y="1"/>
            <a:ext cx="9144000" cy="6857999"/>
          </a:xfrm>
          <a:prstGeom prst="rect">
            <a:avLst/>
          </a:prstGeom>
        </p:spPr>
      </p:pic>
    </p:spTree>
    <p:extLst>
      <p:ext uri="{BB962C8B-B14F-4D97-AF65-F5344CB8AC3E}">
        <p14:creationId xmlns:p14="http://schemas.microsoft.com/office/powerpoint/2010/main" val="667952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252520" cy="6858000"/>
          </a:xfrm>
          <a:prstGeom prst="rect">
            <a:avLst/>
          </a:prstGeom>
        </p:spPr>
      </p:pic>
    </p:spTree>
    <p:extLst>
      <p:ext uri="{BB962C8B-B14F-4D97-AF65-F5344CB8AC3E}">
        <p14:creationId xmlns:p14="http://schemas.microsoft.com/office/powerpoint/2010/main" val="329281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481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32" t="3555" r="2187" b="7149"/>
          <a:stretch/>
        </p:blipFill>
        <p:spPr>
          <a:xfrm>
            <a:off x="0" y="0"/>
            <a:ext cx="9144000" cy="6858000"/>
          </a:xfrm>
          <a:prstGeom prst="rect">
            <a:avLst/>
          </a:prstGeom>
        </p:spPr>
      </p:pic>
    </p:spTree>
    <p:extLst>
      <p:ext uri="{BB962C8B-B14F-4D97-AF65-F5344CB8AC3E}">
        <p14:creationId xmlns:p14="http://schemas.microsoft.com/office/powerpoint/2010/main" val="852319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37"/>
          <a:stretch/>
        </p:blipFill>
        <p:spPr>
          <a:xfrm>
            <a:off x="0" y="-171400"/>
            <a:ext cx="9144000" cy="7029400"/>
          </a:xfrm>
          <a:prstGeom prst="rect">
            <a:avLst/>
          </a:prstGeom>
        </p:spPr>
      </p:pic>
    </p:spTree>
    <p:extLst>
      <p:ext uri="{BB962C8B-B14F-4D97-AF65-F5344CB8AC3E}">
        <p14:creationId xmlns:p14="http://schemas.microsoft.com/office/powerpoint/2010/main" val="760343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621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6834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7773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7258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16262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345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788589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634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340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64402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4178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83337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37287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96330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09092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968505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08713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2947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36777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11548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41047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0928"/>
            <a:ext cx="9144000" cy="407707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528" y="0"/>
            <a:ext cx="9324528" cy="3284984"/>
          </a:xfrm>
          <a:prstGeom prst="rect">
            <a:avLst/>
          </a:prstGeom>
        </p:spPr>
      </p:pic>
    </p:spTree>
    <p:extLst>
      <p:ext uri="{BB962C8B-B14F-4D97-AF65-F5344CB8AC3E}">
        <p14:creationId xmlns:p14="http://schemas.microsoft.com/office/powerpoint/2010/main" val="34188114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49" y="0"/>
            <a:ext cx="459326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4281" y="0"/>
            <a:ext cx="4593265" cy="6858000"/>
          </a:xfrm>
          <a:prstGeom prst="rect">
            <a:avLst/>
          </a:prstGeom>
        </p:spPr>
      </p:pic>
    </p:spTree>
    <p:extLst>
      <p:ext uri="{BB962C8B-B14F-4D97-AF65-F5344CB8AC3E}">
        <p14:creationId xmlns:p14="http://schemas.microsoft.com/office/powerpoint/2010/main" val="32292871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7668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47720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3302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01624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3914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87766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6" y="0"/>
            <a:ext cx="9144000" cy="4572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 y="3789040"/>
            <a:ext cx="9144000" cy="3051224"/>
          </a:xfrm>
          <a:prstGeom prst="rect">
            <a:avLst/>
          </a:prstGeom>
        </p:spPr>
      </p:pic>
    </p:spTree>
    <p:extLst>
      <p:ext uri="{BB962C8B-B14F-4D97-AF65-F5344CB8AC3E}">
        <p14:creationId xmlns:p14="http://schemas.microsoft.com/office/powerpoint/2010/main" val="40365745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73750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058256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4179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 y="0"/>
            <a:ext cx="9144000" cy="6856624"/>
          </a:xfrm>
          <a:prstGeom prst="rect">
            <a:avLst/>
          </a:prstGeom>
        </p:spPr>
      </p:pic>
    </p:spTree>
    <p:extLst>
      <p:ext uri="{BB962C8B-B14F-4D97-AF65-F5344CB8AC3E}">
        <p14:creationId xmlns:p14="http://schemas.microsoft.com/office/powerpoint/2010/main" val="27542829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4679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8811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 y="116632"/>
            <a:ext cx="9142859" cy="6858000"/>
          </a:xfrm>
          <a:prstGeom prst="rect">
            <a:avLst/>
          </a:prstGeom>
        </p:spPr>
      </p:pic>
    </p:spTree>
    <p:extLst>
      <p:ext uri="{BB962C8B-B14F-4D97-AF65-F5344CB8AC3E}">
        <p14:creationId xmlns:p14="http://schemas.microsoft.com/office/powerpoint/2010/main" val="8272649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5879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851"/>
            <a:ext cx="532373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33421" t="10937" r="23705"/>
          <a:stretch/>
        </p:blipFill>
        <p:spPr>
          <a:xfrm>
            <a:off x="5323730" y="0"/>
            <a:ext cx="3920283" cy="4400599"/>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58221" t="23125"/>
          <a:stretch/>
        </p:blipFill>
        <p:spPr>
          <a:xfrm>
            <a:off x="5373736" y="3573016"/>
            <a:ext cx="3820270" cy="3235856"/>
          </a:xfrm>
          <a:prstGeom prst="rect">
            <a:avLst/>
          </a:prstGeom>
        </p:spPr>
      </p:pic>
    </p:spTree>
    <p:extLst>
      <p:ext uri="{BB962C8B-B14F-4D97-AF65-F5344CB8AC3E}">
        <p14:creationId xmlns:p14="http://schemas.microsoft.com/office/powerpoint/2010/main" val="21547507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8441770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4938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28" y="2780928"/>
            <a:ext cx="9144000" cy="406050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28" y="0"/>
            <a:ext cx="9144000" cy="3356992"/>
          </a:xfrm>
          <a:prstGeom prst="rect">
            <a:avLst/>
          </a:prstGeom>
        </p:spPr>
      </p:pic>
    </p:spTree>
    <p:extLst>
      <p:ext uri="{BB962C8B-B14F-4D97-AF65-F5344CB8AC3E}">
        <p14:creationId xmlns:p14="http://schemas.microsoft.com/office/powerpoint/2010/main" val="22428070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008973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98"/>
            <a:ext cx="486156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2440" y="31998"/>
            <a:ext cx="4861560" cy="6858000"/>
          </a:xfrm>
          <a:prstGeom prst="rect">
            <a:avLst/>
          </a:prstGeom>
        </p:spPr>
      </p:pic>
    </p:spTree>
    <p:extLst>
      <p:ext uri="{BB962C8B-B14F-4D97-AF65-F5344CB8AC3E}">
        <p14:creationId xmlns:p14="http://schemas.microsoft.com/office/powerpoint/2010/main" val="42844214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81" y="-15999"/>
            <a:ext cx="459326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735" y="-15999"/>
            <a:ext cx="4593265" cy="6858000"/>
          </a:xfrm>
          <a:prstGeom prst="rect">
            <a:avLst/>
          </a:prstGeom>
        </p:spPr>
      </p:pic>
    </p:spTree>
    <p:extLst>
      <p:ext uri="{BB962C8B-B14F-4D97-AF65-F5344CB8AC3E}">
        <p14:creationId xmlns:p14="http://schemas.microsoft.com/office/powerpoint/2010/main" val="16387773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8029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95390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225163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5491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347978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589839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90111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894381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364946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731771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5954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57520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200800"/>
          </a:xfrm>
          <a:prstGeom prst="rect">
            <a:avLst/>
          </a:prstGeom>
        </p:spPr>
      </p:pic>
    </p:spTree>
    <p:extLst>
      <p:ext uri="{BB962C8B-B14F-4D97-AF65-F5344CB8AC3E}">
        <p14:creationId xmlns:p14="http://schemas.microsoft.com/office/powerpoint/2010/main" val="28601712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79617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96212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59326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5985" y="-71438"/>
            <a:ext cx="4593265" cy="6858000"/>
          </a:xfrm>
          <a:prstGeom prst="rect">
            <a:avLst/>
          </a:prstGeom>
        </p:spPr>
      </p:pic>
    </p:spTree>
    <p:extLst>
      <p:ext uri="{BB962C8B-B14F-4D97-AF65-F5344CB8AC3E}">
        <p14:creationId xmlns:p14="http://schemas.microsoft.com/office/powerpoint/2010/main" val="11485409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570496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 y="-21134"/>
            <a:ext cx="459326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735" y="0"/>
            <a:ext cx="4593265" cy="6858000"/>
          </a:xfrm>
          <a:prstGeom prst="rect">
            <a:avLst/>
          </a:prstGeom>
        </p:spPr>
      </p:pic>
    </p:spTree>
    <p:extLst>
      <p:ext uri="{BB962C8B-B14F-4D97-AF65-F5344CB8AC3E}">
        <p14:creationId xmlns:p14="http://schemas.microsoft.com/office/powerpoint/2010/main" val="32763320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412453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8751077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33225295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446342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870031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64" y="0"/>
            <a:ext cx="52631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7629" y="0"/>
            <a:ext cx="3916371" cy="6858000"/>
          </a:xfrm>
          <a:prstGeom prst="rect">
            <a:avLst/>
          </a:prstGeom>
        </p:spPr>
      </p:pic>
    </p:spTree>
    <p:extLst>
      <p:ext uri="{BB962C8B-B14F-4D97-AF65-F5344CB8AC3E}">
        <p14:creationId xmlns:p14="http://schemas.microsoft.com/office/powerpoint/2010/main" val="36146610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717662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578190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200800"/>
          </a:xfrm>
          <a:prstGeom prst="rect">
            <a:avLst/>
          </a:prstGeom>
        </p:spPr>
      </p:pic>
    </p:spTree>
    <p:extLst>
      <p:ext uri="{BB962C8B-B14F-4D97-AF65-F5344CB8AC3E}">
        <p14:creationId xmlns:p14="http://schemas.microsoft.com/office/powerpoint/2010/main" val="22437880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6823"/>
            <a:ext cx="9144000" cy="6124353"/>
          </a:xfrm>
          <a:prstGeom prst="rect">
            <a:avLst/>
          </a:prstGeom>
        </p:spPr>
      </p:pic>
    </p:spTree>
    <p:extLst>
      <p:ext uri="{BB962C8B-B14F-4D97-AF65-F5344CB8AC3E}">
        <p14:creationId xmlns:p14="http://schemas.microsoft.com/office/powerpoint/2010/main" val="16148827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307905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8528967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779394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41157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16632"/>
            <a:ext cx="9324528" cy="6741368"/>
          </a:xfrm>
          <a:prstGeom prst="rect">
            <a:avLst/>
          </a:prstGeom>
        </p:spPr>
      </p:pic>
    </p:spTree>
    <p:extLst>
      <p:ext uri="{BB962C8B-B14F-4D97-AF65-F5344CB8AC3E}">
        <p14:creationId xmlns:p14="http://schemas.microsoft.com/office/powerpoint/2010/main" val="551003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6"/>
            <a:ext cx="9144000" cy="6786564"/>
          </a:xfrm>
          <a:prstGeom prst="rect">
            <a:avLst/>
          </a:prstGeom>
        </p:spPr>
      </p:pic>
    </p:spTree>
    <p:extLst>
      <p:ext uri="{BB962C8B-B14F-4D97-AF65-F5344CB8AC3E}">
        <p14:creationId xmlns:p14="http://schemas.microsoft.com/office/powerpoint/2010/main" val="20482053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30277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522870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31152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749454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8695500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62689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08328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139458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7" y="24011"/>
            <a:ext cx="9144000" cy="4572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90796"/>
            <a:ext cx="9144000" cy="2646045"/>
          </a:xfrm>
          <a:prstGeom prst="rect">
            <a:avLst/>
          </a:prstGeom>
        </p:spPr>
      </p:pic>
    </p:spTree>
    <p:extLst>
      <p:ext uri="{BB962C8B-B14F-4D97-AF65-F5344CB8AC3E}">
        <p14:creationId xmlns:p14="http://schemas.microsoft.com/office/powerpoint/2010/main" val="16642098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01"/>
            <a:ext cx="9144000" cy="23031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3" y="0"/>
            <a:ext cx="9144000" cy="4572000"/>
          </a:xfrm>
          <a:prstGeom prst="rect">
            <a:avLst/>
          </a:prstGeom>
        </p:spPr>
      </p:pic>
    </p:spTree>
    <p:extLst>
      <p:ext uri="{BB962C8B-B14F-4D97-AF65-F5344CB8AC3E}">
        <p14:creationId xmlns:p14="http://schemas.microsoft.com/office/powerpoint/2010/main" val="83734529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0133" y="0"/>
            <a:ext cx="486156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2811" t="4042" r="30001"/>
          <a:stretch/>
        </p:blipFill>
        <p:spPr>
          <a:xfrm>
            <a:off x="17165" y="10319"/>
            <a:ext cx="4482827" cy="6847681"/>
          </a:xfrm>
          <a:prstGeom prst="rect">
            <a:avLst/>
          </a:prstGeom>
        </p:spPr>
      </p:pic>
    </p:spTree>
    <p:extLst>
      <p:ext uri="{BB962C8B-B14F-4D97-AF65-F5344CB8AC3E}">
        <p14:creationId xmlns:p14="http://schemas.microsoft.com/office/powerpoint/2010/main" val="28954434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146</TotalTime>
  <Words>2078</Words>
  <Application>Microsoft Office PowerPoint</Application>
  <PresentationFormat>Presentación en pantalla (4:3)</PresentationFormat>
  <Paragraphs>265</Paragraphs>
  <Slides>130</Slides>
  <Notes>121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1_Default Theme</vt:lpstr>
      <vt:lpstr>EUROPA.-LA VUELTA AL MUNDO EN 885 JARDINES.-ESPAÑA.-GALICIA.-Pazo de Castrelos</vt:lpstr>
      <vt:lpstr>Parque de Castrelos.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17</cp:revision>
  <dcterms:created xsi:type="dcterms:W3CDTF">2015-11-18T18:14:54Z</dcterms:created>
  <dcterms:modified xsi:type="dcterms:W3CDTF">2018-03-11T06:58:14Z</dcterms:modified>
</cp:coreProperties>
</file>